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5638" cy="43205400"/>
  <p:notesSz cx="6858000" cy="9144000"/>
  <p:defaultTextStyle>
    <a:defPPr>
      <a:defRPr lang="en-US"/>
    </a:defPPr>
    <a:lvl1pPr marL="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82"/>
  </p:normalViewPr>
  <p:slideViewPr>
    <p:cSldViewPr snapToGrid="0" snapToObjects="1">
      <p:cViewPr>
        <p:scale>
          <a:sx n="25" d="100"/>
          <a:sy n="25" d="100"/>
        </p:scale>
        <p:origin x="2394" y="18"/>
      </p:cViewPr>
      <p:guideLst>
        <p:guide orient="horz" pos="13609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8B62-3E64-EF4A-8C3C-9F15F67D727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639F8-7353-2D42-975C-CDC19540B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68C-A8D2-E64B-82A8-05CA5E4E606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C36C-DC6D-154A-9482-A9E26CC019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FC36C-DC6D-154A-9482-A9E26CC01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82"/>
            <a:ext cx="27544792" cy="9261158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46" y="24483061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11816" y="8171028"/>
            <a:ext cx="34447870" cy="174201772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6959" y="8171028"/>
            <a:ext cx="102814761" cy="174201772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73"/>
            <a:ext cx="27544792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6959" y="47635957"/>
            <a:ext cx="68631314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28369" y="47635957"/>
            <a:ext cx="68631317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1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1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4" y="1720216"/>
            <a:ext cx="10661232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18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4" y="9041134"/>
            <a:ext cx="10661232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2" y="30243781"/>
            <a:ext cx="19443383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2" y="3860484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2" y="33814230"/>
            <a:ext cx="19443383" cy="507063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64"/>
            <a:ext cx="29165074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7202-0636-6441-A2B3-050B45BD1A4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2160270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2160270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2160270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2160270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2160270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32397700" cy="432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460" y="8063251"/>
            <a:ext cx="12276177" cy="92011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80440" y="975360"/>
            <a:ext cx="185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0" b="1" dirty="0" err="1">
                <a:latin typeface="Arial" charset="0"/>
                <a:ea typeface="Arial" charset="0"/>
                <a:cs typeface="Arial" charset="0"/>
              </a:rPr>
              <a:t>GESImoveis</a:t>
            </a:r>
            <a:endParaRPr lang="pt-PT" sz="9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88060" y="4066282"/>
            <a:ext cx="18493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latin typeface="Arial" charset="0"/>
                <a:ea typeface="Arial" charset="0"/>
                <a:cs typeface="Arial" charset="0"/>
              </a:rPr>
              <a:t>Alexandre Santos, António Gomes;</a:t>
            </a:r>
            <a:endParaRPr lang="pt-PT" sz="5000" baseline="30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5200" y="5159633"/>
            <a:ext cx="185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latin typeface="Arial" charset="0"/>
                <a:ea typeface="Arial" charset="0"/>
                <a:cs typeface="Arial" charset="0"/>
              </a:rPr>
              <a:t>Polytechnic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000" dirty="0" err="1">
                <a:latin typeface="Arial" charset="0"/>
                <a:ea typeface="Arial" charset="0"/>
                <a:cs typeface="Arial" charset="0"/>
              </a:rPr>
              <a:t>Institute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0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 Viana do Castelo;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40" y="675411"/>
            <a:ext cx="11072985" cy="27515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673424" y="3302222"/>
            <a:ext cx="9372600" cy="21821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>
                <a:solidFill>
                  <a:schemeClr val="tx1"/>
                </a:solidFill>
              </a:rPr>
              <a:t>Graduation</a:t>
            </a:r>
            <a:r>
              <a:rPr lang="pt-PT" sz="5400" dirty="0">
                <a:solidFill>
                  <a:schemeClr val="tx1"/>
                </a:solidFill>
              </a:rPr>
              <a:t> in </a:t>
            </a:r>
          </a:p>
          <a:p>
            <a:pPr algn="ctr"/>
            <a:r>
              <a:rPr lang="pt-PT" sz="5400" b="1" dirty="0" err="1">
                <a:solidFill>
                  <a:schemeClr val="tx1"/>
                </a:solidFill>
              </a:rPr>
              <a:t>Informatics</a:t>
            </a: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err="1">
                <a:solidFill>
                  <a:schemeClr val="tx1"/>
                </a:solidFill>
              </a:rPr>
              <a:t>Engineering</a:t>
            </a:r>
            <a:endParaRPr lang="pt-PT" sz="5400" b="1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47742" y="9242726"/>
            <a:ext cx="183085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Arial" charset="0"/>
                <a:ea typeface="Arial" charset="0"/>
                <a:cs typeface="Arial" charset="0"/>
              </a:rPr>
              <a:t>	In the curricular unit of Project IV, our team took on the challenge of developing a web platform called "</a:t>
            </a:r>
            <a:r>
              <a:rPr lang="en-US" sz="4400" b="1" dirty="0" err="1">
                <a:latin typeface="Arial" charset="0"/>
                <a:ea typeface="Arial" charset="0"/>
                <a:cs typeface="Arial" charset="0"/>
              </a:rPr>
              <a:t>GESImoveis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" using Laravel. This project was initiated in collaboration with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FTKode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and our academic supervisors. The aim was to create an integrated real estate management system that seamlessly interfaces with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GESFaturacao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software to enhance property management efficiency.</a:t>
            </a:r>
            <a:endParaRPr lang="pt-PT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347535" y="15185470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latin typeface="Arial" charset="0"/>
                <a:ea typeface="Arial" charset="0"/>
                <a:cs typeface="Arial" charset="0"/>
              </a:rPr>
              <a:t>Login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Screen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9722" y="13692207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Objective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33892" y="14871682"/>
            <a:ext cx="1870837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Arial" charset="0"/>
                <a:ea typeface="Arial" charset="0"/>
                <a:cs typeface="Arial" charset="0"/>
              </a:rPr>
              <a:t>	The main objective of the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GESImoveis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project is to develop a comprehensive web platform for real estate management. The system should allow users to manage various types of properties and rental contracts effectively. Key features include: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User management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Register and manage users.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Property management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Handle different types of properties with details like type, area, address, year of construction, and financial information.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Expense Tracking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Record and manage property-related expenses.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Tenant Management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Register and manage tenant information.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Rental Contracts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Manage rental contracts with details such as start and end dates, payment schedules, and contract terms.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Integration with </a:t>
            </a:r>
            <a:r>
              <a:rPr lang="en-US" sz="4400" b="1" dirty="0" err="1">
                <a:latin typeface="Arial" charset="0"/>
                <a:ea typeface="Arial" charset="0"/>
                <a:cs typeface="Arial" charset="0"/>
              </a:rPr>
              <a:t>GESFaturacao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: Use the API to create invoices for rent payments directly from the platform.</a:t>
            </a:r>
            <a:endParaRPr lang="pt-PT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3165987" y="23684421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listing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example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75796" y="31830558"/>
            <a:ext cx="1288632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Discussion / Conclusion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3317" y="32922547"/>
            <a:ext cx="1733202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Arial" charset="0"/>
                <a:ea typeface="Arial" charset="0"/>
                <a:cs typeface="Arial" charset="0"/>
              </a:rPr>
              <a:t>	The development of the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GESImoveis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platform significantly contributed to our understanding and practical application of the Laravel framework. By integrating property management with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GESFaturacao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, we provided a streamlined solution for property owners and managers. This project not only enhanced our technical skills but also provided valuable experience in developing real-world applications, preparing us for future professional challenges. Moreover, the seamless integration with </a:t>
            </a:r>
            <a:r>
              <a:rPr lang="en-US" sz="4400" dirty="0" err="1">
                <a:latin typeface="Arial" charset="0"/>
                <a:ea typeface="Arial" charset="0"/>
                <a:cs typeface="Arial" charset="0"/>
              </a:rPr>
              <a:t>GESFaturacao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showcases the advantages of API usage in enhancing software functionality and user experience.</a:t>
            </a:r>
            <a:endParaRPr lang="pt-PT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83989" y="40172035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8149912" y="41443739"/>
            <a:ext cx="993173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Endorsement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32460" y="41176003"/>
            <a:ext cx="1472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Laravel Documentation: </a:t>
            </a: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https://laravel.com/docs/11.x/readme</a:t>
            </a:r>
            <a:endParaRPr lang="pt-PT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Rentila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Software: </a:t>
            </a: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https://www.rentila.pt/</a:t>
            </a:r>
            <a:endParaRPr lang="pt-PT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338387" y="41775679"/>
            <a:ext cx="5085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500" b="1" dirty="0" err="1">
                <a:latin typeface="Arial" charset="0"/>
                <a:ea typeface="Arial" charset="0"/>
                <a:cs typeface="Arial" charset="0"/>
              </a:rPr>
              <a:t>FTKode</a:t>
            </a: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, Lda.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511E10-C9F6-454B-9C89-815C7DED4A78}"/>
              </a:ext>
            </a:extLst>
          </p:cNvPr>
          <p:cNvSpPr/>
          <p:nvPr/>
        </p:nvSpPr>
        <p:spPr>
          <a:xfrm>
            <a:off x="22477739" y="5438646"/>
            <a:ext cx="7763969" cy="10643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Curricular </a:t>
            </a:r>
            <a:r>
              <a:rPr lang="pt-PT" sz="5400" b="1" dirty="0" err="1">
                <a:solidFill>
                  <a:schemeClr val="accent1">
                    <a:lumMod val="75000"/>
                  </a:schemeClr>
                </a:solidFill>
              </a:rPr>
              <a:t>Unit</a:t>
            </a:r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: Project IV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2C244EE-966B-406C-A862-F2FDC60C5DAC}"/>
              </a:ext>
            </a:extLst>
          </p:cNvPr>
          <p:cNvSpPr txBox="1">
            <a:spLocks/>
          </p:cNvSpPr>
          <p:nvPr/>
        </p:nvSpPr>
        <p:spPr>
          <a:xfrm>
            <a:off x="18785954" y="39371496"/>
            <a:ext cx="993173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Orientation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A56F04F-1EF1-4DE2-9CE7-AD508D4207CE}"/>
              </a:ext>
            </a:extLst>
          </p:cNvPr>
          <p:cNvSpPr txBox="1"/>
          <p:nvPr/>
        </p:nvSpPr>
        <p:spPr>
          <a:xfrm>
            <a:off x="23338387" y="39193384"/>
            <a:ext cx="9555912" cy="228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Professor Doutor Ricardo Freitas;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Engenheiro Miguel Guerra;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ANO LETIVO 2023/2024;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9D3F7AA2-52AB-4222-9D0B-79383EF3BA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16" y="41642077"/>
            <a:ext cx="2205891" cy="807279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2AF2F25-1920-4CBF-B2E5-FC93F8D1783C}"/>
              </a:ext>
            </a:extLst>
          </p:cNvPr>
          <p:cNvSpPr txBox="1">
            <a:spLocks/>
          </p:cNvSpPr>
          <p:nvPr/>
        </p:nvSpPr>
        <p:spPr>
          <a:xfrm>
            <a:off x="20296945" y="31861813"/>
            <a:ext cx="13173288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Tools and Technologies used</a:t>
            </a:r>
          </a:p>
        </p:txBody>
      </p:sp>
      <p:pic>
        <p:nvPicPr>
          <p:cNvPr id="1026" name="Picture 2" descr="Conferros - Engenharia e Construção">
            <a:extLst>
              <a:ext uri="{FF2B5EF4-FFF2-40B4-BE49-F238E27FC236}">
                <a16:creationId xmlns:a16="http://schemas.microsoft.com/office/drawing/2014/main" id="{A0D7B03E-7B76-0EC5-35DE-1480BD76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038" y="41642077"/>
            <a:ext cx="2684428" cy="8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06E0421-D664-DEB2-CFF2-D01853C9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263" y="35160274"/>
            <a:ext cx="1850072" cy="19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-logo-png-transparent ⋆ Altyra - Desenvolvimento de ...">
            <a:extLst>
              <a:ext uri="{FF2B5EF4-FFF2-40B4-BE49-F238E27FC236}">
                <a16:creationId xmlns:a16="http://schemas.microsoft.com/office/drawing/2014/main" id="{63014B71-461D-A6C3-A0E0-335CA4AF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415" y="35828268"/>
            <a:ext cx="4662513" cy="32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 type vscode - Files &amp; Folders Icons">
            <a:extLst>
              <a:ext uri="{FF2B5EF4-FFF2-40B4-BE49-F238E27FC236}">
                <a16:creationId xmlns:a16="http://schemas.microsoft.com/office/drawing/2014/main" id="{B89FBC10-A39F-D00E-420D-F1C84082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906" y="33419238"/>
            <a:ext cx="2023645" cy="20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>
            <a:extLst>
              <a:ext uri="{FF2B5EF4-FFF2-40B4-BE49-F238E27FC236}">
                <a16:creationId xmlns:a16="http://schemas.microsoft.com/office/drawing/2014/main" id="{7D6E3FCE-790C-DC2B-71D8-BA9DC874E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t="-1" r="17561" b="31638"/>
          <a:stretch/>
        </p:blipFill>
        <p:spPr bwMode="auto">
          <a:xfrm>
            <a:off x="19449940" y="34352610"/>
            <a:ext cx="2861211" cy="16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DA0D424-2084-7609-43D6-0688D0A8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994" y="33453540"/>
            <a:ext cx="1773752" cy="17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HP Logo PNG Transparent – Brands Logos">
            <a:extLst>
              <a:ext uri="{FF2B5EF4-FFF2-40B4-BE49-F238E27FC236}">
                <a16:creationId xmlns:a16="http://schemas.microsoft.com/office/drawing/2014/main" id="{90D34575-B922-C4AE-ADA6-A952CF77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050" y="36499869"/>
            <a:ext cx="3435382" cy="17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528EC63-0231-31BA-2A56-7C4B3ED5F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" t="16388" r="8127"/>
          <a:stretch/>
        </p:blipFill>
        <p:spPr bwMode="auto">
          <a:xfrm>
            <a:off x="29117249" y="33528579"/>
            <a:ext cx="2033721" cy="20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SS - Wikipedia">
            <a:extLst>
              <a:ext uri="{FF2B5EF4-FFF2-40B4-BE49-F238E27FC236}">
                <a16:creationId xmlns:a16="http://schemas.microsoft.com/office/drawing/2014/main" id="{A97BB161-4ECE-CA50-2F21-4CD7EC49A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2"/>
          <a:stretch/>
        </p:blipFill>
        <p:spPr bwMode="auto">
          <a:xfrm>
            <a:off x="26926733" y="33557104"/>
            <a:ext cx="1720551" cy="20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s-logo – The International Conference On Missions">
            <a:extLst>
              <a:ext uri="{FF2B5EF4-FFF2-40B4-BE49-F238E27FC236}">
                <a16:creationId xmlns:a16="http://schemas.microsoft.com/office/drawing/2014/main" id="{0566E2CF-F16A-7800-3F4D-8CF798C44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9"/>
          <a:stretch/>
        </p:blipFill>
        <p:spPr bwMode="auto">
          <a:xfrm>
            <a:off x="28968155" y="36141045"/>
            <a:ext cx="2435696" cy="19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ree Postman Logo Icon - Free Download Logos Logo Icons | IconScout">
            <a:extLst>
              <a:ext uri="{FF2B5EF4-FFF2-40B4-BE49-F238E27FC236}">
                <a16:creationId xmlns:a16="http://schemas.microsoft.com/office/drawing/2014/main" id="{BDBF718D-8812-BD4D-AE16-3710D305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831" y="36198297"/>
            <a:ext cx="1923324" cy="19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BBB1D556-E0A5-5478-EBF9-9F216781493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124"/>
          <a:stretch/>
        </p:blipFill>
        <p:spPr>
          <a:xfrm>
            <a:off x="20220909" y="8604052"/>
            <a:ext cx="11860304" cy="6468365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A9ED7D2-8730-E062-B02B-FC8F4E0695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247292" y="16429292"/>
            <a:ext cx="11579781" cy="721949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9D5B267F-D042-60CE-C590-5531E1CCE3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44342" y="24977259"/>
            <a:ext cx="11119350" cy="5721833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1A786512-D7CA-3270-D527-7F40A72DAA7E}"/>
              </a:ext>
            </a:extLst>
          </p:cNvPr>
          <p:cNvSpPr txBox="1"/>
          <p:nvPr/>
        </p:nvSpPr>
        <p:spPr>
          <a:xfrm>
            <a:off x="7000491" y="30708497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editing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example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715DA663-40C1-A2A8-D267-8E70C946C4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31341" y="24812449"/>
            <a:ext cx="11119350" cy="5716040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CD01852E-BF1B-5AD2-5BA7-5DEC5D4FF655}"/>
              </a:ext>
            </a:extLst>
          </p:cNvPr>
          <p:cNvSpPr txBox="1"/>
          <p:nvPr/>
        </p:nvSpPr>
        <p:spPr>
          <a:xfrm>
            <a:off x="23387490" y="30506732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creation</a:t>
            </a:r>
            <a:r>
              <a:rPr lang="pt-PT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3000" dirty="0" err="1">
                <a:latin typeface="Arial" charset="0"/>
                <a:ea typeface="Arial" charset="0"/>
                <a:cs typeface="Arial" charset="0"/>
              </a:rPr>
              <a:t>example</a:t>
            </a:r>
            <a:endParaRPr lang="pt-PT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369</Words>
  <Application>Microsoft Office PowerPoint</Application>
  <PresentationFormat>Personalizados</PresentationFormat>
  <Paragraphs>33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Sousa</dc:creator>
  <cp:lastModifiedBy>Alexandre Santos</cp:lastModifiedBy>
  <cp:revision>21</cp:revision>
  <dcterms:created xsi:type="dcterms:W3CDTF">2016-11-17T15:25:24Z</dcterms:created>
  <dcterms:modified xsi:type="dcterms:W3CDTF">2024-06-22T14:20:10Z</dcterms:modified>
</cp:coreProperties>
</file>