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9" r:id="rId2"/>
    <p:sldId id="258" r:id="rId3"/>
    <p:sldId id="310" r:id="rId4"/>
    <p:sldId id="278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>
        <p:scale>
          <a:sx n="100" d="100"/>
          <a:sy n="100" d="100"/>
        </p:scale>
        <p:origin x="199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25/11/2023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25/11/2023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11/25/2023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12" y="-76200"/>
            <a:ext cx="9175558" cy="6934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6261" y="2741275"/>
            <a:ext cx="5591478" cy="446924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6261" y="4416223"/>
            <a:ext cx="5591478" cy="327502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Sistemas Distribuídos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6411074"/>
            <a:ext cx="9143999" cy="44692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</a:t>
            </a:r>
          </a:p>
          <a:p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66" y="332770"/>
            <a:ext cx="3559802" cy="88459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1785786" y="5632489"/>
            <a:ext cx="3197626" cy="4623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25343 – Rui Alves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5334000" y="5551192"/>
            <a:ext cx="3197626" cy="67824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2" y="1442092"/>
            <a:ext cx="9156044" cy="374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776261" y="3602888"/>
            <a:ext cx="5591478" cy="44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1-B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Conteúdo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71476" y="169862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1-B - Sistemas Distribuídos 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xml</a:t>
            </a:r>
            <a:endParaRPr lang="pt-PT" sz="1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zzz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Xxxx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Conclusão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>
                <a:latin typeface="Arial" pitchFamily="34" charset="0"/>
                <a:cs typeface="Arial" pitchFamily="34" charset="0"/>
              </a:rPr>
              <a:t>dificuldades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6519753" y="553019"/>
            <a:ext cx="2521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@Alexandre Santos, Rui Alves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1-B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Tema 1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ED633BE1-0D6E-2745-55CA-DE97E4F19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6" y="169862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1-B - Sistemas Distribuídos </a:t>
            </a:r>
          </a:p>
        </p:txBody>
      </p:sp>
      <p:sp>
        <p:nvSpPr>
          <p:cNvPr id="10" name="Rectângulo 19">
            <a:extLst>
              <a:ext uri="{FF2B5EF4-FFF2-40B4-BE49-F238E27FC236}">
                <a16:creationId xmlns:a16="http://schemas.microsoft.com/office/drawing/2014/main" id="{5CD9427E-0EE9-2894-BA75-507430F32E79}"/>
              </a:ext>
            </a:extLst>
          </p:cNvPr>
          <p:cNvSpPr/>
          <p:nvPr/>
        </p:nvSpPr>
        <p:spPr>
          <a:xfrm>
            <a:off x="6519753" y="553019"/>
            <a:ext cx="2521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F6AFA29-8B02-CA6D-109B-B1379630225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@Alexandre Santos, Rui Alves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1-B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F4BB6CF2-DEBC-A61C-8393-BAA3152FA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6" y="169862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1-B - Sistemas Distribuídos </a:t>
            </a:r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99141EEF-BD04-2BB1-EE43-FC517634515A}"/>
              </a:ext>
            </a:extLst>
          </p:cNvPr>
          <p:cNvSpPr/>
          <p:nvPr/>
        </p:nvSpPr>
        <p:spPr>
          <a:xfrm>
            <a:off x="6519753" y="553019"/>
            <a:ext cx="2521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8A63F3F-5ECE-C18D-4DE1-CEF49DF5F2D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@Alexandre Santos, Rui Alves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1-B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257</Words>
  <Application>Microsoft Office PowerPoint</Application>
  <PresentationFormat>Apresentação no Ecrã (4:3)</PresentationFormat>
  <Paragraphs>50</Paragraphs>
  <Slides>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228</cp:revision>
  <cp:lastPrinted>2020-09-27T18:04:57Z</cp:lastPrinted>
  <dcterms:created xsi:type="dcterms:W3CDTF">2011-05-31T09:21:51Z</dcterms:created>
  <dcterms:modified xsi:type="dcterms:W3CDTF">2023-11-25T11:19:23Z</dcterms:modified>
</cp:coreProperties>
</file>