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84CC-512B-4B3B-BD1D-F676A9544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7CB464-A668-4ADF-81A2-15FB8FFC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F05A6-8479-4F23-AAC7-15BB8088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690F5-2491-46BB-A984-BB5B8FC5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956C2-06ED-4C3F-A7FF-3F4A1C01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8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6C57-B21D-486F-88DC-AE586C2A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75CFAA-C920-4796-9660-864ECE53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78B99-841F-4EEB-8296-8B7F52B6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E2958-F386-43D0-9A2E-40684829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3613B-C82F-466E-BDD7-A0C590C4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5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8907C-8AB4-4FFB-A769-208285CF1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82C4FA-C165-4049-AC94-3A5421B3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E722A0-93C7-4F09-A269-333E9667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344FEC-FAF1-43DC-A4B3-F945F530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242B1-F2E7-4696-9D03-3E4EF452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7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B61EF-ADE9-4827-84AB-2C64FBA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06E7E-D535-4F89-8D62-30295842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416DF-B529-4A66-9D99-D0EA130E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DB918-DC4F-429A-931A-5454A5CA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8FBA2-EFC2-4C82-A153-F7FE082E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47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0AED8-70C1-4FB4-9072-E37CD817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8ADC2C-9C86-4DA7-91A2-168F5163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ECD6A-A78B-4A79-94EF-8A6F3142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A2D604-56CF-4DCA-87B6-FC11ACB6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EF710B-A5CA-42D2-AD0B-649C353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4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73751-B190-45ED-8C43-68B0DB63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32F7-5C3D-49B9-95CD-4C013832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8F433-ACDC-4DE0-AA7E-69B264C20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990CD3-3678-4241-BC05-73D7FDCA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3B032C-202D-477A-B651-CF376503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1C48B-004A-49A1-AE89-0BA6495F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2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9477B-EB25-46A6-8B31-6003EF65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EEFFD-EEBD-4FF9-A5F0-5460CDBD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99033-E69B-4169-8DB6-48AEB5BA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C1DEB7-A104-4FCF-A2D3-BB8B15E7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6CB8F7-152C-4117-AFEA-71D110D1A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5663D3-846D-4FB5-89F9-E26761D0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B4CC7F-3D98-4E3F-8948-29D8144D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442AC0-67BD-43B7-B937-8D2AC243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C56F-B712-44A9-A9B3-8F0BA9A7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CBAEA8-77A8-40A1-A93D-96D09B8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E22F39-F493-4E22-BA86-76708376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C0D27C-8FDB-4F4B-ACBC-2E8E02F9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0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C57BEE-FA17-4382-856A-BE1BAEE3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10536E-D467-4A94-A02A-91FA3AFD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6D03B1-49ED-4180-99A7-F5750FC5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04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F9F66-980C-425B-BA50-B54EDD65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97FCB-BDB5-45E7-AB73-C93AC4C4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BEDD48-4A3C-48DB-80C1-97A208CF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29EA59-194F-4E75-B190-518263A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C02166-292A-42CC-B9C3-5C4F2D94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81815A-44E7-446F-B6D0-B5A61718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8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6B0CD-385D-4FE4-848B-93EDE24F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FFC327-5E71-4574-83C9-F4716DEEE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629255-F277-403D-AAF1-234213A1C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FD515-F54C-4E59-9444-33C914A8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BACFF1-2ECB-47C5-B2E6-6C75736F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FC487C-B288-4AE0-880A-7F401CDF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CCD9C5-0BC1-4BD2-AF3F-5EE1A67C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AC149-967D-4BE1-B7BC-2C66AF1A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B7457-F2CB-4C60-B1F3-80215D282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B1F9-69DB-49D9-A0B4-44B101C4D74A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719CC-CBB9-42E9-83C6-9EFF895C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18EBB-3ADB-47A5-811C-AF028DA22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46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3BC40-BD4A-4F8E-B429-067D2E66D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ACL 2018 E-</a:t>
            </a:r>
            <a:r>
              <a:rPr lang="fr-FR"/>
              <a:t>quipe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5903B3-4B75-4A3B-9B93-3D86CEF8C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243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ACL 2018 E-quipe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2018 E-quipe</dc:title>
  <dc:creator>Alexandre Perdereau</dc:creator>
  <cp:lastModifiedBy>Alexandre Perdereau</cp:lastModifiedBy>
  <cp:revision>1</cp:revision>
  <dcterms:created xsi:type="dcterms:W3CDTF">2018-11-30T11:42:42Z</dcterms:created>
  <dcterms:modified xsi:type="dcterms:W3CDTF">2018-11-30T11:43:03Z</dcterms:modified>
</cp:coreProperties>
</file>