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13"/>
  </p:notes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2" r:id="rId9"/>
    <p:sldId id="266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29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E2780C-E3D9-44B8-9125-982DB13AB481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FC573B4C-7EE6-40FC-A86A-F9798A1DE151}">
      <dgm:prSet phldrT="[Texte]"/>
      <dgm:spPr>
        <a:ln>
          <a:noFill/>
        </a:ln>
      </dgm:spPr>
      <dgm:t>
        <a:bodyPr/>
        <a:lstStyle/>
        <a:p>
          <a:r>
            <a:rPr lang="fr-FR" dirty="0" smtClean="0"/>
            <a:t>Utilisateurs</a:t>
          </a:r>
          <a:endParaRPr lang="fr-FR" dirty="0"/>
        </a:p>
      </dgm:t>
    </dgm:pt>
    <dgm:pt modelId="{DEE62262-3FEB-43F5-81E6-B712288ECCEE}" type="parTrans" cxnId="{98B675B2-2145-4105-A129-E54A55F27FB4}">
      <dgm:prSet/>
      <dgm:spPr/>
      <dgm:t>
        <a:bodyPr/>
        <a:lstStyle/>
        <a:p>
          <a:endParaRPr lang="fr-FR"/>
        </a:p>
      </dgm:t>
    </dgm:pt>
    <dgm:pt modelId="{D92EFB95-71D4-4069-B0AA-F041EFAC34D5}" type="sibTrans" cxnId="{98B675B2-2145-4105-A129-E54A55F27FB4}">
      <dgm:prSet/>
      <dgm:spPr>
        <a:ln>
          <a:noFill/>
        </a:ln>
      </dgm:spPr>
      <dgm:t>
        <a:bodyPr/>
        <a:lstStyle/>
        <a:p>
          <a:endParaRPr lang="fr-FR"/>
        </a:p>
      </dgm:t>
    </dgm:pt>
    <dgm:pt modelId="{C38DFD72-DA00-489C-95B2-FFB48224C8BF}">
      <dgm:prSet phldrT="[Texte]"/>
      <dgm:spPr>
        <a:ln>
          <a:noFill/>
        </a:ln>
      </dgm:spPr>
      <dgm:t>
        <a:bodyPr/>
        <a:lstStyle/>
        <a:p>
          <a:r>
            <a:rPr lang="fr-FR" dirty="0" smtClean="0"/>
            <a:t>Authentification</a:t>
          </a:r>
          <a:endParaRPr lang="fr-FR" dirty="0"/>
        </a:p>
      </dgm:t>
    </dgm:pt>
    <dgm:pt modelId="{C39863CE-FA94-47D4-807A-6BA2FD474CD4}" type="parTrans" cxnId="{AA73BAFE-2185-443B-911D-0D5383B53D24}">
      <dgm:prSet/>
      <dgm:spPr/>
      <dgm:t>
        <a:bodyPr/>
        <a:lstStyle/>
        <a:p>
          <a:endParaRPr lang="fr-FR"/>
        </a:p>
      </dgm:t>
    </dgm:pt>
    <dgm:pt modelId="{59A1E402-F030-4C9A-B98B-82471F0C04D1}" type="sibTrans" cxnId="{AA73BAFE-2185-443B-911D-0D5383B53D24}">
      <dgm:prSet/>
      <dgm:spPr>
        <a:ln>
          <a:noFill/>
        </a:ln>
      </dgm:spPr>
      <dgm:t>
        <a:bodyPr/>
        <a:lstStyle/>
        <a:p>
          <a:endParaRPr lang="fr-FR"/>
        </a:p>
      </dgm:t>
    </dgm:pt>
    <dgm:pt modelId="{4C40B046-C9B9-4EB3-B581-D2F036A47362}">
      <dgm:prSet phldrT="[Texte]"/>
      <dgm:spPr>
        <a:ln>
          <a:noFill/>
        </a:ln>
      </dgm:spPr>
      <dgm:t>
        <a:bodyPr/>
        <a:lstStyle/>
        <a:p>
          <a:r>
            <a:rPr lang="fr-FR" dirty="0" smtClean="0"/>
            <a:t>Activités sportives</a:t>
          </a:r>
          <a:endParaRPr lang="fr-FR" dirty="0"/>
        </a:p>
      </dgm:t>
    </dgm:pt>
    <dgm:pt modelId="{6B4ECD4B-D2A4-4BE2-B217-F9944DCBE156}" type="parTrans" cxnId="{1A5A7B5E-EA63-4679-BF59-F2BFBEF5AC82}">
      <dgm:prSet/>
      <dgm:spPr/>
      <dgm:t>
        <a:bodyPr/>
        <a:lstStyle/>
        <a:p>
          <a:endParaRPr lang="fr-FR"/>
        </a:p>
      </dgm:t>
    </dgm:pt>
    <dgm:pt modelId="{EF24A249-56F8-4389-AEEB-355642CA37E5}" type="sibTrans" cxnId="{1A5A7B5E-EA63-4679-BF59-F2BFBEF5AC82}">
      <dgm:prSet/>
      <dgm:spPr>
        <a:ln>
          <a:noFill/>
        </a:ln>
      </dgm:spPr>
      <dgm:t>
        <a:bodyPr/>
        <a:lstStyle/>
        <a:p>
          <a:endParaRPr lang="fr-FR"/>
        </a:p>
      </dgm:t>
    </dgm:pt>
    <dgm:pt modelId="{5FB3B5E6-3525-42C0-A681-7C1A4AAD872F}">
      <dgm:prSet phldrT="[Texte]"/>
      <dgm:spPr>
        <a:ln>
          <a:noFill/>
        </a:ln>
      </dgm:spPr>
      <dgm:t>
        <a:bodyPr/>
        <a:lstStyle/>
        <a:p>
          <a:r>
            <a:rPr lang="fr-FR" dirty="0" smtClean="0"/>
            <a:t>Interface d'administration</a:t>
          </a:r>
          <a:endParaRPr lang="fr-FR" dirty="0"/>
        </a:p>
      </dgm:t>
    </dgm:pt>
    <dgm:pt modelId="{95F39B00-1C15-49B3-9694-14A75DBF6527}" type="parTrans" cxnId="{9964C73F-928C-44E7-A37F-BBF6A3EEA085}">
      <dgm:prSet/>
      <dgm:spPr/>
      <dgm:t>
        <a:bodyPr/>
        <a:lstStyle/>
        <a:p>
          <a:endParaRPr lang="fr-FR"/>
        </a:p>
      </dgm:t>
    </dgm:pt>
    <dgm:pt modelId="{01DAA866-5F3B-42E7-A8DC-0FBF6D374BC4}" type="sibTrans" cxnId="{9964C73F-928C-44E7-A37F-BBF6A3EEA085}">
      <dgm:prSet/>
      <dgm:spPr>
        <a:ln>
          <a:noFill/>
        </a:ln>
      </dgm:spPr>
      <dgm:t>
        <a:bodyPr/>
        <a:lstStyle/>
        <a:p>
          <a:endParaRPr lang="fr-FR"/>
        </a:p>
      </dgm:t>
    </dgm:pt>
    <dgm:pt modelId="{8B92965C-9F56-4A2E-B958-38D84B5AE667}">
      <dgm:prSet phldrT="[Texte]"/>
      <dgm:spPr>
        <a:ln>
          <a:noFill/>
        </a:ln>
      </dgm:spPr>
      <dgm:t>
        <a:bodyPr/>
        <a:lstStyle/>
        <a:p>
          <a:r>
            <a:rPr lang="fr-FR" dirty="0" smtClean="0"/>
            <a:t>Sessions utilisateurs</a:t>
          </a:r>
          <a:endParaRPr lang="fr-FR" dirty="0"/>
        </a:p>
      </dgm:t>
    </dgm:pt>
    <dgm:pt modelId="{EAB2F05E-4795-4DDF-A67B-0FA12158DFB8}" type="parTrans" cxnId="{2DD47F3A-9B42-4769-86E9-9F70A9E89BDB}">
      <dgm:prSet/>
      <dgm:spPr/>
      <dgm:t>
        <a:bodyPr/>
        <a:lstStyle/>
        <a:p>
          <a:endParaRPr lang="fr-FR"/>
        </a:p>
      </dgm:t>
    </dgm:pt>
    <dgm:pt modelId="{C709F6CC-D1B6-4D44-BC3F-FD31C74694D3}" type="sibTrans" cxnId="{2DD47F3A-9B42-4769-86E9-9F70A9E89BDB}">
      <dgm:prSet/>
      <dgm:spPr/>
      <dgm:t>
        <a:bodyPr/>
        <a:lstStyle/>
        <a:p>
          <a:endParaRPr lang="fr-FR"/>
        </a:p>
      </dgm:t>
    </dgm:pt>
    <dgm:pt modelId="{087C7ADB-6EB7-421F-9542-87A74D2D74EF}" type="pres">
      <dgm:prSet presAssocID="{4EE2780C-E3D9-44B8-9125-982DB13AB481}" presName="linearFlow" presStyleCnt="0">
        <dgm:presLayoutVars>
          <dgm:resizeHandles val="exact"/>
        </dgm:presLayoutVars>
      </dgm:prSet>
      <dgm:spPr/>
    </dgm:pt>
    <dgm:pt modelId="{1E1151B0-0583-4F76-96B5-B5D130F326A0}" type="pres">
      <dgm:prSet presAssocID="{FC573B4C-7EE6-40FC-A86A-F9798A1DE151}" presName="node" presStyleLbl="node1" presStyleIdx="0" presStyleCnt="5">
        <dgm:presLayoutVars>
          <dgm:bulletEnabled val="1"/>
        </dgm:presLayoutVars>
      </dgm:prSet>
      <dgm:spPr/>
    </dgm:pt>
    <dgm:pt modelId="{15C1609A-9FE1-452A-85BF-AFD57CE189A7}" type="pres">
      <dgm:prSet presAssocID="{D92EFB95-71D4-4069-B0AA-F041EFAC34D5}" presName="sibTrans" presStyleLbl="sibTrans2D1" presStyleIdx="0" presStyleCnt="4"/>
      <dgm:spPr/>
    </dgm:pt>
    <dgm:pt modelId="{7FB7403B-ADD3-44C3-988B-854FEC95AF1F}" type="pres">
      <dgm:prSet presAssocID="{D92EFB95-71D4-4069-B0AA-F041EFAC34D5}" presName="connectorText" presStyleLbl="sibTrans2D1" presStyleIdx="0" presStyleCnt="4"/>
      <dgm:spPr/>
    </dgm:pt>
    <dgm:pt modelId="{2C09877C-2483-4ED7-9422-060C0F357301}" type="pres">
      <dgm:prSet presAssocID="{C38DFD72-DA00-489C-95B2-FFB48224C8BF}" presName="node" presStyleLbl="node1" presStyleIdx="1" presStyleCnt="5">
        <dgm:presLayoutVars>
          <dgm:bulletEnabled val="1"/>
        </dgm:presLayoutVars>
      </dgm:prSet>
      <dgm:spPr/>
    </dgm:pt>
    <dgm:pt modelId="{6C0DC016-3585-4527-B87F-89B09A8494E0}" type="pres">
      <dgm:prSet presAssocID="{59A1E402-F030-4C9A-B98B-82471F0C04D1}" presName="sibTrans" presStyleLbl="sibTrans2D1" presStyleIdx="1" presStyleCnt="4"/>
      <dgm:spPr/>
    </dgm:pt>
    <dgm:pt modelId="{9A524045-5802-48CA-9D37-C55F72235D1D}" type="pres">
      <dgm:prSet presAssocID="{59A1E402-F030-4C9A-B98B-82471F0C04D1}" presName="connectorText" presStyleLbl="sibTrans2D1" presStyleIdx="1" presStyleCnt="4"/>
      <dgm:spPr/>
    </dgm:pt>
    <dgm:pt modelId="{C1C063E5-AC0C-47C6-9199-1A8755951214}" type="pres">
      <dgm:prSet presAssocID="{4C40B046-C9B9-4EB3-B581-D2F036A47362}" presName="node" presStyleLbl="node1" presStyleIdx="2" presStyleCnt="5">
        <dgm:presLayoutVars>
          <dgm:bulletEnabled val="1"/>
        </dgm:presLayoutVars>
      </dgm:prSet>
      <dgm:spPr/>
    </dgm:pt>
    <dgm:pt modelId="{274A2B5A-91BA-495B-ACB4-899E02400963}" type="pres">
      <dgm:prSet presAssocID="{EF24A249-56F8-4389-AEEB-355642CA37E5}" presName="sibTrans" presStyleLbl="sibTrans2D1" presStyleIdx="2" presStyleCnt="4"/>
      <dgm:spPr/>
    </dgm:pt>
    <dgm:pt modelId="{85B09B21-DCBD-4A6D-99EA-97BBE877871C}" type="pres">
      <dgm:prSet presAssocID="{EF24A249-56F8-4389-AEEB-355642CA37E5}" presName="connectorText" presStyleLbl="sibTrans2D1" presStyleIdx="2" presStyleCnt="4"/>
      <dgm:spPr/>
    </dgm:pt>
    <dgm:pt modelId="{8AF76B34-4DF0-425A-863E-2E6E39D9DA73}" type="pres">
      <dgm:prSet presAssocID="{5FB3B5E6-3525-42C0-A681-7C1A4AAD872F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2082352-663F-484C-86D7-F87B5FDA5545}" type="pres">
      <dgm:prSet presAssocID="{01DAA866-5F3B-42E7-A8DC-0FBF6D374BC4}" presName="sibTrans" presStyleLbl="sibTrans2D1" presStyleIdx="3" presStyleCnt="4"/>
      <dgm:spPr/>
    </dgm:pt>
    <dgm:pt modelId="{9737C443-B481-44CF-9437-5A247EBDF3E7}" type="pres">
      <dgm:prSet presAssocID="{01DAA866-5F3B-42E7-A8DC-0FBF6D374BC4}" presName="connectorText" presStyleLbl="sibTrans2D1" presStyleIdx="3" presStyleCnt="4"/>
      <dgm:spPr/>
    </dgm:pt>
    <dgm:pt modelId="{BBB366DE-1A86-47C8-ABF3-8FFD65DBE9D7}" type="pres">
      <dgm:prSet presAssocID="{8B92965C-9F56-4A2E-B958-38D84B5AE667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F39EE615-C8A3-42A6-97AF-7AEE8545BCC7}" type="presOf" srcId="{EF24A249-56F8-4389-AEEB-355642CA37E5}" destId="{274A2B5A-91BA-495B-ACB4-899E02400963}" srcOrd="0" destOrd="0" presId="urn:microsoft.com/office/officeart/2005/8/layout/process2"/>
    <dgm:cxn modelId="{9964C73F-928C-44E7-A37F-BBF6A3EEA085}" srcId="{4EE2780C-E3D9-44B8-9125-982DB13AB481}" destId="{5FB3B5E6-3525-42C0-A681-7C1A4AAD872F}" srcOrd="3" destOrd="0" parTransId="{95F39B00-1C15-49B3-9694-14A75DBF6527}" sibTransId="{01DAA866-5F3B-42E7-A8DC-0FBF6D374BC4}"/>
    <dgm:cxn modelId="{A7672A82-852B-4397-9E85-FD00BA3626AA}" type="presOf" srcId="{C38DFD72-DA00-489C-95B2-FFB48224C8BF}" destId="{2C09877C-2483-4ED7-9422-060C0F357301}" srcOrd="0" destOrd="0" presId="urn:microsoft.com/office/officeart/2005/8/layout/process2"/>
    <dgm:cxn modelId="{2DD47F3A-9B42-4769-86E9-9F70A9E89BDB}" srcId="{4EE2780C-E3D9-44B8-9125-982DB13AB481}" destId="{8B92965C-9F56-4A2E-B958-38D84B5AE667}" srcOrd="4" destOrd="0" parTransId="{EAB2F05E-4795-4DDF-A67B-0FA12158DFB8}" sibTransId="{C709F6CC-D1B6-4D44-BC3F-FD31C74694D3}"/>
    <dgm:cxn modelId="{CCB13881-C4E3-4224-8E24-6B0FAEEB5B2A}" type="presOf" srcId="{D92EFB95-71D4-4069-B0AA-F041EFAC34D5}" destId="{7FB7403B-ADD3-44C3-988B-854FEC95AF1F}" srcOrd="1" destOrd="0" presId="urn:microsoft.com/office/officeart/2005/8/layout/process2"/>
    <dgm:cxn modelId="{98B675B2-2145-4105-A129-E54A55F27FB4}" srcId="{4EE2780C-E3D9-44B8-9125-982DB13AB481}" destId="{FC573B4C-7EE6-40FC-A86A-F9798A1DE151}" srcOrd="0" destOrd="0" parTransId="{DEE62262-3FEB-43F5-81E6-B712288ECCEE}" sibTransId="{D92EFB95-71D4-4069-B0AA-F041EFAC34D5}"/>
    <dgm:cxn modelId="{7AEBE8D0-79CA-444A-B97E-A50DA0894B7F}" type="presOf" srcId="{8B92965C-9F56-4A2E-B958-38D84B5AE667}" destId="{BBB366DE-1A86-47C8-ABF3-8FFD65DBE9D7}" srcOrd="0" destOrd="0" presId="urn:microsoft.com/office/officeart/2005/8/layout/process2"/>
    <dgm:cxn modelId="{6E7B01F1-A504-4E04-AE99-C605721DB92F}" type="presOf" srcId="{4C40B046-C9B9-4EB3-B581-D2F036A47362}" destId="{C1C063E5-AC0C-47C6-9199-1A8755951214}" srcOrd="0" destOrd="0" presId="urn:microsoft.com/office/officeart/2005/8/layout/process2"/>
    <dgm:cxn modelId="{0B618D84-1FE3-457A-A667-D8EEE562D438}" type="presOf" srcId="{EF24A249-56F8-4389-AEEB-355642CA37E5}" destId="{85B09B21-DCBD-4A6D-99EA-97BBE877871C}" srcOrd="1" destOrd="0" presId="urn:microsoft.com/office/officeart/2005/8/layout/process2"/>
    <dgm:cxn modelId="{1A5A7B5E-EA63-4679-BF59-F2BFBEF5AC82}" srcId="{4EE2780C-E3D9-44B8-9125-982DB13AB481}" destId="{4C40B046-C9B9-4EB3-B581-D2F036A47362}" srcOrd="2" destOrd="0" parTransId="{6B4ECD4B-D2A4-4BE2-B217-F9944DCBE156}" sibTransId="{EF24A249-56F8-4389-AEEB-355642CA37E5}"/>
    <dgm:cxn modelId="{A70A8073-637C-495D-AB5C-83BF1B3EEEBE}" type="presOf" srcId="{59A1E402-F030-4C9A-B98B-82471F0C04D1}" destId="{9A524045-5802-48CA-9D37-C55F72235D1D}" srcOrd="1" destOrd="0" presId="urn:microsoft.com/office/officeart/2005/8/layout/process2"/>
    <dgm:cxn modelId="{24463635-E162-4454-81E8-DEA0B403C71B}" type="presOf" srcId="{D92EFB95-71D4-4069-B0AA-F041EFAC34D5}" destId="{15C1609A-9FE1-452A-85BF-AFD57CE189A7}" srcOrd="0" destOrd="0" presId="urn:microsoft.com/office/officeart/2005/8/layout/process2"/>
    <dgm:cxn modelId="{5E61E070-E29A-4CB5-91E3-E9DB30B1493B}" type="presOf" srcId="{01DAA866-5F3B-42E7-A8DC-0FBF6D374BC4}" destId="{62082352-663F-484C-86D7-F87B5FDA5545}" srcOrd="0" destOrd="0" presId="urn:microsoft.com/office/officeart/2005/8/layout/process2"/>
    <dgm:cxn modelId="{5BBC3562-EAD2-4794-B936-E6035FC3E03A}" type="presOf" srcId="{5FB3B5E6-3525-42C0-A681-7C1A4AAD872F}" destId="{8AF76B34-4DF0-425A-863E-2E6E39D9DA73}" srcOrd="0" destOrd="0" presId="urn:microsoft.com/office/officeart/2005/8/layout/process2"/>
    <dgm:cxn modelId="{AA73BAFE-2185-443B-911D-0D5383B53D24}" srcId="{4EE2780C-E3D9-44B8-9125-982DB13AB481}" destId="{C38DFD72-DA00-489C-95B2-FFB48224C8BF}" srcOrd="1" destOrd="0" parTransId="{C39863CE-FA94-47D4-807A-6BA2FD474CD4}" sibTransId="{59A1E402-F030-4C9A-B98B-82471F0C04D1}"/>
    <dgm:cxn modelId="{FED6B304-2186-4BE0-B2A0-D16F9E1B2A94}" type="presOf" srcId="{FC573B4C-7EE6-40FC-A86A-F9798A1DE151}" destId="{1E1151B0-0583-4F76-96B5-B5D130F326A0}" srcOrd="0" destOrd="0" presId="urn:microsoft.com/office/officeart/2005/8/layout/process2"/>
    <dgm:cxn modelId="{72161D4C-A881-4460-A4BC-E12EEA533AA9}" type="presOf" srcId="{4EE2780C-E3D9-44B8-9125-982DB13AB481}" destId="{087C7ADB-6EB7-421F-9542-87A74D2D74EF}" srcOrd="0" destOrd="0" presId="urn:microsoft.com/office/officeart/2005/8/layout/process2"/>
    <dgm:cxn modelId="{56B2F8F5-5AA6-424B-B30B-463D87A15EF2}" type="presOf" srcId="{01DAA866-5F3B-42E7-A8DC-0FBF6D374BC4}" destId="{9737C443-B481-44CF-9437-5A247EBDF3E7}" srcOrd="1" destOrd="0" presId="urn:microsoft.com/office/officeart/2005/8/layout/process2"/>
    <dgm:cxn modelId="{CF72A292-0F0F-4641-A396-E6BDD1A20D0C}" type="presOf" srcId="{59A1E402-F030-4C9A-B98B-82471F0C04D1}" destId="{6C0DC016-3585-4527-B87F-89B09A8494E0}" srcOrd="0" destOrd="0" presId="urn:microsoft.com/office/officeart/2005/8/layout/process2"/>
    <dgm:cxn modelId="{B1C3FBA9-7F1D-4DDB-BA72-47FB747EF816}" type="presParOf" srcId="{087C7ADB-6EB7-421F-9542-87A74D2D74EF}" destId="{1E1151B0-0583-4F76-96B5-B5D130F326A0}" srcOrd="0" destOrd="0" presId="urn:microsoft.com/office/officeart/2005/8/layout/process2"/>
    <dgm:cxn modelId="{22781A77-2BE2-482B-8004-E21A4741ABAF}" type="presParOf" srcId="{087C7ADB-6EB7-421F-9542-87A74D2D74EF}" destId="{15C1609A-9FE1-452A-85BF-AFD57CE189A7}" srcOrd="1" destOrd="0" presId="urn:microsoft.com/office/officeart/2005/8/layout/process2"/>
    <dgm:cxn modelId="{7515A213-15ED-41D2-9075-51483FDF4E28}" type="presParOf" srcId="{15C1609A-9FE1-452A-85BF-AFD57CE189A7}" destId="{7FB7403B-ADD3-44C3-988B-854FEC95AF1F}" srcOrd="0" destOrd="0" presId="urn:microsoft.com/office/officeart/2005/8/layout/process2"/>
    <dgm:cxn modelId="{EB6FE6A3-5F6E-4A0D-8326-FCC89DC76244}" type="presParOf" srcId="{087C7ADB-6EB7-421F-9542-87A74D2D74EF}" destId="{2C09877C-2483-4ED7-9422-060C0F357301}" srcOrd="2" destOrd="0" presId="urn:microsoft.com/office/officeart/2005/8/layout/process2"/>
    <dgm:cxn modelId="{09AB32B4-2E4B-4085-A91F-802A711B99AB}" type="presParOf" srcId="{087C7ADB-6EB7-421F-9542-87A74D2D74EF}" destId="{6C0DC016-3585-4527-B87F-89B09A8494E0}" srcOrd="3" destOrd="0" presId="urn:microsoft.com/office/officeart/2005/8/layout/process2"/>
    <dgm:cxn modelId="{7016AD7A-1C07-4A73-8000-CBCC68E64476}" type="presParOf" srcId="{6C0DC016-3585-4527-B87F-89B09A8494E0}" destId="{9A524045-5802-48CA-9D37-C55F72235D1D}" srcOrd="0" destOrd="0" presId="urn:microsoft.com/office/officeart/2005/8/layout/process2"/>
    <dgm:cxn modelId="{7C6A1E3D-48D3-4D8C-97B2-3D4B789038B8}" type="presParOf" srcId="{087C7ADB-6EB7-421F-9542-87A74D2D74EF}" destId="{C1C063E5-AC0C-47C6-9199-1A8755951214}" srcOrd="4" destOrd="0" presId="urn:microsoft.com/office/officeart/2005/8/layout/process2"/>
    <dgm:cxn modelId="{2D09FD1D-E9AF-42FF-A197-8A5D77B30022}" type="presParOf" srcId="{087C7ADB-6EB7-421F-9542-87A74D2D74EF}" destId="{274A2B5A-91BA-495B-ACB4-899E02400963}" srcOrd="5" destOrd="0" presId="urn:microsoft.com/office/officeart/2005/8/layout/process2"/>
    <dgm:cxn modelId="{8EBB6130-461D-47CD-A135-98FEC51C281B}" type="presParOf" srcId="{274A2B5A-91BA-495B-ACB4-899E02400963}" destId="{85B09B21-DCBD-4A6D-99EA-97BBE877871C}" srcOrd="0" destOrd="0" presId="urn:microsoft.com/office/officeart/2005/8/layout/process2"/>
    <dgm:cxn modelId="{CA1885B1-1D12-429E-9700-B919AE617A3F}" type="presParOf" srcId="{087C7ADB-6EB7-421F-9542-87A74D2D74EF}" destId="{8AF76B34-4DF0-425A-863E-2E6E39D9DA73}" srcOrd="6" destOrd="0" presId="urn:microsoft.com/office/officeart/2005/8/layout/process2"/>
    <dgm:cxn modelId="{F64ABF41-C8BB-4298-82D9-1C199B2BE6C6}" type="presParOf" srcId="{087C7ADB-6EB7-421F-9542-87A74D2D74EF}" destId="{62082352-663F-484C-86D7-F87B5FDA5545}" srcOrd="7" destOrd="0" presId="urn:microsoft.com/office/officeart/2005/8/layout/process2"/>
    <dgm:cxn modelId="{F48355DA-BFE4-476C-B435-E46248A00572}" type="presParOf" srcId="{62082352-663F-484C-86D7-F87B5FDA5545}" destId="{9737C443-B481-44CF-9437-5A247EBDF3E7}" srcOrd="0" destOrd="0" presId="urn:microsoft.com/office/officeart/2005/8/layout/process2"/>
    <dgm:cxn modelId="{54F7F1EE-9A9C-48DB-A45F-9CB60A05ED6D}" type="presParOf" srcId="{087C7ADB-6EB7-421F-9542-87A74D2D74EF}" destId="{BBB366DE-1A86-47C8-ABF3-8FFD65DBE9D7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7B9B17B-FB27-4B80-B0FC-FC5E259D49F2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A6670E38-6922-4891-915D-4CF2AC70D847}">
      <dgm:prSet phldrT="[Texte]"/>
      <dgm:spPr>
        <a:ln>
          <a:noFill/>
        </a:ln>
      </dgm:spPr>
      <dgm:t>
        <a:bodyPr/>
        <a:lstStyle/>
        <a:p>
          <a:r>
            <a:rPr lang="fr-FR" dirty="0" smtClean="0"/>
            <a:t>app.js</a:t>
          </a:r>
          <a:endParaRPr lang="fr-FR" dirty="0"/>
        </a:p>
      </dgm:t>
    </dgm:pt>
    <dgm:pt modelId="{A8745824-C996-4324-B4FC-58FCABF6997D}" type="parTrans" cxnId="{D5B26EE4-2D67-4E69-AE85-F11779AC186C}">
      <dgm:prSet/>
      <dgm:spPr/>
      <dgm:t>
        <a:bodyPr/>
        <a:lstStyle/>
        <a:p>
          <a:endParaRPr lang="fr-FR"/>
        </a:p>
      </dgm:t>
    </dgm:pt>
    <dgm:pt modelId="{A2387A3D-87B2-42DC-9271-C4EC6B6E8518}" type="sibTrans" cxnId="{D5B26EE4-2D67-4E69-AE85-F11779AC186C}">
      <dgm:prSet/>
      <dgm:spPr/>
      <dgm:t>
        <a:bodyPr/>
        <a:lstStyle/>
        <a:p>
          <a:endParaRPr lang="fr-FR"/>
        </a:p>
      </dgm:t>
    </dgm:pt>
    <dgm:pt modelId="{35484951-3C85-49CD-A42E-27ACEA800D61}">
      <dgm:prSet phldrT="[Texte]"/>
      <dgm:spPr>
        <a:ln>
          <a:noFill/>
        </a:ln>
      </dgm:spPr>
      <dgm:t>
        <a:bodyPr/>
        <a:lstStyle/>
        <a:p>
          <a:r>
            <a:rPr lang="fr-FR" dirty="0" smtClean="0"/>
            <a:t>Contrôleur</a:t>
          </a:r>
          <a:endParaRPr lang="fr-FR" dirty="0"/>
        </a:p>
      </dgm:t>
    </dgm:pt>
    <dgm:pt modelId="{C5C9E11C-1ED1-4E92-8646-6DA4988458B5}" type="parTrans" cxnId="{B97BF14B-3F25-4C3E-BD7E-D209ED23E7F0}">
      <dgm:prSet/>
      <dgm:spPr/>
      <dgm:t>
        <a:bodyPr/>
        <a:lstStyle/>
        <a:p>
          <a:endParaRPr lang="fr-FR"/>
        </a:p>
      </dgm:t>
    </dgm:pt>
    <dgm:pt modelId="{C899D631-29CE-4665-92CA-DD1AE41492A7}" type="sibTrans" cxnId="{B97BF14B-3F25-4C3E-BD7E-D209ED23E7F0}">
      <dgm:prSet/>
      <dgm:spPr/>
      <dgm:t>
        <a:bodyPr/>
        <a:lstStyle/>
        <a:p>
          <a:endParaRPr lang="fr-FR"/>
        </a:p>
      </dgm:t>
    </dgm:pt>
    <dgm:pt modelId="{393B123C-A182-434D-898F-7B8BE60A3F11}">
      <dgm:prSet phldrT="[Texte]"/>
      <dgm:spPr>
        <a:ln>
          <a:noFill/>
        </a:ln>
      </dgm:spPr>
      <dgm:t>
        <a:bodyPr/>
        <a:lstStyle/>
        <a:p>
          <a:r>
            <a:rPr lang="fr-FR" dirty="0" smtClean="0"/>
            <a:t>Gère les endpoints d'une ressource</a:t>
          </a:r>
          <a:endParaRPr lang="fr-FR" dirty="0"/>
        </a:p>
      </dgm:t>
    </dgm:pt>
    <dgm:pt modelId="{1B37BC28-28F0-4DE4-BDA9-E06F1CBCA5DD}" type="parTrans" cxnId="{D68602AD-F455-4405-886C-884E67ED5251}">
      <dgm:prSet/>
      <dgm:spPr/>
      <dgm:t>
        <a:bodyPr/>
        <a:lstStyle/>
        <a:p>
          <a:endParaRPr lang="fr-FR"/>
        </a:p>
      </dgm:t>
    </dgm:pt>
    <dgm:pt modelId="{2656E902-4405-411E-9DDE-D2535F3C892A}" type="sibTrans" cxnId="{D68602AD-F455-4405-886C-884E67ED5251}">
      <dgm:prSet/>
      <dgm:spPr/>
      <dgm:t>
        <a:bodyPr/>
        <a:lstStyle/>
        <a:p>
          <a:endParaRPr lang="fr-FR"/>
        </a:p>
      </dgm:t>
    </dgm:pt>
    <dgm:pt modelId="{9E4184C8-B202-473F-AC8A-B347CDD3612F}">
      <dgm:prSet phldrT="[Texte]"/>
      <dgm:spPr>
        <a:ln>
          <a:noFill/>
        </a:ln>
      </dgm:spPr>
      <dgm:t>
        <a:bodyPr/>
        <a:lstStyle/>
        <a:p>
          <a:r>
            <a:rPr lang="fr-FR" dirty="0" smtClean="0"/>
            <a:t>Effectue des transformations sur les ressources</a:t>
          </a:r>
          <a:endParaRPr lang="fr-FR" dirty="0"/>
        </a:p>
      </dgm:t>
    </dgm:pt>
    <dgm:pt modelId="{DAD77A92-8E43-418A-BDE7-9E7BE4F05771}" type="parTrans" cxnId="{96503C5A-2BC5-4D63-BB69-58A39245A2EA}">
      <dgm:prSet/>
      <dgm:spPr/>
      <dgm:t>
        <a:bodyPr/>
        <a:lstStyle/>
        <a:p>
          <a:endParaRPr lang="fr-FR"/>
        </a:p>
      </dgm:t>
    </dgm:pt>
    <dgm:pt modelId="{E6A0EEC4-BA4D-4609-97F8-7D4B196E4826}" type="sibTrans" cxnId="{96503C5A-2BC5-4D63-BB69-58A39245A2EA}">
      <dgm:prSet/>
      <dgm:spPr/>
      <dgm:t>
        <a:bodyPr/>
        <a:lstStyle/>
        <a:p>
          <a:endParaRPr lang="fr-FR"/>
        </a:p>
      </dgm:t>
    </dgm:pt>
    <dgm:pt modelId="{50BD5999-FB39-40A4-A6E0-24E56369EA3C}">
      <dgm:prSet phldrT="[Texte]"/>
      <dgm:spPr>
        <a:ln>
          <a:noFill/>
        </a:ln>
      </dgm:spPr>
      <dgm:t>
        <a:bodyPr/>
        <a:lstStyle/>
        <a:p>
          <a:r>
            <a:rPr lang="fr-FR" dirty="0" smtClean="0"/>
            <a:t>Actions</a:t>
          </a:r>
          <a:endParaRPr lang="fr-FR" dirty="0"/>
        </a:p>
      </dgm:t>
    </dgm:pt>
    <dgm:pt modelId="{71AF5D41-E133-4AD4-9281-364409CD08D7}" type="sibTrans" cxnId="{B2A32A01-BC18-4CD8-8AE6-E7488DFEC73D}">
      <dgm:prSet/>
      <dgm:spPr/>
      <dgm:t>
        <a:bodyPr/>
        <a:lstStyle/>
        <a:p>
          <a:endParaRPr lang="fr-FR"/>
        </a:p>
      </dgm:t>
    </dgm:pt>
    <dgm:pt modelId="{EC459012-399D-45C7-BD90-87EB548C20E4}" type="parTrans" cxnId="{B2A32A01-BC18-4CD8-8AE6-E7488DFEC73D}">
      <dgm:prSet/>
      <dgm:spPr/>
      <dgm:t>
        <a:bodyPr/>
        <a:lstStyle/>
        <a:p>
          <a:endParaRPr lang="fr-FR"/>
        </a:p>
      </dgm:t>
    </dgm:pt>
    <dgm:pt modelId="{7DACEDC7-C976-4124-AF26-11925F19EC91}">
      <dgm:prSet phldrT="[Texte]"/>
      <dgm:spPr>
        <a:ln>
          <a:noFill/>
        </a:ln>
      </dgm:spPr>
      <dgm:t>
        <a:bodyPr/>
        <a:lstStyle/>
        <a:p>
          <a:r>
            <a:rPr lang="fr-FR" dirty="0" smtClean="0"/>
            <a:t>Point d'entrée</a:t>
          </a:r>
          <a:endParaRPr lang="fr-FR" dirty="0"/>
        </a:p>
      </dgm:t>
    </dgm:pt>
    <dgm:pt modelId="{C0C45AB6-C85A-41A9-9874-C31CD68CBD20}" type="parTrans" cxnId="{FE6D3D2C-5434-4641-B347-4D6C396E8ED8}">
      <dgm:prSet/>
      <dgm:spPr/>
      <dgm:t>
        <a:bodyPr/>
        <a:lstStyle/>
        <a:p>
          <a:endParaRPr lang="fr-FR"/>
        </a:p>
      </dgm:t>
    </dgm:pt>
    <dgm:pt modelId="{6A105BF9-8D89-4E8C-BF81-D0EF5CC539BE}" type="sibTrans" cxnId="{FE6D3D2C-5434-4641-B347-4D6C396E8ED8}">
      <dgm:prSet/>
      <dgm:spPr/>
      <dgm:t>
        <a:bodyPr/>
        <a:lstStyle/>
        <a:p>
          <a:endParaRPr lang="fr-FR"/>
        </a:p>
      </dgm:t>
    </dgm:pt>
    <dgm:pt modelId="{96E475F0-98AE-426D-9B5C-E6BCA02892C0}" type="pres">
      <dgm:prSet presAssocID="{67B9B17B-FB27-4B80-B0FC-FC5E259D49F2}" presName="linearFlow" presStyleCnt="0">
        <dgm:presLayoutVars>
          <dgm:dir/>
          <dgm:animLvl val="lvl"/>
          <dgm:resizeHandles val="exact"/>
        </dgm:presLayoutVars>
      </dgm:prSet>
      <dgm:spPr/>
    </dgm:pt>
    <dgm:pt modelId="{4DEC7EF1-7CFB-4833-8971-E00CFDF0F58D}" type="pres">
      <dgm:prSet presAssocID="{A6670E38-6922-4891-915D-4CF2AC70D847}" presName="composite" presStyleCnt="0"/>
      <dgm:spPr/>
    </dgm:pt>
    <dgm:pt modelId="{5B7FF7F0-21E8-41AF-A348-EDD6E7B5ADFC}" type="pres">
      <dgm:prSet presAssocID="{A6670E38-6922-4891-915D-4CF2AC70D847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3B319130-3564-47F1-AEA8-25718455818D}" type="pres">
      <dgm:prSet presAssocID="{A6670E38-6922-4891-915D-4CF2AC70D847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9D2C45C-D36F-4FD3-84D3-2BD82C71BBCB}" type="pres">
      <dgm:prSet presAssocID="{A2387A3D-87B2-42DC-9271-C4EC6B6E8518}" presName="sp" presStyleCnt="0"/>
      <dgm:spPr/>
    </dgm:pt>
    <dgm:pt modelId="{16914611-9464-4C29-86A3-C7C1E056128F}" type="pres">
      <dgm:prSet presAssocID="{35484951-3C85-49CD-A42E-27ACEA800D61}" presName="composite" presStyleCnt="0"/>
      <dgm:spPr/>
    </dgm:pt>
    <dgm:pt modelId="{A1A1ADFF-499C-43F0-A931-040BBA5C4E77}" type="pres">
      <dgm:prSet presAssocID="{35484951-3C85-49CD-A42E-27ACEA800D61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CCA31930-47B7-4470-855C-037BB667755F}" type="pres">
      <dgm:prSet presAssocID="{35484951-3C85-49CD-A42E-27ACEA800D61}" presName="descendantText" presStyleLbl="alignAcc1" presStyleIdx="1" presStyleCnt="3">
        <dgm:presLayoutVars>
          <dgm:bulletEnabled val="1"/>
        </dgm:presLayoutVars>
      </dgm:prSet>
      <dgm:spPr/>
    </dgm:pt>
    <dgm:pt modelId="{A0962791-CDA3-4E1C-A854-8210C4395173}" type="pres">
      <dgm:prSet presAssocID="{C899D631-29CE-4665-92CA-DD1AE41492A7}" presName="sp" presStyleCnt="0"/>
      <dgm:spPr/>
    </dgm:pt>
    <dgm:pt modelId="{9B36379B-D41B-435C-BC98-62CC840D3241}" type="pres">
      <dgm:prSet presAssocID="{50BD5999-FB39-40A4-A6E0-24E56369EA3C}" presName="composite" presStyleCnt="0"/>
      <dgm:spPr/>
    </dgm:pt>
    <dgm:pt modelId="{F51F00DF-B744-4436-9D2D-F79C5B47BC91}" type="pres">
      <dgm:prSet presAssocID="{50BD5999-FB39-40A4-A6E0-24E56369EA3C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9B01939-4157-45EB-BDA6-AFCB6BE566B5}" type="pres">
      <dgm:prSet presAssocID="{50BD5999-FB39-40A4-A6E0-24E56369EA3C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9086B65F-55B3-4864-BB28-0FBE33DA4D23}" type="presOf" srcId="{A6670E38-6922-4891-915D-4CF2AC70D847}" destId="{5B7FF7F0-21E8-41AF-A348-EDD6E7B5ADFC}" srcOrd="0" destOrd="0" presId="urn:microsoft.com/office/officeart/2005/8/layout/chevron2"/>
    <dgm:cxn modelId="{D4F2E328-B247-4BB9-9A4D-51349294F238}" type="presOf" srcId="{7DACEDC7-C976-4124-AF26-11925F19EC91}" destId="{3B319130-3564-47F1-AEA8-25718455818D}" srcOrd="0" destOrd="0" presId="urn:microsoft.com/office/officeart/2005/8/layout/chevron2"/>
    <dgm:cxn modelId="{D68602AD-F455-4405-886C-884E67ED5251}" srcId="{35484951-3C85-49CD-A42E-27ACEA800D61}" destId="{393B123C-A182-434D-898F-7B8BE60A3F11}" srcOrd="0" destOrd="0" parTransId="{1B37BC28-28F0-4DE4-BDA9-E06F1CBCA5DD}" sibTransId="{2656E902-4405-411E-9DDE-D2535F3C892A}"/>
    <dgm:cxn modelId="{63FBD8A1-A33F-4161-8694-B9AC36DDC73D}" type="presOf" srcId="{9E4184C8-B202-473F-AC8A-B347CDD3612F}" destId="{09B01939-4157-45EB-BDA6-AFCB6BE566B5}" srcOrd="0" destOrd="0" presId="urn:microsoft.com/office/officeart/2005/8/layout/chevron2"/>
    <dgm:cxn modelId="{FE6D3D2C-5434-4641-B347-4D6C396E8ED8}" srcId="{A6670E38-6922-4891-915D-4CF2AC70D847}" destId="{7DACEDC7-C976-4124-AF26-11925F19EC91}" srcOrd="0" destOrd="0" parTransId="{C0C45AB6-C85A-41A9-9874-C31CD68CBD20}" sibTransId="{6A105BF9-8D89-4E8C-BF81-D0EF5CC539BE}"/>
    <dgm:cxn modelId="{7459D8F4-7E01-479D-8196-756B223B0121}" type="presOf" srcId="{35484951-3C85-49CD-A42E-27ACEA800D61}" destId="{A1A1ADFF-499C-43F0-A931-040BBA5C4E77}" srcOrd="0" destOrd="0" presId="urn:microsoft.com/office/officeart/2005/8/layout/chevron2"/>
    <dgm:cxn modelId="{96503C5A-2BC5-4D63-BB69-58A39245A2EA}" srcId="{50BD5999-FB39-40A4-A6E0-24E56369EA3C}" destId="{9E4184C8-B202-473F-AC8A-B347CDD3612F}" srcOrd="0" destOrd="0" parTransId="{DAD77A92-8E43-418A-BDE7-9E7BE4F05771}" sibTransId="{E6A0EEC4-BA4D-4609-97F8-7D4B196E4826}"/>
    <dgm:cxn modelId="{B2A32A01-BC18-4CD8-8AE6-E7488DFEC73D}" srcId="{67B9B17B-FB27-4B80-B0FC-FC5E259D49F2}" destId="{50BD5999-FB39-40A4-A6E0-24E56369EA3C}" srcOrd="2" destOrd="0" parTransId="{EC459012-399D-45C7-BD90-87EB548C20E4}" sibTransId="{71AF5D41-E133-4AD4-9281-364409CD08D7}"/>
    <dgm:cxn modelId="{EA4BC8C0-7611-4D13-9225-6A460B715025}" type="presOf" srcId="{67B9B17B-FB27-4B80-B0FC-FC5E259D49F2}" destId="{96E475F0-98AE-426D-9B5C-E6BCA02892C0}" srcOrd="0" destOrd="0" presId="urn:microsoft.com/office/officeart/2005/8/layout/chevron2"/>
    <dgm:cxn modelId="{2CBF98CE-411B-4F5B-AD27-8025A79DE49A}" type="presOf" srcId="{393B123C-A182-434D-898F-7B8BE60A3F11}" destId="{CCA31930-47B7-4470-855C-037BB667755F}" srcOrd="0" destOrd="0" presId="urn:microsoft.com/office/officeart/2005/8/layout/chevron2"/>
    <dgm:cxn modelId="{B97BF14B-3F25-4C3E-BD7E-D209ED23E7F0}" srcId="{67B9B17B-FB27-4B80-B0FC-FC5E259D49F2}" destId="{35484951-3C85-49CD-A42E-27ACEA800D61}" srcOrd="1" destOrd="0" parTransId="{C5C9E11C-1ED1-4E92-8646-6DA4988458B5}" sibTransId="{C899D631-29CE-4665-92CA-DD1AE41492A7}"/>
    <dgm:cxn modelId="{CE9E4A4C-4328-495D-9649-ADB80B360723}" type="presOf" srcId="{50BD5999-FB39-40A4-A6E0-24E56369EA3C}" destId="{F51F00DF-B744-4436-9D2D-F79C5B47BC91}" srcOrd="0" destOrd="0" presId="urn:microsoft.com/office/officeart/2005/8/layout/chevron2"/>
    <dgm:cxn modelId="{D5B26EE4-2D67-4E69-AE85-F11779AC186C}" srcId="{67B9B17B-FB27-4B80-B0FC-FC5E259D49F2}" destId="{A6670E38-6922-4891-915D-4CF2AC70D847}" srcOrd="0" destOrd="0" parTransId="{A8745824-C996-4324-B4FC-58FCABF6997D}" sibTransId="{A2387A3D-87B2-42DC-9271-C4EC6B6E8518}"/>
    <dgm:cxn modelId="{9D0E120E-F336-46E3-AD43-7E492C4043DF}" type="presParOf" srcId="{96E475F0-98AE-426D-9B5C-E6BCA02892C0}" destId="{4DEC7EF1-7CFB-4833-8971-E00CFDF0F58D}" srcOrd="0" destOrd="0" presId="urn:microsoft.com/office/officeart/2005/8/layout/chevron2"/>
    <dgm:cxn modelId="{127C00E8-F636-481A-AF2B-9307C971ACFD}" type="presParOf" srcId="{4DEC7EF1-7CFB-4833-8971-E00CFDF0F58D}" destId="{5B7FF7F0-21E8-41AF-A348-EDD6E7B5ADFC}" srcOrd="0" destOrd="0" presId="urn:microsoft.com/office/officeart/2005/8/layout/chevron2"/>
    <dgm:cxn modelId="{F35C69DC-8C29-41C1-9904-7F72D6F388EA}" type="presParOf" srcId="{4DEC7EF1-7CFB-4833-8971-E00CFDF0F58D}" destId="{3B319130-3564-47F1-AEA8-25718455818D}" srcOrd="1" destOrd="0" presId="urn:microsoft.com/office/officeart/2005/8/layout/chevron2"/>
    <dgm:cxn modelId="{8EB47E8B-7A98-48C2-A544-B43A924D1497}" type="presParOf" srcId="{96E475F0-98AE-426D-9B5C-E6BCA02892C0}" destId="{E9D2C45C-D36F-4FD3-84D3-2BD82C71BBCB}" srcOrd="1" destOrd="0" presId="urn:microsoft.com/office/officeart/2005/8/layout/chevron2"/>
    <dgm:cxn modelId="{29311FC8-45E6-4C86-8AAF-E51C9305F212}" type="presParOf" srcId="{96E475F0-98AE-426D-9B5C-E6BCA02892C0}" destId="{16914611-9464-4C29-86A3-C7C1E056128F}" srcOrd="2" destOrd="0" presId="urn:microsoft.com/office/officeart/2005/8/layout/chevron2"/>
    <dgm:cxn modelId="{3E854B24-6522-4D8A-BC92-FDE77F3BB644}" type="presParOf" srcId="{16914611-9464-4C29-86A3-C7C1E056128F}" destId="{A1A1ADFF-499C-43F0-A931-040BBA5C4E77}" srcOrd="0" destOrd="0" presId="urn:microsoft.com/office/officeart/2005/8/layout/chevron2"/>
    <dgm:cxn modelId="{66C0D457-5C50-4130-A033-852ABBEDC181}" type="presParOf" srcId="{16914611-9464-4C29-86A3-C7C1E056128F}" destId="{CCA31930-47B7-4470-855C-037BB667755F}" srcOrd="1" destOrd="0" presId="urn:microsoft.com/office/officeart/2005/8/layout/chevron2"/>
    <dgm:cxn modelId="{5F78F96D-8E30-4823-8E90-D63439967A85}" type="presParOf" srcId="{96E475F0-98AE-426D-9B5C-E6BCA02892C0}" destId="{A0962791-CDA3-4E1C-A854-8210C4395173}" srcOrd="3" destOrd="0" presId="urn:microsoft.com/office/officeart/2005/8/layout/chevron2"/>
    <dgm:cxn modelId="{5C095121-9A28-4555-96A9-7A73B49F7008}" type="presParOf" srcId="{96E475F0-98AE-426D-9B5C-E6BCA02892C0}" destId="{9B36379B-D41B-435C-BC98-62CC840D3241}" srcOrd="4" destOrd="0" presId="urn:microsoft.com/office/officeart/2005/8/layout/chevron2"/>
    <dgm:cxn modelId="{60EE3825-203E-4EF0-B37E-8CA7D46E947A}" type="presParOf" srcId="{9B36379B-D41B-435C-BC98-62CC840D3241}" destId="{F51F00DF-B744-4436-9D2D-F79C5B47BC91}" srcOrd="0" destOrd="0" presId="urn:microsoft.com/office/officeart/2005/8/layout/chevron2"/>
    <dgm:cxn modelId="{BB9B0E79-6DAF-420D-9719-B7E792D9E053}" type="presParOf" srcId="{9B36379B-D41B-435C-BC98-62CC840D3241}" destId="{09B01939-4157-45EB-BDA6-AFCB6BE566B5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1151B0-0583-4F76-96B5-B5D130F326A0}">
      <dsp:nvSpPr>
        <dsp:cNvPr id="0" name=""/>
        <dsp:cNvSpPr/>
      </dsp:nvSpPr>
      <dsp:spPr>
        <a:xfrm>
          <a:off x="199029" y="672"/>
          <a:ext cx="1687886" cy="7873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Utilisateurs</a:t>
          </a:r>
          <a:endParaRPr lang="fr-FR" sz="1800" kern="1200" dirty="0"/>
        </a:p>
      </dsp:txBody>
      <dsp:txXfrm>
        <a:off x="222090" y="23733"/>
        <a:ext cx="1641764" cy="741230"/>
      </dsp:txXfrm>
    </dsp:sp>
    <dsp:sp modelId="{15C1609A-9FE1-452A-85BF-AFD57CE189A7}">
      <dsp:nvSpPr>
        <dsp:cNvPr id="0" name=""/>
        <dsp:cNvSpPr/>
      </dsp:nvSpPr>
      <dsp:spPr>
        <a:xfrm rot="5400000">
          <a:off x="895344" y="807708"/>
          <a:ext cx="295257" cy="3543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400" kern="1200"/>
        </a:p>
      </dsp:txBody>
      <dsp:txXfrm rot="-5400000">
        <a:off x="936681" y="837234"/>
        <a:ext cx="212584" cy="206680"/>
      </dsp:txXfrm>
    </dsp:sp>
    <dsp:sp modelId="{2C09877C-2483-4ED7-9422-060C0F357301}">
      <dsp:nvSpPr>
        <dsp:cNvPr id="0" name=""/>
        <dsp:cNvSpPr/>
      </dsp:nvSpPr>
      <dsp:spPr>
        <a:xfrm>
          <a:off x="199029" y="1181701"/>
          <a:ext cx="1687886" cy="7873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Authentification</a:t>
          </a:r>
          <a:endParaRPr lang="fr-FR" sz="1800" kern="1200" dirty="0"/>
        </a:p>
      </dsp:txBody>
      <dsp:txXfrm>
        <a:off x="222090" y="1204762"/>
        <a:ext cx="1641764" cy="741230"/>
      </dsp:txXfrm>
    </dsp:sp>
    <dsp:sp modelId="{6C0DC016-3585-4527-B87F-89B09A8494E0}">
      <dsp:nvSpPr>
        <dsp:cNvPr id="0" name=""/>
        <dsp:cNvSpPr/>
      </dsp:nvSpPr>
      <dsp:spPr>
        <a:xfrm rot="5400000">
          <a:off x="895344" y="1988737"/>
          <a:ext cx="295257" cy="3543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400" kern="1200"/>
        </a:p>
      </dsp:txBody>
      <dsp:txXfrm rot="-5400000">
        <a:off x="936681" y="2018263"/>
        <a:ext cx="212584" cy="206680"/>
      </dsp:txXfrm>
    </dsp:sp>
    <dsp:sp modelId="{C1C063E5-AC0C-47C6-9199-1A8755951214}">
      <dsp:nvSpPr>
        <dsp:cNvPr id="0" name=""/>
        <dsp:cNvSpPr/>
      </dsp:nvSpPr>
      <dsp:spPr>
        <a:xfrm>
          <a:off x="199029" y="2362729"/>
          <a:ext cx="1687886" cy="7873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Activités sportives</a:t>
          </a:r>
          <a:endParaRPr lang="fr-FR" sz="1800" kern="1200" dirty="0"/>
        </a:p>
      </dsp:txBody>
      <dsp:txXfrm>
        <a:off x="222090" y="2385790"/>
        <a:ext cx="1641764" cy="741230"/>
      </dsp:txXfrm>
    </dsp:sp>
    <dsp:sp modelId="{274A2B5A-91BA-495B-ACB4-899E02400963}">
      <dsp:nvSpPr>
        <dsp:cNvPr id="0" name=""/>
        <dsp:cNvSpPr/>
      </dsp:nvSpPr>
      <dsp:spPr>
        <a:xfrm rot="5400000">
          <a:off x="895344" y="3169765"/>
          <a:ext cx="295257" cy="3543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400" kern="1200"/>
        </a:p>
      </dsp:txBody>
      <dsp:txXfrm rot="-5400000">
        <a:off x="936681" y="3199291"/>
        <a:ext cx="212584" cy="206680"/>
      </dsp:txXfrm>
    </dsp:sp>
    <dsp:sp modelId="{8AF76B34-4DF0-425A-863E-2E6E39D9DA73}">
      <dsp:nvSpPr>
        <dsp:cNvPr id="0" name=""/>
        <dsp:cNvSpPr/>
      </dsp:nvSpPr>
      <dsp:spPr>
        <a:xfrm>
          <a:off x="199029" y="3543757"/>
          <a:ext cx="1687886" cy="7873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Interface d'administration</a:t>
          </a:r>
          <a:endParaRPr lang="fr-FR" sz="1800" kern="1200" dirty="0"/>
        </a:p>
      </dsp:txBody>
      <dsp:txXfrm>
        <a:off x="222090" y="3566818"/>
        <a:ext cx="1641764" cy="741230"/>
      </dsp:txXfrm>
    </dsp:sp>
    <dsp:sp modelId="{62082352-663F-484C-86D7-F87B5FDA5545}">
      <dsp:nvSpPr>
        <dsp:cNvPr id="0" name=""/>
        <dsp:cNvSpPr/>
      </dsp:nvSpPr>
      <dsp:spPr>
        <a:xfrm rot="5400000">
          <a:off x="895344" y="4350793"/>
          <a:ext cx="295257" cy="3543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400" kern="1200"/>
        </a:p>
      </dsp:txBody>
      <dsp:txXfrm rot="-5400000">
        <a:off x="936681" y="4380319"/>
        <a:ext cx="212584" cy="206680"/>
      </dsp:txXfrm>
    </dsp:sp>
    <dsp:sp modelId="{BBB366DE-1A86-47C8-ABF3-8FFD65DBE9D7}">
      <dsp:nvSpPr>
        <dsp:cNvPr id="0" name=""/>
        <dsp:cNvSpPr/>
      </dsp:nvSpPr>
      <dsp:spPr>
        <a:xfrm>
          <a:off x="199029" y="4724785"/>
          <a:ext cx="1687886" cy="7873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Sessions utilisateurs</a:t>
          </a:r>
          <a:endParaRPr lang="fr-FR" sz="1800" kern="1200" dirty="0"/>
        </a:p>
      </dsp:txBody>
      <dsp:txXfrm>
        <a:off x="222090" y="4747846"/>
        <a:ext cx="1641764" cy="7412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7FF7F0-21E8-41AF-A348-EDD6E7B5ADFC}">
      <dsp:nvSpPr>
        <dsp:cNvPr id="0" name=""/>
        <dsp:cNvSpPr/>
      </dsp:nvSpPr>
      <dsp:spPr>
        <a:xfrm rot="5400000">
          <a:off x="-228119" y="229578"/>
          <a:ext cx="1520798" cy="106455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app.js</a:t>
          </a:r>
          <a:endParaRPr lang="fr-FR" sz="1700" kern="1200" dirty="0"/>
        </a:p>
      </dsp:txBody>
      <dsp:txXfrm rot="-5400000">
        <a:off x="1" y="533739"/>
        <a:ext cx="1064559" cy="456239"/>
      </dsp:txXfrm>
    </dsp:sp>
    <dsp:sp modelId="{3B319130-3564-47F1-AEA8-25718455818D}">
      <dsp:nvSpPr>
        <dsp:cNvPr id="0" name=""/>
        <dsp:cNvSpPr/>
      </dsp:nvSpPr>
      <dsp:spPr>
        <a:xfrm rot="5400000">
          <a:off x="3169316" y="-2103299"/>
          <a:ext cx="988519" cy="519803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3100" kern="1200" dirty="0" smtClean="0"/>
            <a:t>Point d'entrée</a:t>
          </a:r>
          <a:endParaRPr lang="fr-FR" sz="3100" kern="1200" dirty="0"/>
        </a:p>
      </dsp:txBody>
      <dsp:txXfrm rot="-5400000">
        <a:off x="1064559" y="49714"/>
        <a:ext cx="5149777" cy="892007"/>
      </dsp:txXfrm>
    </dsp:sp>
    <dsp:sp modelId="{A1A1ADFF-499C-43F0-A931-040BBA5C4E77}">
      <dsp:nvSpPr>
        <dsp:cNvPr id="0" name=""/>
        <dsp:cNvSpPr/>
      </dsp:nvSpPr>
      <dsp:spPr>
        <a:xfrm rot="5400000">
          <a:off x="-228119" y="1555251"/>
          <a:ext cx="1520798" cy="106455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Contrôleur</a:t>
          </a:r>
          <a:endParaRPr lang="fr-FR" sz="1700" kern="1200" dirty="0"/>
        </a:p>
      </dsp:txBody>
      <dsp:txXfrm rot="-5400000">
        <a:off x="1" y="1859412"/>
        <a:ext cx="1064559" cy="456239"/>
      </dsp:txXfrm>
    </dsp:sp>
    <dsp:sp modelId="{CCA31930-47B7-4470-855C-037BB667755F}">
      <dsp:nvSpPr>
        <dsp:cNvPr id="0" name=""/>
        <dsp:cNvSpPr/>
      </dsp:nvSpPr>
      <dsp:spPr>
        <a:xfrm rot="5400000">
          <a:off x="3169316" y="-777625"/>
          <a:ext cx="988519" cy="519803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3100" kern="1200" dirty="0" smtClean="0"/>
            <a:t>Gère les endpoints d'une ressource</a:t>
          </a:r>
          <a:endParaRPr lang="fr-FR" sz="3100" kern="1200" dirty="0"/>
        </a:p>
      </dsp:txBody>
      <dsp:txXfrm rot="-5400000">
        <a:off x="1064559" y="1375388"/>
        <a:ext cx="5149777" cy="892007"/>
      </dsp:txXfrm>
    </dsp:sp>
    <dsp:sp modelId="{F51F00DF-B744-4436-9D2D-F79C5B47BC91}">
      <dsp:nvSpPr>
        <dsp:cNvPr id="0" name=""/>
        <dsp:cNvSpPr/>
      </dsp:nvSpPr>
      <dsp:spPr>
        <a:xfrm rot="5400000">
          <a:off x="-228119" y="2880924"/>
          <a:ext cx="1520798" cy="106455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Actions</a:t>
          </a:r>
          <a:endParaRPr lang="fr-FR" sz="1700" kern="1200" dirty="0"/>
        </a:p>
      </dsp:txBody>
      <dsp:txXfrm rot="-5400000">
        <a:off x="1" y="3185085"/>
        <a:ext cx="1064559" cy="456239"/>
      </dsp:txXfrm>
    </dsp:sp>
    <dsp:sp modelId="{09B01939-4157-45EB-BDA6-AFCB6BE566B5}">
      <dsp:nvSpPr>
        <dsp:cNvPr id="0" name=""/>
        <dsp:cNvSpPr/>
      </dsp:nvSpPr>
      <dsp:spPr>
        <a:xfrm rot="5400000">
          <a:off x="3169316" y="548047"/>
          <a:ext cx="988519" cy="519803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3100" kern="1200" dirty="0" smtClean="0"/>
            <a:t>Effectue des transformations sur les ressources</a:t>
          </a:r>
          <a:endParaRPr lang="fr-FR" sz="3100" kern="1200" dirty="0"/>
        </a:p>
      </dsp:txBody>
      <dsp:txXfrm rot="-5400000">
        <a:off x="1064559" y="2701060"/>
        <a:ext cx="5149777" cy="8920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97A250-9D4F-41C0-9536-E0DAF5B2C2AE}" type="datetimeFigureOut">
              <a:rPr lang="fr-CH" smtClean="0"/>
              <a:t>05.04.2019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51DC37-D676-4B69-96D8-D6E3DC600CC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858408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noFill/>
          <a:ln w="38100">
            <a:noFill/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148D7-BA14-428D-836E-B1E89A9E1952}" type="datetime1">
              <a:rPr lang="en-US" smtClean="0"/>
              <a:t>4/5/2019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Alexandre Philibert</a:t>
            </a:r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0750" y="446069"/>
            <a:ext cx="1620795" cy="1620795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noFill/>
          <a:ln>
            <a:noFill/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dirty="0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64CB953-20AF-472A-970A-FFE37BFF7775}" type="datetime1">
              <a:rPr lang="en-US" smtClean="0"/>
              <a:t>4/5/2019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97362" y="6236208"/>
            <a:ext cx="3730873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 dirty="0" smtClean="0"/>
              <a:t>Alexandre </a:t>
            </a:r>
            <a:r>
              <a:rPr lang="en-US" dirty="0" err="1" smtClean="0"/>
              <a:t>Philibert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‹N°›</a:t>
            </a:fld>
            <a:endParaRPr lang="en-US" dirty="0"/>
          </a:p>
        </p:txBody>
      </p:sp>
      <p:pic>
        <p:nvPicPr>
          <p:cNvPr id="9" name="Imag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027" y="250804"/>
            <a:ext cx="1751211" cy="1751211"/>
          </a:xfrm>
          <a:prstGeom prst="rect">
            <a:avLst/>
          </a:prstGeom>
        </p:spPr>
      </p:pic>
      <p:grpSp>
        <p:nvGrpSpPr>
          <p:cNvPr id="15" name="Groupe 14"/>
          <p:cNvGrpSpPr/>
          <p:nvPr userDrawn="1"/>
        </p:nvGrpSpPr>
        <p:grpSpPr>
          <a:xfrm>
            <a:off x="-121207" y="5220851"/>
            <a:ext cx="1340739" cy="1943781"/>
            <a:chOff x="-121207" y="5220851"/>
            <a:chExt cx="1340739" cy="1943781"/>
          </a:xfrm>
        </p:grpSpPr>
        <p:sp>
          <p:nvSpPr>
            <p:cNvPr id="16" name="Triangle isocèle 15"/>
            <p:cNvSpPr/>
            <p:nvPr userDrawn="1"/>
          </p:nvSpPr>
          <p:spPr>
            <a:xfrm rot="3562277">
              <a:off x="-192948" y="6196138"/>
              <a:ext cx="1040235" cy="896754"/>
            </a:xfrm>
            <a:prstGeom prst="triangle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7" name="Triangle isocèle 16"/>
            <p:cNvSpPr/>
            <p:nvPr userDrawn="1"/>
          </p:nvSpPr>
          <p:spPr>
            <a:xfrm rot="4779057">
              <a:off x="229988" y="5669700"/>
              <a:ext cx="693270" cy="597647"/>
            </a:xfrm>
            <a:prstGeom prst="triangle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9" name="Triangle isocèle 18"/>
            <p:cNvSpPr/>
            <p:nvPr userDrawn="1"/>
          </p:nvSpPr>
          <p:spPr>
            <a:xfrm rot="4779057">
              <a:off x="888132" y="6239366"/>
              <a:ext cx="355948" cy="306852"/>
            </a:xfrm>
            <a:prstGeom prst="triangle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20" name="Triangle isocèle 19"/>
            <p:cNvSpPr/>
            <p:nvPr userDrawn="1"/>
          </p:nvSpPr>
          <p:spPr>
            <a:xfrm rot="9000000">
              <a:off x="150948" y="5220851"/>
              <a:ext cx="352443" cy="303830"/>
            </a:xfrm>
            <a:prstGeom prst="triangle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6541008" cy="1188720"/>
          </a:xfrm>
        </p:spPr>
        <p:txBody>
          <a:bodyPr/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BE479-C76C-4AB3-A8F6-1BB4471B6E20}" type="datetime1">
              <a:rPr lang="en-US" smtClean="0"/>
              <a:t>4/5/2019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Alexandre Philibert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‹N°›</a:t>
            </a:fld>
            <a:endParaRPr lang="en-US" dirty="0"/>
          </a:p>
        </p:txBody>
      </p:sp>
      <p:pic>
        <p:nvPicPr>
          <p:cNvPr id="10" name="Imag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2144" y="964692"/>
            <a:ext cx="1188720" cy="11887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noFill/>
          <a:ln w="38100">
            <a:noFill/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63494-0B9A-413E-B6DA-DC39DAC64227}" type="datetime1">
              <a:rPr lang="en-US" smtClean="0"/>
              <a:t>4/5/2019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Alexandre Philibert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‹N°›</a:t>
            </a:fld>
            <a:endParaRPr lang="en-US" dirty="0"/>
          </a:p>
        </p:txBody>
      </p:sp>
      <p:pic>
        <p:nvPicPr>
          <p:cNvPr id="10" name="Imag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0750" y="446069"/>
            <a:ext cx="1620795" cy="1620795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912" y="950534"/>
            <a:ext cx="7837930" cy="1188720"/>
          </a:xfrm>
        </p:spPr>
        <p:txBody>
          <a:bodyPr/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27007-4AD2-4D97-9C4C-27E6A6B5C42A}" type="datetime1">
              <a:rPr lang="en-US" smtClean="0"/>
              <a:t>4/5/2019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Alexandre Philibert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‹N°›</a:t>
            </a:fld>
            <a:endParaRPr lang="en-US" dirty="0"/>
          </a:p>
        </p:txBody>
      </p:sp>
      <p:pic>
        <p:nvPicPr>
          <p:cNvPr id="11" name="Imag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9842" y="950534"/>
            <a:ext cx="1188720" cy="11887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53484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D636E-C4DC-40FA-A668-FF2C70AA7EFE}" type="datetime1">
              <a:rPr lang="en-US" smtClean="0"/>
              <a:t>4/5/2019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Alexandre Philibert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581912" y="950534"/>
            <a:ext cx="7837930" cy="1188720"/>
          </a:xfrm>
        </p:spPr>
        <p:txBody>
          <a:bodyPr/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pic>
        <p:nvPicPr>
          <p:cNvPr id="14" name="Imag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9842" y="950534"/>
            <a:ext cx="1188720" cy="11887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6541008" cy="1188720"/>
          </a:xfrm>
        </p:spPr>
        <p:txBody>
          <a:bodyPr/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D8DCF-6EC3-4202-ADC5-045E9D8DF99F}" type="datetime1">
              <a:rPr lang="en-US" smtClean="0"/>
              <a:t>4/5/2019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Alexandre Philibert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‹N°›</a:t>
            </a:fld>
            <a:endParaRPr lang="en-US" dirty="0"/>
          </a:p>
        </p:txBody>
      </p:sp>
      <p:pic>
        <p:nvPicPr>
          <p:cNvPr id="6" name="Imag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2144" y="964692"/>
            <a:ext cx="1188720" cy="11887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58844-A528-48AE-BED3-810A701CEC56}" type="datetime1">
              <a:rPr lang="en-US" smtClean="0"/>
              <a:t>4/5/2019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Alexandre Philibert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noFill/>
          <a:ln>
            <a:noFill/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BF3BA-E6BE-4143-9283-E5D4E3FDF0EC}" type="datetime1">
              <a:rPr lang="en-US" smtClean="0"/>
              <a:t>4/5/2019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97361" y="6236208"/>
            <a:ext cx="3718681" cy="320040"/>
          </a:xfr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r>
              <a:rPr lang="en-US" dirty="0" smtClean="0"/>
              <a:t>Alexandre </a:t>
            </a:r>
            <a:r>
              <a:rPr lang="en-US" dirty="0" err="1" smtClean="0"/>
              <a:t>Philibert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‹N°›</a:t>
            </a:fld>
            <a:endParaRPr lang="en-US" dirty="0"/>
          </a:p>
        </p:txBody>
      </p:sp>
      <p:pic>
        <p:nvPicPr>
          <p:cNvPr id="9" name="Imag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027" y="250804"/>
            <a:ext cx="1751211" cy="1751211"/>
          </a:xfrm>
          <a:prstGeom prst="rect">
            <a:avLst/>
          </a:prstGeom>
        </p:spPr>
      </p:pic>
      <p:grpSp>
        <p:nvGrpSpPr>
          <p:cNvPr id="15" name="Groupe 14"/>
          <p:cNvGrpSpPr/>
          <p:nvPr userDrawn="1"/>
        </p:nvGrpSpPr>
        <p:grpSpPr>
          <a:xfrm>
            <a:off x="-121207" y="5220851"/>
            <a:ext cx="1340739" cy="1943781"/>
            <a:chOff x="-121207" y="5220851"/>
            <a:chExt cx="1340739" cy="1943781"/>
          </a:xfrm>
        </p:grpSpPr>
        <p:sp>
          <p:nvSpPr>
            <p:cNvPr id="16" name="Triangle isocèle 15"/>
            <p:cNvSpPr/>
            <p:nvPr userDrawn="1"/>
          </p:nvSpPr>
          <p:spPr>
            <a:xfrm rot="3562277">
              <a:off x="-192948" y="6196138"/>
              <a:ext cx="1040235" cy="896754"/>
            </a:xfrm>
            <a:prstGeom prst="triangle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7" name="Triangle isocèle 16"/>
            <p:cNvSpPr/>
            <p:nvPr userDrawn="1"/>
          </p:nvSpPr>
          <p:spPr>
            <a:xfrm rot="4779057">
              <a:off x="229988" y="5669700"/>
              <a:ext cx="693270" cy="597647"/>
            </a:xfrm>
            <a:prstGeom prst="triangle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8" name="Triangle isocèle 17"/>
            <p:cNvSpPr/>
            <p:nvPr userDrawn="1"/>
          </p:nvSpPr>
          <p:spPr>
            <a:xfrm rot="4779057">
              <a:off x="888132" y="6239366"/>
              <a:ext cx="355948" cy="306852"/>
            </a:xfrm>
            <a:prstGeom prst="triangle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9" name="Triangle isocèle 18"/>
            <p:cNvSpPr/>
            <p:nvPr userDrawn="1"/>
          </p:nvSpPr>
          <p:spPr>
            <a:xfrm rot="9000000">
              <a:off x="150948" y="5220851"/>
              <a:ext cx="352443" cy="303830"/>
            </a:xfrm>
            <a:prstGeom prst="triangle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 lég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-3" y="0"/>
            <a:ext cx="3483365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7194" y="2216174"/>
            <a:ext cx="2388973" cy="1141497"/>
          </a:xfrm>
          <a:noFill/>
          <a:ln>
            <a:noFill/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6368" y="804672"/>
            <a:ext cx="7835552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3744" y="3586446"/>
            <a:ext cx="163587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dirty="0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716368" y="6238816"/>
            <a:ext cx="6858807" cy="323968"/>
          </a:xfrm>
        </p:spPr>
        <p:txBody>
          <a:bodyPr/>
          <a:lstStyle/>
          <a:p>
            <a:fld id="{794BF3BA-E6BE-4143-9283-E5D4E3FDF0EC}" type="datetime1">
              <a:rPr lang="en-US" smtClean="0"/>
              <a:t>4/5/2019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97361" y="6236208"/>
            <a:ext cx="1656585" cy="320040"/>
          </a:xfr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r>
              <a:rPr lang="en-US" dirty="0" smtClean="0"/>
              <a:t>Alexandre </a:t>
            </a:r>
            <a:r>
              <a:rPr lang="en-US" dirty="0" err="1" smtClean="0"/>
              <a:t>Philibert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‹N°›</a:t>
            </a:fld>
            <a:endParaRPr lang="en-US" dirty="0"/>
          </a:p>
        </p:txBody>
      </p:sp>
      <p:pic>
        <p:nvPicPr>
          <p:cNvPr id="9" name="Imag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076" y="160106"/>
            <a:ext cx="1751211" cy="1751211"/>
          </a:xfrm>
          <a:prstGeom prst="rect">
            <a:avLst/>
          </a:prstGeom>
        </p:spPr>
      </p:pic>
      <p:grpSp>
        <p:nvGrpSpPr>
          <p:cNvPr id="15" name="Groupe 14"/>
          <p:cNvGrpSpPr/>
          <p:nvPr userDrawn="1"/>
        </p:nvGrpSpPr>
        <p:grpSpPr>
          <a:xfrm>
            <a:off x="-121207" y="5220851"/>
            <a:ext cx="1340739" cy="1943781"/>
            <a:chOff x="-121207" y="5220851"/>
            <a:chExt cx="1340739" cy="1943781"/>
          </a:xfrm>
        </p:grpSpPr>
        <p:sp>
          <p:nvSpPr>
            <p:cNvPr id="16" name="Triangle isocèle 15"/>
            <p:cNvSpPr/>
            <p:nvPr userDrawn="1"/>
          </p:nvSpPr>
          <p:spPr>
            <a:xfrm rot="3562277">
              <a:off x="-192948" y="6196138"/>
              <a:ext cx="1040235" cy="896754"/>
            </a:xfrm>
            <a:prstGeom prst="triangle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7" name="Triangle isocèle 16"/>
            <p:cNvSpPr/>
            <p:nvPr userDrawn="1"/>
          </p:nvSpPr>
          <p:spPr>
            <a:xfrm rot="4779057">
              <a:off x="229988" y="5669700"/>
              <a:ext cx="693270" cy="597647"/>
            </a:xfrm>
            <a:prstGeom prst="triangle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8" name="Triangle isocèle 17"/>
            <p:cNvSpPr/>
            <p:nvPr userDrawn="1"/>
          </p:nvSpPr>
          <p:spPr>
            <a:xfrm rot="4779057">
              <a:off x="888132" y="6239366"/>
              <a:ext cx="355948" cy="306852"/>
            </a:xfrm>
            <a:prstGeom prst="triangle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9" name="Triangle isocèle 18"/>
            <p:cNvSpPr/>
            <p:nvPr userDrawn="1"/>
          </p:nvSpPr>
          <p:spPr>
            <a:xfrm rot="9000000">
              <a:off x="150948" y="5220851"/>
              <a:ext cx="352443" cy="303830"/>
            </a:xfrm>
            <a:prstGeom prst="triangle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</p:spTree>
    <p:extLst>
      <p:ext uri="{BB962C8B-B14F-4D97-AF65-F5344CB8AC3E}">
        <p14:creationId xmlns:p14="http://schemas.microsoft.com/office/powerpoint/2010/main" val="29379001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noFill/>
          <a:ln w="31750" cap="sq">
            <a:noFill/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04A1EBB4-56F9-42BD-9F03-4AD7FB9E34F9}" type="datetime1">
              <a:rPr lang="en-US" smtClean="0"/>
              <a:t>4/5/2019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 dirty="0" smtClean="0"/>
              <a:t>Alexandre </a:t>
            </a:r>
            <a:r>
              <a:rPr lang="en-US" dirty="0" err="1" smtClean="0"/>
              <a:t>Philibert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28B3DB91-F675-4F59-A2FF-6D67F3AA814C}" type="slidenum">
              <a:rPr lang="en-US" smtClean="0"/>
              <a:pPr/>
              <a:t>‹N°›</a:t>
            </a:fld>
            <a:endParaRPr lang="en-US" dirty="0"/>
          </a:p>
        </p:txBody>
      </p:sp>
      <p:grpSp>
        <p:nvGrpSpPr>
          <p:cNvPr id="13" name="Groupe 12"/>
          <p:cNvGrpSpPr/>
          <p:nvPr userDrawn="1"/>
        </p:nvGrpSpPr>
        <p:grpSpPr>
          <a:xfrm>
            <a:off x="-121207" y="5220851"/>
            <a:ext cx="1340739" cy="1943781"/>
            <a:chOff x="-121207" y="5220851"/>
            <a:chExt cx="1340739" cy="1943781"/>
          </a:xfrm>
        </p:grpSpPr>
        <p:sp>
          <p:nvSpPr>
            <p:cNvPr id="14" name="Triangle isocèle 13"/>
            <p:cNvSpPr/>
            <p:nvPr userDrawn="1"/>
          </p:nvSpPr>
          <p:spPr>
            <a:xfrm rot="3562277">
              <a:off x="-192948" y="6196138"/>
              <a:ext cx="1040235" cy="896754"/>
            </a:xfrm>
            <a:prstGeom prst="triangle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5" name="Triangle isocèle 14"/>
            <p:cNvSpPr/>
            <p:nvPr userDrawn="1"/>
          </p:nvSpPr>
          <p:spPr>
            <a:xfrm rot="4779057">
              <a:off x="229988" y="5669700"/>
              <a:ext cx="693270" cy="597647"/>
            </a:xfrm>
            <a:prstGeom prst="triangle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6" name="Triangle isocèle 15"/>
            <p:cNvSpPr/>
            <p:nvPr userDrawn="1"/>
          </p:nvSpPr>
          <p:spPr>
            <a:xfrm rot="4779057">
              <a:off x="888132" y="6239366"/>
              <a:ext cx="355948" cy="306852"/>
            </a:xfrm>
            <a:prstGeom prst="triangle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7" name="Triangle isocèle 16"/>
            <p:cNvSpPr/>
            <p:nvPr userDrawn="1"/>
          </p:nvSpPr>
          <p:spPr>
            <a:xfrm rot="9000000">
              <a:off x="150948" y="5220851"/>
              <a:ext cx="352443" cy="303830"/>
            </a:xfrm>
            <a:prstGeom prst="triangle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6" r:id="rId9"/>
    <p:sldLayoutId id="2147483705" r:id="rId10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 smtClean="0"/>
              <a:t>API </a:t>
            </a:r>
            <a:r>
              <a:rPr lang="fr-CH" dirty="0" err="1" smtClean="0"/>
              <a:t>Runscape</a:t>
            </a:r>
            <a:endParaRPr lang="fr-CH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 smtClean="0"/>
              <a:t>Présentation Pré-TPI</a:t>
            </a:r>
            <a:endParaRPr lang="fr-CH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Alexandre </a:t>
            </a:r>
            <a:r>
              <a:rPr lang="en-US" dirty="0" err="1" smtClean="0"/>
              <a:t>Philibert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7158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14828" y="2217086"/>
            <a:ext cx="2453701" cy="1141497"/>
          </a:xfrm>
        </p:spPr>
        <p:txBody>
          <a:bodyPr/>
          <a:lstStyle/>
          <a:p>
            <a:r>
              <a:rPr lang="fr-CH" dirty="0" smtClean="0"/>
              <a:t>Conclusion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fr-CH" sz="2400" dirty="0" smtClean="0"/>
              <a:t>Objectifs atteints</a:t>
            </a:r>
          </a:p>
          <a:p>
            <a:pPr lvl="1"/>
            <a:r>
              <a:rPr lang="fr-CH" sz="2100" dirty="0" smtClean="0"/>
              <a:t>L'administrateur de l'application</a:t>
            </a:r>
          </a:p>
          <a:p>
            <a:pPr lvl="2"/>
            <a:r>
              <a:rPr lang="fr-CH" sz="2100" dirty="0" smtClean="0"/>
              <a:t>Éditer la liste des sports disponibles</a:t>
            </a:r>
          </a:p>
          <a:p>
            <a:pPr lvl="2"/>
            <a:r>
              <a:rPr lang="fr-CH" sz="2100" dirty="0" smtClean="0"/>
              <a:t>Désactiver un membre</a:t>
            </a:r>
          </a:p>
          <a:p>
            <a:pPr lvl="1"/>
            <a:r>
              <a:rPr lang="fr-CH" sz="2100" dirty="0" smtClean="0"/>
              <a:t>Le sportif</a:t>
            </a:r>
          </a:p>
          <a:p>
            <a:pPr lvl="2"/>
            <a:r>
              <a:rPr lang="fr-CH" sz="2100" dirty="0" smtClean="0"/>
              <a:t>Peut consulter la liste des activités qu'il a réalisées</a:t>
            </a:r>
          </a:p>
          <a:p>
            <a:pPr lvl="1"/>
            <a:r>
              <a:rPr lang="fr-CH" sz="2100" dirty="0" smtClean="0"/>
              <a:t>Le back-end permet de manipuler des activités sportives</a:t>
            </a:r>
          </a:p>
          <a:p>
            <a:pPr lvl="1"/>
            <a:r>
              <a:rPr lang="fr-CH" sz="2100" dirty="0" smtClean="0"/>
              <a:t>Sécurisation du back-end</a:t>
            </a:r>
          </a:p>
          <a:p>
            <a:pPr lvl="2"/>
            <a:r>
              <a:rPr lang="fr-CH" sz="2100" dirty="0" smtClean="0"/>
              <a:t>HTTPS</a:t>
            </a:r>
          </a:p>
          <a:p>
            <a:pPr lvl="2"/>
            <a:r>
              <a:rPr lang="fr-CH" sz="2100" dirty="0" smtClean="0"/>
              <a:t>Le code applicatif ne supprime pas d'enregistrements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Alexandre Philibert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06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questions</a:t>
            </a:r>
            <a:endParaRPr lang="fr-CH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Alexandre Philibert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416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Sommaire</a:t>
            </a:r>
            <a:endParaRPr lang="fr-CH" dirty="0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fr-FR" dirty="0"/>
              <a:t>Objectifs du projet</a:t>
            </a:r>
          </a:p>
          <a:p>
            <a:r>
              <a:rPr lang="fr-FR" dirty="0"/>
              <a:t>Analyse</a:t>
            </a:r>
          </a:p>
          <a:p>
            <a:r>
              <a:rPr lang="fr-FR" dirty="0" smtClean="0"/>
              <a:t>Planification</a:t>
            </a:r>
          </a:p>
          <a:p>
            <a:r>
              <a:rPr lang="fr-FR" dirty="0" smtClean="0"/>
              <a:t>Architecture globale</a:t>
            </a:r>
          </a:p>
          <a:p>
            <a:r>
              <a:rPr lang="fr-FR" dirty="0" smtClean="0"/>
              <a:t>Gestion des utilisateurs</a:t>
            </a:r>
          </a:p>
          <a:p>
            <a:r>
              <a:rPr lang="fr-FR" dirty="0" smtClean="0"/>
              <a:t>Gestion des activités sportives</a:t>
            </a:r>
            <a:endParaRPr lang="fr-FR" dirty="0"/>
          </a:p>
          <a:p>
            <a:r>
              <a:rPr lang="fr-FR" dirty="0" smtClean="0"/>
              <a:t>Tâches </a:t>
            </a:r>
            <a:r>
              <a:rPr lang="fr-FR" dirty="0"/>
              <a:t>effectuées et erreurs restantes</a:t>
            </a:r>
          </a:p>
          <a:p>
            <a:r>
              <a:rPr lang="fr-FR" dirty="0"/>
              <a:t>Tests effectués</a:t>
            </a:r>
          </a:p>
          <a:p>
            <a:r>
              <a:rPr lang="fr-FR" dirty="0"/>
              <a:t>Conclusion</a:t>
            </a:r>
          </a:p>
          <a:p>
            <a:endParaRPr lang="fr-CH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Alexandre Philibert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239324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Introduction</a:t>
            </a:r>
            <a:endParaRPr lang="fr-CH" dirty="0"/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Alexandre Philibert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344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Objectifs du projet</a:t>
            </a:r>
            <a:endParaRPr lang="fr-CH" dirty="0"/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Administrateur de l’application</a:t>
            </a:r>
          </a:p>
          <a:p>
            <a:pPr lvl="1"/>
            <a:r>
              <a:rPr lang="fr-CH" dirty="0" smtClean="0"/>
              <a:t>Éditer la liste des sports</a:t>
            </a:r>
          </a:p>
          <a:p>
            <a:pPr lvl="1"/>
            <a:r>
              <a:rPr lang="fr-CH" dirty="0" smtClean="0"/>
              <a:t>Désactiver un membre</a:t>
            </a:r>
          </a:p>
          <a:p>
            <a:pPr lvl="1"/>
            <a:r>
              <a:rPr lang="fr-CH" dirty="0" smtClean="0"/>
              <a:t>Offrir 3 mois d’abonnement</a:t>
            </a:r>
          </a:p>
          <a:p>
            <a:r>
              <a:rPr lang="fr-CH" dirty="0" smtClean="0"/>
              <a:t>Le sportif</a:t>
            </a:r>
          </a:p>
          <a:p>
            <a:pPr lvl="1"/>
            <a:r>
              <a:rPr lang="fr-CH" dirty="0" smtClean="0"/>
              <a:t>S’abonner</a:t>
            </a:r>
          </a:p>
          <a:p>
            <a:pPr lvl="1"/>
            <a:r>
              <a:rPr lang="fr-CH" dirty="0" smtClean="0"/>
              <a:t>Mettre son abonnement en standby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Alexandre Philibert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884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Objectifs du projet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L’API doit être en mesure de gérer des activités sportives</a:t>
            </a:r>
            <a:endParaRPr lang="fr-CH" dirty="0"/>
          </a:p>
          <a:p>
            <a:r>
              <a:rPr lang="fr-CH" dirty="0" smtClean="0"/>
              <a:t>Mise en place d’un composant client</a:t>
            </a:r>
          </a:p>
          <a:p>
            <a:pPr lvl="1"/>
            <a:r>
              <a:rPr lang="fr-CH" dirty="0" smtClean="0"/>
              <a:t>Enregistrer, modifier, supprimer une activité</a:t>
            </a:r>
          </a:p>
          <a:p>
            <a:pPr lvl="1"/>
            <a:r>
              <a:rPr lang="fr-CH" dirty="0" smtClean="0"/>
              <a:t>Consulter et analyser les activités</a:t>
            </a:r>
          </a:p>
          <a:p>
            <a:pPr lvl="1"/>
            <a:r>
              <a:rPr lang="fr-CH" dirty="0" smtClean="0"/>
              <a:t>Importer des données provenant d’un GPS</a:t>
            </a:r>
          </a:p>
          <a:p>
            <a:pPr lvl="1"/>
            <a:r>
              <a:rPr lang="fr-CH" dirty="0" smtClean="0"/>
              <a:t>S’interfacer avec un acteur de la gestion d’activité</a:t>
            </a:r>
          </a:p>
          <a:p>
            <a:r>
              <a:rPr lang="fr-CH" dirty="0" smtClean="0"/>
              <a:t>Sécurisation du back-end</a:t>
            </a:r>
          </a:p>
          <a:p>
            <a:pPr lvl="1"/>
            <a:r>
              <a:rPr lang="fr-CH" dirty="0" smtClean="0"/>
              <a:t>HTTPS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Alexandre Philibert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34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Objectifs du projet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Authentification des utilisateurs</a:t>
            </a:r>
          </a:p>
          <a:p>
            <a:pPr lvl="1"/>
            <a:r>
              <a:rPr lang="en-US" i="1" dirty="0" smtClean="0"/>
              <a:t>2-step verification</a:t>
            </a:r>
          </a:p>
          <a:p>
            <a:pPr lvl="1"/>
            <a:r>
              <a:rPr lang="fr-CH" dirty="0" smtClean="0"/>
              <a:t>API de Facebook</a:t>
            </a:r>
          </a:p>
          <a:p>
            <a:pPr lvl="1"/>
            <a:endParaRPr lang="fr-CH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Alexandre Philibert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46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88303" y="2217086"/>
            <a:ext cx="2706752" cy="1141497"/>
          </a:xfrm>
        </p:spPr>
        <p:txBody>
          <a:bodyPr/>
          <a:lstStyle/>
          <a:p>
            <a:r>
              <a:rPr lang="fr-CH" dirty="0" smtClean="0"/>
              <a:t>Planification</a:t>
            </a:r>
            <a:endParaRPr lang="fr-CH" dirty="0"/>
          </a:p>
        </p:txBody>
      </p:sp>
      <p:graphicFrame>
        <p:nvGraphicFramePr>
          <p:cNvPr id="16" name="Espace réservé du contenu 1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622449"/>
              </p:ext>
            </p:extLst>
          </p:nvPr>
        </p:nvGraphicFramePr>
        <p:xfrm>
          <a:off x="8329902" y="515388"/>
          <a:ext cx="2085946" cy="55128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8" name="Espace réservé du texte 17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Alexandre Philibert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70236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88303" y="2217086"/>
            <a:ext cx="2706752" cy="1141497"/>
          </a:xfrm>
        </p:spPr>
        <p:txBody>
          <a:bodyPr>
            <a:normAutofit/>
          </a:bodyPr>
          <a:lstStyle/>
          <a:p>
            <a:r>
              <a:rPr lang="fr-CH" dirty="0" smtClean="0"/>
              <a:t>Architecture globale</a:t>
            </a:r>
            <a:endParaRPr lang="fr-CH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fr-CH" dirty="0" smtClean="0"/>
              <a:t>Le routage des requêtes</a:t>
            </a:r>
            <a:endParaRPr lang="fr-CH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Alexandre Philibert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863789" y="61112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CH"/>
          </a:p>
        </p:txBody>
      </p:sp>
      <p:graphicFrame>
        <p:nvGraphicFramePr>
          <p:cNvPr id="9" name="Diagramme 8"/>
          <p:cNvGraphicFramePr/>
          <p:nvPr>
            <p:extLst>
              <p:ext uri="{D42A27DB-BD31-4B8C-83A1-F6EECF244321}">
                <p14:modId xmlns:p14="http://schemas.microsoft.com/office/powerpoint/2010/main" val="4273991721"/>
              </p:ext>
            </p:extLst>
          </p:nvPr>
        </p:nvGraphicFramePr>
        <p:xfrm>
          <a:off x="4955242" y="1271052"/>
          <a:ext cx="6262593" cy="4175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7" name="Chevron 16"/>
          <p:cNvSpPr/>
          <p:nvPr/>
        </p:nvSpPr>
        <p:spPr>
          <a:xfrm rot="16200000">
            <a:off x="7858419" y="965742"/>
            <a:ext cx="1520798" cy="1064559"/>
          </a:xfrm>
          <a:prstGeom prst="chevron">
            <a:avLst/>
          </a:prstGeom>
          <a:ln>
            <a:noFill/>
          </a:ln>
        </p:spPr>
        <p:style>
          <a:lnRef idx="2">
            <a:scrgbClr r="0" g="0" b="0"/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8" name="Chevron 4"/>
          <p:cNvSpPr txBox="1"/>
          <p:nvPr/>
        </p:nvSpPr>
        <p:spPr>
          <a:xfrm>
            <a:off x="8086538" y="1269901"/>
            <a:ext cx="1064559" cy="456239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0795" tIns="10795" rIns="10795" bIns="10795" numCol="1" spcCol="1270" anchor="ctr" anchorCtr="0">
            <a:noAutofit/>
          </a:bodyPr>
          <a:lstStyle/>
          <a:p>
            <a:pPr lvl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fr-FR" sz="1700" kern="1200" dirty="0" smtClean="0"/>
              <a:t>app.js</a:t>
            </a:r>
            <a:endParaRPr lang="fr-FR" sz="1700" kern="1200" dirty="0"/>
          </a:p>
        </p:txBody>
      </p:sp>
      <p:sp>
        <p:nvSpPr>
          <p:cNvPr id="15" name="Chevron 14"/>
          <p:cNvSpPr/>
          <p:nvPr/>
        </p:nvSpPr>
        <p:spPr>
          <a:xfrm rot="16200000">
            <a:off x="7858419" y="2291415"/>
            <a:ext cx="1520798" cy="1064559"/>
          </a:xfrm>
          <a:prstGeom prst="chevron">
            <a:avLst/>
          </a:prstGeom>
          <a:ln>
            <a:noFill/>
          </a:ln>
        </p:spPr>
        <p:style>
          <a:lnRef idx="2">
            <a:scrgbClr r="0" g="0" b="0"/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6" name="Chevron 6"/>
          <p:cNvSpPr txBox="1"/>
          <p:nvPr/>
        </p:nvSpPr>
        <p:spPr>
          <a:xfrm>
            <a:off x="8086538" y="2595574"/>
            <a:ext cx="1064559" cy="456239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0795" tIns="10795" rIns="10795" bIns="10795" numCol="1" spcCol="1270" anchor="ctr" anchorCtr="0">
            <a:noAutofit/>
          </a:bodyPr>
          <a:lstStyle/>
          <a:p>
            <a:pPr lvl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fr-FR" sz="1700" kern="1200" dirty="0" smtClean="0"/>
              <a:t>Contrôleur</a:t>
            </a:r>
            <a:endParaRPr lang="fr-FR" sz="1700" kern="1200" dirty="0"/>
          </a:p>
        </p:txBody>
      </p:sp>
      <p:sp>
        <p:nvSpPr>
          <p:cNvPr id="13" name="Chevron 12"/>
          <p:cNvSpPr/>
          <p:nvPr/>
        </p:nvSpPr>
        <p:spPr>
          <a:xfrm rot="16200000">
            <a:off x="7858419" y="3617088"/>
            <a:ext cx="1520798" cy="1064559"/>
          </a:xfrm>
          <a:prstGeom prst="chevron">
            <a:avLst/>
          </a:prstGeom>
          <a:ln>
            <a:noFill/>
          </a:ln>
        </p:spPr>
        <p:style>
          <a:lnRef idx="2">
            <a:scrgbClr r="0" g="0" b="0"/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4" name="Chevron 8"/>
          <p:cNvSpPr txBox="1"/>
          <p:nvPr/>
        </p:nvSpPr>
        <p:spPr>
          <a:xfrm>
            <a:off x="8086538" y="3921247"/>
            <a:ext cx="1064559" cy="456239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0795" tIns="10795" rIns="10795" bIns="10795" numCol="1" spcCol="1270" anchor="ctr" anchorCtr="0">
            <a:noAutofit/>
          </a:bodyPr>
          <a:lstStyle/>
          <a:p>
            <a:pPr lvl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fr-FR" sz="1700" kern="1200" dirty="0" smtClean="0"/>
              <a:t>Actions</a:t>
            </a:r>
            <a:endParaRPr lang="fr-FR" sz="1700" kern="1200" dirty="0"/>
          </a:p>
        </p:txBody>
      </p:sp>
    </p:spTree>
    <p:extLst>
      <p:ext uri="{BB962C8B-B14F-4D97-AF65-F5344CB8AC3E}">
        <p14:creationId xmlns:p14="http://schemas.microsoft.com/office/powerpoint/2010/main" val="2569661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9">
                                            <p:graphicEl>
                                              <a:dgm id="{5B7FF7F0-21E8-41AF-A348-EDD6E7B5AD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9">
                                            <p:graphicEl>
                                              <a:dgm id="{5B7FF7F0-21E8-41AF-A348-EDD6E7B5AD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9">
                                            <p:graphicEl>
                                              <a:dgm id="{5B7FF7F0-21E8-41AF-A348-EDD6E7B5AD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9">
                                            <p:graphicEl>
                                              <a:dgm id="{5B7FF7F0-21E8-41AF-A348-EDD6E7B5AD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9">
                                            <p:graphicEl>
                                              <a:dgm id="{5B7FF7F0-21E8-41AF-A348-EDD6E7B5AD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9">
                                            <p:graphicEl>
                                              <a:dgm id="{5B7FF7F0-21E8-41AF-A348-EDD6E7B5AD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9">
                                            <p:graphicEl>
                                              <a:dgm id="{5B7FF7F0-21E8-41AF-A348-EDD6E7B5AD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9">
                                            <p:graphicEl>
                                              <a:dgm id="{5B7FF7F0-21E8-41AF-A348-EDD6E7B5AD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500" fill="hold"/>
                                        <p:tgtEl>
                                          <p:spTgt spid="9">
                                            <p:graphicEl>
                                              <a:dgm id="{A1A1ADFF-499C-43F0-A931-040BBA5C4E7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9" dur="500" fill="hold"/>
                                        <p:tgtEl>
                                          <p:spTgt spid="9">
                                            <p:graphicEl>
                                              <a:dgm id="{A1A1ADFF-499C-43F0-A931-040BBA5C4E77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9">
                                            <p:graphicEl>
                                              <a:dgm id="{A1A1ADFF-499C-43F0-A931-040BBA5C4E77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9">
                                            <p:graphicEl>
                                              <a:dgm id="{A1A1ADFF-499C-43F0-A931-040BBA5C4E77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" dur="500" fill="hold"/>
                                        <p:tgtEl>
                                          <p:spTgt spid="9">
                                            <p:graphicEl>
                                              <a:dgm id="{A1A1ADFF-499C-43F0-A931-040BBA5C4E7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9">
                                            <p:graphicEl>
                                              <a:dgm id="{A1A1ADFF-499C-43F0-A931-040BBA5C4E77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9">
                                            <p:graphicEl>
                                              <a:dgm id="{A1A1ADFF-499C-43F0-A931-040BBA5C4E77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9">
                                            <p:graphicEl>
                                              <a:dgm id="{A1A1ADFF-499C-43F0-A931-040BBA5C4E77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500" fill="hold"/>
                                        <p:tgtEl>
                                          <p:spTgt spid="9">
                                            <p:graphicEl>
                                              <a:dgm id="{F51F00DF-B744-4436-9D2D-F79C5B47BC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31" dur="500" fill="hold"/>
                                        <p:tgtEl>
                                          <p:spTgt spid="9">
                                            <p:graphicEl>
                                              <a:dgm id="{F51F00DF-B744-4436-9D2D-F79C5B47BC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9">
                                            <p:graphicEl>
                                              <a:dgm id="{F51F00DF-B744-4436-9D2D-F79C5B47BC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9">
                                            <p:graphicEl>
                                              <a:dgm id="{F51F00DF-B744-4436-9D2D-F79C5B47BC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9">
                                            <p:graphicEl>
                                              <a:dgm id="{3B319130-3564-47F1-AEA8-25718455818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3B319130-3564-47F1-AEA8-2571845581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9">
                                            <p:graphicEl>
                                              <a:dgm id="{CCA31930-47B7-4470-855C-037BB667755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CCA31930-47B7-4470-855C-037BB667755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9">
                                            <p:graphicEl>
                                              <a:dgm id="{09B01939-4157-45EB-BDA6-AFCB6BE566B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09B01939-4157-45EB-BDA6-AFCB6BE566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63" presetClass="path" presetSubtype="0" accel="25000" decel="25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4.81481E-6 L 0.14271 -4.81481E-6 " pathEditMode="relative" rAng="0" ptsTypes="AA">
                                      <p:cBhvr>
                                        <p:cTn id="48" dur="1000" fill="hold"/>
                                        <p:tgtEl>
                                          <p:spTgt spid="9">
                                            <p:graphicEl>
                                              <a:dgm id="{5B7FF7F0-21E8-41AF-A348-EDD6E7B5AD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35" y="0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63" presetClass="path" presetSubtype="0" accel="25000" decel="25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4.81481E-6 L 0.14271 -4.81481E-6 " pathEditMode="relative" rAng="0" ptsTypes="AA">
                                      <p:cBhvr>
                                        <p:cTn id="50" dur="1000" fill="hold"/>
                                        <p:tgtEl>
                                          <p:spTgt spid="9">
                                            <p:graphicEl>
                                              <a:dgm id="{A1A1ADFF-499C-43F0-A931-040BBA5C4E7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35" y="0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63" presetClass="path" presetSubtype="0" accel="25000" decel="25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4.81481E-6 L 0.14492 -4.81481E-6 " pathEditMode="relative" rAng="0" ptsTypes="AA">
                                      <p:cBhvr>
                                        <p:cTn id="52" dur="1000" fill="hold"/>
                                        <p:tgtEl>
                                          <p:spTgt spid="9">
                                            <p:graphicEl>
                                              <a:dgm id="{F51F00DF-B744-4436-9D2D-F79C5B47BC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40" y="0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4" dur="500" fill="hold"/>
                                        <p:tgtEl>
                                          <p:spTgt spid="9">
                                            <p:graphicEl>
                                              <a:dgm id="{F51F00DF-B744-4436-9D2D-F79C5B47BC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animClr clrSpc="rgb" dir="cw">
                                      <p:cBhvr>
                                        <p:cTn id="75" dur="500" fill="hold"/>
                                        <p:tgtEl>
                                          <p:spTgt spid="9">
                                            <p:graphicEl>
                                              <a:dgm id="{F51F00DF-B744-4436-9D2D-F79C5B47BC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76" dur="500" fill="hold"/>
                                        <p:tgtEl>
                                          <p:spTgt spid="9">
                                            <p:graphicEl>
                                              <a:dgm id="{F51F00DF-B744-4436-9D2D-F79C5B47BC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7" dur="500" fill="hold"/>
                                        <p:tgtEl>
                                          <p:spTgt spid="9">
                                            <p:graphicEl>
                                              <a:dgm id="{F51F00DF-B744-4436-9D2D-F79C5B47BC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8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animClr clrSpc="rgb" dir="cw">
                                      <p:cBhvr>
                                        <p:cTn id="8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8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9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animClr clrSpc="rgb" dir="cw">
                                      <p:cBhvr>
                                        <p:cTn id="9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0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0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animClr clrSpc="rgb" dir="cw">
                                      <p:cBhvr>
                                        <p:cTn id="1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 uiExpand="1">
        <p:bldSub>
          <a:bldDgm bld="lvlOne"/>
        </p:bldSub>
      </p:bldGraphic>
      <p:bldGraphic spid="9" grpId="1" uiExpand="1">
        <p:bldSub>
          <a:bldDgm bld="lvlOne"/>
        </p:bldSub>
      </p:bldGraphic>
      <p:bldGraphic spid="9" grpId="2">
        <p:bldSub>
          <a:bldDgm bld="lvlOne"/>
        </p:bldSub>
      </p:bldGraphic>
      <p:bldGraphic spid="9" grpId="3" uiExpand="1">
        <p:bldSub>
          <a:bldDgm/>
        </p:bldSub>
      </p:bldGraphic>
      <p:bldP spid="18" grpId="0"/>
      <p:bldP spid="16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dirty="0" smtClean="0"/>
              <a:t>Bilan personnel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Alexandre Philibert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433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Personnalisé 6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B90BEF"/>
      </a:accent1>
      <a:accent2>
        <a:srgbClr val="0392F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TM10001115[[fn=Colis]]</Template>
  <TotalTime>391</TotalTime>
  <Words>227</Words>
  <Application>Microsoft Office PowerPoint</Application>
  <PresentationFormat>Grand écran</PresentationFormat>
  <Paragraphs>84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Arial</vt:lpstr>
      <vt:lpstr>Calibri</vt:lpstr>
      <vt:lpstr>Gill Sans MT</vt:lpstr>
      <vt:lpstr>Parcel</vt:lpstr>
      <vt:lpstr>API Runscape</vt:lpstr>
      <vt:lpstr>Sommaire</vt:lpstr>
      <vt:lpstr>Introduction</vt:lpstr>
      <vt:lpstr>Objectifs du projet</vt:lpstr>
      <vt:lpstr>Objectifs du projet</vt:lpstr>
      <vt:lpstr>Objectifs du projet</vt:lpstr>
      <vt:lpstr>Planification</vt:lpstr>
      <vt:lpstr>Architecture globale</vt:lpstr>
      <vt:lpstr>Bilan personnel</vt:lpstr>
      <vt:lpstr>Conclusion</vt:lpstr>
      <vt:lpstr>questions</vt:lpstr>
    </vt:vector>
  </TitlesOfParts>
  <Company>CPNV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PHILIBERT Alexandre</dc:creator>
  <cp:lastModifiedBy>PHILIBERT Alexandre</cp:lastModifiedBy>
  <cp:revision>31</cp:revision>
  <dcterms:created xsi:type="dcterms:W3CDTF">2019-04-05T06:22:30Z</dcterms:created>
  <dcterms:modified xsi:type="dcterms:W3CDTF">2019-04-05T12:54:08Z</dcterms:modified>
</cp:coreProperties>
</file>