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57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9055A8-6754-4F27-8010-BF142982DD03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A4A20-9E70-4ADF-93C1-5AE45819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749808"/>
            <a:ext cx="10552176" cy="3557016"/>
          </a:xfrm>
        </p:spPr>
        <p:txBody>
          <a:bodyPr anchor="t">
            <a:normAutofit/>
          </a:bodyPr>
          <a:lstStyle>
            <a:lvl1pPr algn="l">
              <a:defRPr sz="8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A2C5-995E-4938-A286-FF484EFA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4" y="4315968"/>
            <a:ext cx="10552176" cy="128016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B54-AE65-400A-9A43-C7E9A2D0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A39CE4-B32A-4634-9C26-7AC084FDC5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D3C2-CF25-407F-9633-CC1C7EC2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4EC1-9618-44EF-8FF9-4E592466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57FFC2-9D2E-41B2-AE37-5C95678B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8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8405-68CE-491F-9603-4740C5B3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CE1E3-3EF1-47E0-A2C6-0077690F4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7FC9-17CA-4FBF-993C-52F712FF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9CE4-B32A-4634-9C26-7AC084FDC5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BFE2-B030-4841-A572-05CA0702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D80D-71E3-4DA4-B807-443A846F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FFC2-9D2E-41B2-AE37-5C95678B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2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08ED9-1894-4019-B694-1D9693B9F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71D92-9966-4334-9C4F-DF7139932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B259-7DF6-4414-B377-7E6BE006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9CE4-B32A-4634-9C26-7AC084FDC5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7192-D9CC-47B3-8528-362AADD7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34BD-D0BE-4F88-BBB9-4E805A3F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FFC2-9D2E-41B2-AE37-5C95678B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6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998E-60B9-44FD-B71B-407CE234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C44ED-C49E-464D-A8E8-7E8FB156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930F-839A-448C-B22F-17DCF882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9CE4-B32A-4634-9C26-7AC084FDC5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D610-56DE-4381-B9BA-74E9F702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3EBA-BBD3-4D2C-BA7E-BA64E8F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FFC2-9D2E-41B2-AE37-5C95678B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9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6F91-C69F-4181-BC26-4A76210B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709738"/>
            <a:ext cx="105521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FEDC-4DA0-420D-B6D3-C1B6C890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4589463"/>
            <a:ext cx="105521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E5B0-64AB-4211-A5E9-E7B5E382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9CE4-B32A-4634-9C26-7AC084FDC5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0793-C8A6-407E-AA39-E600C494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88AB-477B-4EA9-96E3-D13AA64E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FFC2-9D2E-41B2-AE37-5C95678B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6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2F94-5504-4796-A85A-57868A60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2508-96AD-4E76-BFED-4E050E312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4" y="2029968"/>
            <a:ext cx="5120640" cy="4142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E25B0-ACAA-4CEA-B676-4755C97D3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2029968"/>
            <a:ext cx="5074920" cy="4142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2DA81-A1B3-43E9-B10E-0177B34D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9CE4-B32A-4634-9C26-7AC084FDC5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6FC5B-4DCB-42B7-8BE0-8A0CE036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3E735-1BF2-4262-ABD0-F61F04BB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FFC2-9D2E-41B2-AE37-5C95678B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4733-9B14-4F6C-BB0C-EB32FC83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5"/>
            <a:ext cx="105521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443C1-6678-4C0F-B744-5C06E62B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681163"/>
            <a:ext cx="5120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D6372-56E9-420B-BE6D-5B9955C85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2505075"/>
            <a:ext cx="51206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C3E2B-9CF5-472A-92BC-C6816EE85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1681163"/>
            <a:ext cx="507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062EC-1C60-4236-8875-B3E2F4C34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6480" y="2505075"/>
            <a:ext cx="50749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27C3C-F51C-47ED-99BD-B74125C4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9CE4-B32A-4634-9C26-7AC084FDC5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F6E0A-65A4-4643-BDC1-EC464634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1B013-E7D5-428A-A2F1-6D62454A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FFC2-9D2E-41B2-AE37-5C95678B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6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62CF-3BAF-4273-B7E7-1B544D5C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CCCC1-9F0A-44E1-9BC9-B18193A5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9CE4-B32A-4634-9C26-7AC084FDC5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7F9D3-8697-42DD-8B46-E9692676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5EE5B-EBFE-44D3-A4D4-B6E05C29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FFC2-9D2E-41B2-AE37-5C95678B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5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66DA6-2BD1-4292-892D-78FF9F4B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9CE4-B32A-4634-9C26-7AC084FDC5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0BCD0-EAD3-4676-A061-3C0423C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74D5D-206D-48B8-B931-52EE6EF4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FFC2-9D2E-41B2-AE37-5C95678B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1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0B5E-9416-4B37-8EFF-E1A758A3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57200"/>
            <a:ext cx="4123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69B5E-1BB3-48E8-A55D-1A86E20D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06349-B3C6-47D6-9060-8D6177B4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057400"/>
            <a:ext cx="4123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3B628-E225-4B0A-9A91-551E51E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9CE4-B32A-4634-9C26-7AC084FDC5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1DFFB-41A4-44FD-B269-77207851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ADC0D-436E-4297-9C23-376630CB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FFC2-9D2E-41B2-AE37-5C95678B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4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89A0-AA80-456D-A66A-A72DD63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57200"/>
            <a:ext cx="412394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492AE-BE65-4A0A-9D57-77E3E220E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67B01-A270-44C5-9117-791071EB7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057400"/>
            <a:ext cx="41239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E3E1E-D8D9-4EEC-B1F8-3541F7A5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9CE4-B32A-4634-9C26-7AC084FDC5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53840-0989-4C0B-912D-16F19E48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C1AAA-F1EA-48A2-A986-7B48C7C9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FFC2-9D2E-41B2-AE37-5C95678B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9A39CE4-B32A-4634-9C26-7AC084FDC55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057FFC2-9D2E-41B2-AE37-5C95678B6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1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7AE6-1763-4EC5-B0C2-7C11BDB88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CSI 2532</a:t>
            </a:r>
            <a:br>
              <a:rPr lang="en-US"/>
            </a:br>
            <a:r>
              <a:rPr lang="fr-CA"/>
              <a:t>Livrable</a:t>
            </a:r>
            <a:r>
              <a:rPr lang="en-US"/>
              <a:t> 4 </a:t>
            </a:r>
            <a:br>
              <a:rPr lang="en-US"/>
            </a:br>
            <a:r>
              <a:rPr lang="en-US"/>
              <a:t>La </a:t>
            </a:r>
            <a:r>
              <a:rPr lang="fr-CA"/>
              <a:t>présentation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4AB30-11E5-4B29-B984-BB889EB3F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Alexandre Pineau</a:t>
            </a:r>
          </a:p>
          <a:p>
            <a:r>
              <a:rPr lang="en-US"/>
              <a:t>300066713</a:t>
            </a:r>
          </a:p>
        </p:txBody>
      </p:sp>
    </p:spTree>
    <p:extLst>
      <p:ext uri="{BB962C8B-B14F-4D97-AF65-F5344CB8AC3E}">
        <p14:creationId xmlns:p14="http://schemas.microsoft.com/office/powerpoint/2010/main" val="54046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FA2F-6D0F-4038-9333-6B764AA9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37B35-C842-4924-BCA9-032607B69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4" y="2692447"/>
            <a:ext cx="5120640" cy="2178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3600" u="sng"/>
              <a:t>Le frontend</a:t>
            </a:r>
          </a:p>
          <a:p>
            <a:pPr marL="0" indent="0">
              <a:buNone/>
            </a:pPr>
            <a:r>
              <a:rPr lang="fr-CA" sz="2000" b="1"/>
              <a:t>Rendering: </a:t>
            </a:r>
            <a:r>
              <a:rPr lang="fr-CA" sz="2000"/>
              <a:t>HTML</a:t>
            </a:r>
          </a:p>
          <a:p>
            <a:pPr marL="0" indent="0">
              <a:buNone/>
            </a:pPr>
            <a:r>
              <a:rPr lang="en-CA" sz="2000" b="1"/>
              <a:t>Scripting:</a:t>
            </a:r>
            <a:r>
              <a:rPr lang="fr-CA" sz="2000" b="1"/>
              <a:t> </a:t>
            </a:r>
            <a:r>
              <a:rPr lang="fr-CA" sz="2000"/>
              <a:t>Vanilla Javascript</a:t>
            </a:r>
          </a:p>
          <a:p>
            <a:pPr marL="0" indent="0">
              <a:buNone/>
            </a:pPr>
            <a:r>
              <a:rPr lang="fr-CA" sz="2000" b="1"/>
              <a:t>Styling: </a:t>
            </a:r>
            <a:r>
              <a:rPr lang="fr-CA" sz="2000"/>
              <a:t>Bootstrap + CSS</a:t>
            </a:r>
          </a:p>
          <a:p>
            <a:pPr marL="0" indent="0">
              <a:buNone/>
            </a:pPr>
            <a:endParaRPr lang="fr-CA" sz="2000"/>
          </a:p>
          <a:p>
            <a:pPr marL="0" indent="0">
              <a:buNone/>
            </a:pPr>
            <a:endParaRPr lang="fr-CA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1F881-85C7-4DC6-936B-04A7C0139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692447"/>
            <a:ext cx="5074920" cy="2178048"/>
          </a:xfrm>
        </p:spPr>
        <p:txBody>
          <a:bodyPr/>
          <a:lstStyle/>
          <a:p>
            <a:pPr marL="0" indent="0" algn="ctr">
              <a:buNone/>
            </a:pPr>
            <a:r>
              <a:rPr lang="fr-CA" sz="3600" u="sng"/>
              <a:t>Le backend</a:t>
            </a:r>
          </a:p>
          <a:p>
            <a:pPr marL="0" indent="0">
              <a:buNone/>
            </a:pPr>
            <a:r>
              <a:rPr lang="en-CA" sz="2000" b="1"/>
              <a:t>Database: </a:t>
            </a:r>
            <a:r>
              <a:rPr lang="en-CA" sz="2000"/>
              <a:t>PostgreSQL</a:t>
            </a:r>
          </a:p>
          <a:p>
            <a:pPr marL="0" indent="0">
              <a:buNone/>
            </a:pPr>
            <a:r>
              <a:rPr lang="en-CA" sz="2000" b="1"/>
              <a:t>Server: </a:t>
            </a:r>
            <a:r>
              <a:rPr lang="en-CA" sz="2000"/>
              <a:t>PHP</a:t>
            </a:r>
          </a:p>
          <a:p>
            <a:pPr marL="0" indent="0">
              <a:buNone/>
            </a:pPr>
            <a:r>
              <a:rPr lang="en-CA" sz="2000" b="1"/>
              <a:t>Scripting: </a:t>
            </a:r>
            <a:r>
              <a:rPr lang="en-CA" sz="2000"/>
              <a:t>PHP</a:t>
            </a:r>
          </a:p>
          <a:p>
            <a:pPr marL="0" indent="0">
              <a:buNone/>
            </a:pPr>
            <a:endParaRPr lang="fr-CA" sz="1800"/>
          </a:p>
        </p:txBody>
      </p:sp>
      <p:pic>
        <p:nvPicPr>
          <p:cNvPr id="7" name="Picture 6" descr="A picture containing text, first-aid kit, sign&#10;&#10;Description automatically generated">
            <a:extLst>
              <a:ext uri="{FF2B5EF4-FFF2-40B4-BE49-F238E27FC236}">
                <a16:creationId xmlns:a16="http://schemas.microsoft.com/office/drawing/2014/main" id="{885B3660-C268-4289-8B6F-7AA6B3551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7" y="5902132"/>
            <a:ext cx="867265" cy="867265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5CAECB3-EDFE-4F6E-B43A-597DF4645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5" y="5923132"/>
            <a:ext cx="867265" cy="86726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C91A5B3-767E-4A07-AB20-C0A98FAE0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09" y="5939961"/>
            <a:ext cx="850788" cy="85078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CA669FE-3C99-4C08-B5D8-0C50C762F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97" y="5871707"/>
            <a:ext cx="845515" cy="872133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2584203-20CA-4447-BF77-B3565126E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86" y="5919661"/>
            <a:ext cx="1552485" cy="8228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B6030-1525-4339-8E6D-0CAA8020D464}"/>
              </a:ext>
            </a:extLst>
          </p:cNvPr>
          <p:cNvSpPr txBox="1"/>
          <p:nvPr/>
        </p:nvSpPr>
        <p:spPr>
          <a:xfrm>
            <a:off x="649224" y="2030141"/>
            <a:ext cx="696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Voici les technologies que j</a:t>
            </a:r>
            <a:r>
              <a:rPr lang="en-CA"/>
              <a:t>’ai utilisé</a:t>
            </a:r>
            <a:r>
              <a:rPr lang="en-US"/>
              <a:t> </a:t>
            </a:r>
            <a:r>
              <a:rPr lang="en-CA"/>
              <a:t>pour </a:t>
            </a:r>
            <a:r>
              <a:rPr lang="en-CA" err="1"/>
              <a:t>construire</a:t>
            </a:r>
            <a:r>
              <a:rPr lang="en-CA"/>
              <a:t> </a:t>
            </a:r>
            <a:r>
              <a:rPr lang="en-CA" noProof="1"/>
              <a:t>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64146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532D-BED7-4630-8ABB-76B7396D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du site principal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2C54-5B68-45A7-86FF-D809D8305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4" y="2029969"/>
            <a:ext cx="5120640" cy="3984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200" b="1"/>
              <a:t>1.</a:t>
            </a:r>
            <a:r>
              <a:rPr lang="en-CA" b="1"/>
              <a:t> </a:t>
            </a:r>
            <a:r>
              <a:rPr lang="en-CA" sz="2200" b="1"/>
              <a:t>Les competitions et infromations reli</a:t>
            </a:r>
            <a:r>
              <a:rPr lang="en-US" sz="2200" b="1"/>
              <a:t>és</a:t>
            </a:r>
            <a:endParaRPr lang="en-CA" sz="2200" b="1"/>
          </a:p>
          <a:p>
            <a:pPr marL="0" indent="0">
              <a:buNone/>
            </a:pPr>
            <a:endParaRPr lang="fr-CA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716C0-B3AE-42F0-950B-2124C7EC6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9869" y="1970970"/>
            <a:ext cx="5074920" cy="3984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200" b="1"/>
              <a:t>2.</a:t>
            </a:r>
            <a:r>
              <a:rPr lang="en-CA" sz="2000" b="1"/>
              <a:t> </a:t>
            </a:r>
            <a:r>
              <a:rPr lang="en-CA" sz="2200" b="1"/>
              <a:t>Les leaderboards</a:t>
            </a:r>
            <a:endParaRPr lang="fr-CA" b="1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7BCD932-0331-4597-BC16-40152E20D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2428445"/>
            <a:ext cx="4574538" cy="2517435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CD3CE6E-AF45-4DDA-BC31-9BEF5F7A6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69" y="2428445"/>
            <a:ext cx="4948458" cy="40644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DD5C5-E539-4868-913C-AD67A3D901F2}"/>
              </a:ext>
            </a:extLst>
          </p:cNvPr>
          <p:cNvSpPr txBox="1">
            <a:spLocks/>
          </p:cNvSpPr>
          <p:nvPr/>
        </p:nvSpPr>
        <p:spPr>
          <a:xfrm>
            <a:off x="649224" y="5145118"/>
            <a:ext cx="5120640" cy="39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/>
              <a:t>3. </a:t>
            </a:r>
            <a:r>
              <a:rPr lang="en-CA" sz="2000" b="1"/>
              <a:t>Champ de token pour les admin</a:t>
            </a:r>
            <a:endParaRPr lang="fr-CA" sz="2000" b="1"/>
          </a:p>
          <a:p>
            <a:pPr marL="0" indent="0">
              <a:buFont typeface="Arial" panose="020B0604020202020204" pitchFamily="34" charset="0"/>
              <a:buNone/>
            </a:pPr>
            <a:endParaRPr lang="en-CA" sz="2200" b="1"/>
          </a:p>
          <a:p>
            <a:pPr marL="0" indent="0">
              <a:buFont typeface="Arial" panose="020B0604020202020204" pitchFamily="34" charset="0"/>
              <a:buNone/>
            </a:pPr>
            <a:endParaRPr lang="fr-CA" b="1"/>
          </a:p>
        </p:txBody>
      </p:sp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122884A5-4229-4C8D-B1B9-E51F4B61A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5543594"/>
            <a:ext cx="263879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0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3603-07A6-4388-AB5A-9ACC877D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Construction des leaderboards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8D9F-C25D-458B-8E52-64D05902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noProof="1"/>
              <a:t>Pour construire le leaderboard, j’utilise principalement le PHP avec de requ</a:t>
            </a:r>
            <a:r>
              <a:rPr lang="en-US" noProof="1"/>
              <a:t>êtes SQL simples</a:t>
            </a:r>
            <a:r>
              <a:rPr lang="en-CA" noProof="1"/>
              <a:t>. Voici le processus g</a:t>
            </a:r>
            <a:r>
              <a:rPr lang="en-US" noProof="1"/>
              <a:t>énérale pour construire les leaderboards.</a:t>
            </a:r>
            <a:endParaRPr lang="en-CA" noProof="1"/>
          </a:p>
          <a:p>
            <a:pPr marL="0" indent="0">
              <a:buNone/>
            </a:pPr>
            <a:endParaRPr lang="en-CA" noProof="1"/>
          </a:p>
          <a:p>
            <a:pPr marL="457200" indent="-457200">
              <a:buFont typeface="+mj-lt"/>
              <a:buAutoNum type="arabicPeriod"/>
            </a:pPr>
            <a:r>
              <a:rPr lang="en-CA" noProof="1"/>
              <a:t>Faire un requête pour trouver les competitions qui ont des scores</a:t>
            </a:r>
          </a:p>
          <a:p>
            <a:pPr marL="457200" indent="-457200">
              <a:buFont typeface="+mj-lt"/>
              <a:buAutoNum type="arabicPeriod"/>
            </a:pPr>
            <a:r>
              <a:rPr lang="en-CA" noProof="1"/>
              <a:t>Traversé les étapes suivants pour chaque competition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CA" noProof="1"/>
              <a:t>Faire un requête trouver les events et athletes dans ce competition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CA" noProof="1"/>
              <a:t>Pour chauqe athlete, faire une requête qui obtient tous leurs scores dans ce competition</a:t>
            </a:r>
          </a:p>
        </p:txBody>
      </p:sp>
    </p:spTree>
    <p:extLst>
      <p:ext uri="{BB962C8B-B14F-4D97-AF65-F5344CB8AC3E}">
        <p14:creationId xmlns:p14="http://schemas.microsoft.com/office/powerpoint/2010/main" val="287402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1165-92FE-4601-8DF9-2529521C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Construction des compétitions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98B79-6EDE-4DF3-9BE7-AD4FBA048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984248"/>
            <a:ext cx="10552176" cy="12472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Pour construire la table d</a:t>
            </a:r>
            <a:r>
              <a:rPr lang="en-CA"/>
              <a:t>’information des comp</a:t>
            </a:r>
            <a:r>
              <a:rPr lang="en-US"/>
              <a:t>etitions, un seul requête SQL est requise. L</a:t>
            </a:r>
            <a:r>
              <a:rPr lang="en-CA"/>
              <a:t>’information des tables de competitions, sponsors et contacts est utilis</a:t>
            </a:r>
            <a:r>
              <a:rPr lang="en-US"/>
              <a:t>é pour créer ce tableau informatif.</a:t>
            </a:r>
          </a:p>
          <a:p>
            <a:pPr marL="0" indent="0">
              <a:buNone/>
            </a:pPr>
            <a:endParaRPr lang="fr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BACEFE-A44C-4CC4-9FAC-1F6E2F97960D}"/>
              </a:ext>
            </a:extLst>
          </p:cNvPr>
          <p:cNvSpPr txBox="1">
            <a:spLocks/>
          </p:cNvSpPr>
          <p:nvPr/>
        </p:nvSpPr>
        <p:spPr>
          <a:xfrm>
            <a:off x="649224" y="3231472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4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Le API pour les administrateurs</a:t>
            </a:r>
            <a:endParaRPr lang="fr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D56B7D-E77A-4442-82C7-E025640A4F0C}"/>
              </a:ext>
            </a:extLst>
          </p:cNvPr>
          <p:cNvSpPr txBox="1">
            <a:spLocks/>
          </p:cNvSpPr>
          <p:nvPr/>
        </p:nvSpPr>
        <p:spPr>
          <a:xfrm>
            <a:off x="649224" y="4731088"/>
            <a:ext cx="10552176" cy="124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Le administarteurs peuvent recevoir accès au à leur portion du site à partir d</a:t>
            </a:r>
            <a:r>
              <a:rPr lang="en-CA"/>
              <a:t>’un token. Ce token est hard coded dans un ficher PHP.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511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532D-BED7-4630-8ABB-76B7396D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du site admin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2C54-5B68-45A7-86FF-D809D8305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4" y="2029969"/>
            <a:ext cx="5120640" cy="398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/>
              <a:t>1.</a:t>
            </a:r>
            <a:r>
              <a:rPr lang="en-CA" b="1"/>
              <a:t> </a:t>
            </a:r>
            <a:r>
              <a:rPr lang="en-US" sz="2200" b="1"/>
              <a:t>Access aux données du DB</a:t>
            </a:r>
            <a:endParaRPr lang="en-CA" sz="2200" b="1"/>
          </a:p>
          <a:p>
            <a:pPr marL="0" indent="0">
              <a:buNone/>
            </a:pPr>
            <a:endParaRPr lang="fr-CA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716C0-B3AE-42F0-950B-2124C7EC6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688400"/>
            <a:ext cx="3312651" cy="398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200" b="1"/>
              <a:t>2.</a:t>
            </a:r>
            <a:r>
              <a:rPr lang="en-CA" sz="2000" b="1"/>
              <a:t> </a:t>
            </a:r>
            <a:r>
              <a:rPr lang="en-CA" sz="2200" b="1"/>
              <a:t>Ajouter des partners</a:t>
            </a:r>
            <a:endParaRPr lang="fr-CA" b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DD5C5-E539-4868-913C-AD67A3D901F2}"/>
              </a:ext>
            </a:extLst>
          </p:cNvPr>
          <p:cNvSpPr txBox="1">
            <a:spLocks/>
          </p:cNvSpPr>
          <p:nvPr/>
        </p:nvSpPr>
        <p:spPr>
          <a:xfrm>
            <a:off x="4809972" y="3623597"/>
            <a:ext cx="5120640" cy="39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/>
              <a:t>3. Ajouter des athletes à un competition</a:t>
            </a:r>
            <a:endParaRPr lang="en-CA" sz="2200" b="1"/>
          </a:p>
          <a:p>
            <a:pPr marL="0" indent="0">
              <a:buFont typeface="Arial" panose="020B0604020202020204" pitchFamily="34" charset="0"/>
              <a:buNone/>
            </a:pPr>
            <a:endParaRPr lang="fr-CA" b="1"/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DDAC19B-5E75-4BD4-AE5A-CBB486E464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79"/>
          <a:stretch/>
        </p:blipFill>
        <p:spPr>
          <a:xfrm>
            <a:off x="715344" y="2457814"/>
            <a:ext cx="9215268" cy="971185"/>
          </a:xfrm>
          <a:prstGeom prst="rect">
            <a:avLst/>
          </a:prstGeom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3D0497-ED95-4E01-B87D-FB691C128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00" b="769"/>
          <a:stretch/>
        </p:blipFill>
        <p:spPr>
          <a:xfrm>
            <a:off x="715344" y="3992960"/>
            <a:ext cx="2734057" cy="2101631"/>
          </a:xfrm>
          <a:prstGeom prst="rect">
            <a:avLst/>
          </a:prstGeom>
        </p:spPr>
      </p:pic>
      <p:pic>
        <p:nvPicPr>
          <p:cNvPr id="20" name="Picture 1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F0F804D-E2A6-43E9-9ACE-253B4C2EF5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8"/>
          <a:stretch/>
        </p:blipFill>
        <p:spPr>
          <a:xfrm>
            <a:off x="4912127" y="3992960"/>
            <a:ext cx="3581900" cy="21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9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9F64-069F-4EDF-812E-7293101E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Acc</a:t>
            </a:r>
            <a:r>
              <a:rPr lang="en-US"/>
              <a:t>èss admin à la base de données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6577-551E-42FF-B343-02F8F093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984248"/>
            <a:ext cx="10552176" cy="44254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Chaque admin a priviliège de lire tous les donnés des tables du projet </a:t>
            </a:r>
            <a:r>
              <a:rPr lang="en-CA"/>
              <a:t>/ modele ER. </a:t>
            </a:r>
            <a:r>
              <a:rPr lang="en-US"/>
              <a:t>Donc un SELECT * est retourné du donnée désiré.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Les admin ont aussi la capacité d</a:t>
            </a:r>
            <a:r>
              <a:rPr lang="en-CA"/>
              <a:t>’ajouter des partners </a:t>
            </a:r>
            <a:r>
              <a:rPr lang="en-US"/>
              <a:t>à la base de donné. Ils doivent écrire un nom et address pour ajouter un partner.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CA"/>
              <a:t>Également, un admin peut enrigistrer un athlete à un competition. Ceci est accompli en sélectionnant le nom du athlete et le nom du competition à partir d’un menu dropdown. Ce dropdown est cr</a:t>
            </a:r>
            <a:r>
              <a:rPr lang="en-US"/>
              <a:t>éer dynamiquement en PHP en cherchant les noms de toutes les athletes et competitions.</a:t>
            </a:r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08E0C2-AC38-435B-8405-B0A62FD20744}"/>
              </a:ext>
            </a:extLst>
          </p:cNvPr>
          <p:cNvSpPr txBox="1">
            <a:spLocks/>
          </p:cNvSpPr>
          <p:nvPr/>
        </p:nvSpPr>
        <p:spPr>
          <a:xfrm>
            <a:off x="649224" y="2396985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4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25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AF44-93AA-4126-B4AF-24A7712B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Filtres et recherches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A080D-9EA9-4694-B331-B1E1FC29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Les utilisateur sont capables d</a:t>
            </a:r>
            <a:r>
              <a:rPr lang="en-CA"/>
              <a:t>’organiser le leaderboard </a:t>
            </a:r>
            <a:r>
              <a:rPr lang="en-US"/>
              <a:t>à partir des scores des athletes. En cliquant le event désirer, l</a:t>
            </a:r>
            <a:r>
              <a:rPr lang="en-CA"/>
              <a:t>’utilisateur peut toggle s’il veut les donn</a:t>
            </a:r>
            <a:r>
              <a:rPr lang="en-US"/>
              <a:t>ées pour cette event en ordre croisante ou décroisante.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Ceci est accompli en utilisant du Javascript pour triée les scores des athletes du event choisi.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842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8564-69A5-431E-A3E0-397CF3C2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Merci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686214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TM00764588[[fn=Color block]]</Template>
  <TotalTime>257</TotalTime>
  <Words>413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Avenir Next LT Pro</vt:lpstr>
      <vt:lpstr>ColorBlockVTI</vt:lpstr>
      <vt:lpstr>CSI 2532 Livrable 4  La présentation</vt:lpstr>
      <vt:lpstr>Technologies</vt:lpstr>
      <vt:lpstr>Format du site principal</vt:lpstr>
      <vt:lpstr>Construction des leaderboards</vt:lpstr>
      <vt:lpstr>Construction des compétitions</vt:lpstr>
      <vt:lpstr>Format du site admin</vt:lpstr>
      <vt:lpstr>Accèss admin à la base de données</vt:lpstr>
      <vt:lpstr>Filtres et recherches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2532 Livrable 4 – La présentation</dc:title>
  <dc:creator>Alexandre Pineau</dc:creator>
  <cp:lastModifiedBy>Alexandre Pineau</cp:lastModifiedBy>
  <cp:revision>18</cp:revision>
  <dcterms:created xsi:type="dcterms:W3CDTF">2021-04-12T15:45:50Z</dcterms:created>
  <dcterms:modified xsi:type="dcterms:W3CDTF">2021-04-12T20:04:08Z</dcterms:modified>
</cp:coreProperties>
</file>