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66" r:id="rId2"/>
    <p:sldId id="265" r:id="rId3"/>
    <p:sldId id="264" r:id="rId4"/>
    <p:sldId id="259" r:id="rId5"/>
    <p:sldId id="258" r:id="rId6"/>
    <p:sldId id="260" r:id="rId7"/>
    <p:sldId id="261" r:id="rId8"/>
    <p:sldId id="267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64" autoAdjust="0"/>
    <p:restoredTop sz="94660"/>
  </p:normalViewPr>
  <p:slideViewPr>
    <p:cSldViewPr>
      <p:cViewPr varScale="1">
        <p:scale>
          <a:sx n="67" d="100"/>
          <a:sy n="67" d="100"/>
        </p:scale>
        <p:origin x="43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7E246-3920-48B4-9265-A73756D7257A}" type="datetimeFigureOut">
              <a:rPr lang="pt-BR" smtClean="0"/>
              <a:t>31/08/2015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F37D-B76A-49BD-9821-4D50CC8D16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91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7E246-3920-48B4-9265-A73756D7257A}" type="datetimeFigureOut">
              <a:rPr lang="pt-BR" smtClean="0"/>
              <a:t>31/08/2015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F37D-B76A-49BD-9821-4D50CC8D16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280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7E246-3920-48B4-9265-A73756D7257A}" type="datetimeFigureOut">
              <a:rPr lang="pt-BR" smtClean="0"/>
              <a:t>31/08/2015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F37D-B76A-49BD-9821-4D50CC8D16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2500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7E246-3920-48B4-9265-A73756D7257A}" type="datetimeFigureOut">
              <a:rPr lang="pt-BR" smtClean="0"/>
              <a:t>31/08/2015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F37D-B76A-49BD-9821-4D50CC8D16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07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7E246-3920-48B4-9265-A73756D7257A}" type="datetimeFigureOut">
              <a:rPr lang="pt-BR" smtClean="0"/>
              <a:t>31/08/2015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F37D-B76A-49BD-9821-4D50CC8D16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0371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7E246-3920-48B4-9265-A73756D7257A}" type="datetimeFigureOut">
              <a:rPr lang="pt-BR" smtClean="0"/>
              <a:t>31/08/2015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F37D-B76A-49BD-9821-4D50CC8D16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625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7E246-3920-48B4-9265-A73756D7257A}" type="datetimeFigureOut">
              <a:rPr lang="pt-BR" smtClean="0"/>
              <a:t>31/08/2015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F37D-B76A-49BD-9821-4D50CC8D16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613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7E246-3920-48B4-9265-A73756D7257A}" type="datetimeFigureOut">
              <a:rPr lang="pt-BR" smtClean="0"/>
              <a:t>31/08/2015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F37D-B76A-49BD-9821-4D50CC8D16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0307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7E246-3920-48B4-9265-A73756D7257A}" type="datetimeFigureOut">
              <a:rPr lang="pt-BR" smtClean="0"/>
              <a:t>31/08/2015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F37D-B76A-49BD-9821-4D50CC8D16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105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7E246-3920-48B4-9265-A73756D7257A}" type="datetimeFigureOut">
              <a:rPr lang="pt-BR" smtClean="0"/>
              <a:t>31/08/2015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F37D-B76A-49BD-9821-4D50CC8D16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005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7E246-3920-48B4-9265-A73756D7257A}" type="datetimeFigureOut">
              <a:rPr lang="pt-BR" smtClean="0"/>
              <a:t>31/08/2015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BF37D-B76A-49BD-9821-4D50CC8D16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0427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7E246-3920-48B4-9265-A73756D7257A}" type="datetimeFigureOut">
              <a:rPr lang="pt-BR" smtClean="0"/>
              <a:t>31/08/2015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BF37D-B76A-49BD-9821-4D50CC8D16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923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2112" y="1752601"/>
            <a:ext cx="8648360" cy="1829761"/>
          </a:xfrm>
        </p:spPr>
        <p:txBody>
          <a:bodyPr/>
          <a:lstStyle/>
          <a:p>
            <a:r>
              <a:rPr lang="pt-BR" dirty="0"/>
              <a:t>Técnicas de Orientação a Objetos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4077072"/>
            <a:ext cx="7772400" cy="537473"/>
          </a:xfrm>
        </p:spPr>
        <p:txBody>
          <a:bodyPr>
            <a:noAutofit/>
          </a:bodyPr>
          <a:lstStyle/>
          <a:p>
            <a:r>
              <a:rPr lang="pt-BR" sz="2000" dirty="0"/>
              <a:t>Unidade </a:t>
            </a:r>
            <a:r>
              <a:rPr lang="pt-BR" sz="2000" dirty="0" smtClean="0"/>
              <a:t>2 – Organizando o Projeto </a:t>
            </a:r>
          </a:p>
          <a:p>
            <a:r>
              <a:rPr lang="pt-BR" sz="2000" dirty="0" smtClean="0"/>
              <a:t>Orientado a objetos em Camadas (Exemplo)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47512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/>
          <p:cNvSpPr/>
          <p:nvPr/>
        </p:nvSpPr>
        <p:spPr>
          <a:xfrm>
            <a:off x="2442475" y="548680"/>
            <a:ext cx="4519853" cy="755517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89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</a:rPr>
              <a:t>Camada de Apresentação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1042" name="Chave direita 1041"/>
          <p:cNvSpPr/>
          <p:nvPr/>
        </p:nvSpPr>
        <p:spPr>
          <a:xfrm>
            <a:off x="7235894" y="527161"/>
            <a:ext cx="318873" cy="354991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3" name="CaixaDeTexto 1042"/>
          <p:cNvSpPr txBox="1"/>
          <p:nvPr/>
        </p:nvSpPr>
        <p:spPr>
          <a:xfrm rot="5400000">
            <a:off x="6060085" y="1907526"/>
            <a:ext cx="38379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/>
              <a:t>Arquitetura vista até o momento</a:t>
            </a:r>
            <a:endParaRPr lang="pt-BR" sz="3200" b="1" dirty="0"/>
          </a:p>
        </p:txBody>
      </p:sp>
      <p:cxnSp>
        <p:nvCxnSpPr>
          <p:cNvPr id="44" name="Conector de seta reta 43"/>
          <p:cNvCxnSpPr/>
          <p:nvPr/>
        </p:nvCxnSpPr>
        <p:spPr>
          <a:xfrm flipV="1">
            <a:off x="4455630" y="1304197"/>
            <a:ext cx="0" cy="18544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/>
          <p:nvPr/>
        </p:nvCxnSpPr>
        <p:spPr>
          <a:xfrm>
            <a:off x="4702401" y="1304197"/>
            <a:ext cx="10206" cy="18544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6" name="Retângulo de cantos arredondados 45"/>
          <p:cNvSpPr/>
          <p:nvPr/>
        </p:nvSpPr>
        <p:spPr>
          <a:xfrm>
            <a:off x="2442475" y="3158648"/>
            <a:ext cx="3661796" cy="824200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89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</a:rPr>
              <a:t>Camada do Modelo de Domínio/Negócio</a:t>
            </a:r>
            <a:endParaRPr lang="pt-BR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22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/>
          <p:cNvSpPr/>
          <p:nvPr/>
        </p:nvSpPr>
        <p:spPr>
          <a:xfrm>
            <a:off x="2442475" y="548680"/>
            <a:ext cx="4519853" cy="755517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89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</a:rPr>
              <a:t>Camada de Apresentação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2426284" y="4257582"/>
            <a:ext cx="4568261" cy="892884"/>
          </a:xfrm>
          <a:prstGeom prst="round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89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</a:rPr>
              <a:t>Camada de Infraestrutura de Persistência de Dados, etc.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3" name="Cilindro 2"/>
          <p:cNvSpPr/>
          <p:nvPr/>
        </p:nvSpPr>
        <p:spPr>
          <a:xfrm>
            <a:off x="2543175" y="5512454"/>
            <a:ext cx="821791" cy="652492"/>
          </a:xfrm>
          <a:prstGeom prst="can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89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tx1"/>
              </a:solidFill>
            </a:endParaRPr>
          </a:p>
        </p:txBody>
      </p:sp>
      <p:sp>
        <p:nvSpPr>
          <p:cNvPr id="51" name="Cilindro 50"/>
          <p:cNvSpPr/>
          <p:nvPr/>
        </p:nvSpPr>
        <p:spPr>
          <a:xfrm>
            <a:off x="3228001" y="5494082"/>
            <a:ext cx="821791" cy="652492"/>
          </a:xfrm>
          <a:prstGeom prst="can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89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tx1"/>
              </a:solidFill>
            </a:endParaRPr>
          </a:p>
        </p:txBody>
      </p:sp>
      <p:sp>
        <p:nvSpPr>
          <p:cNvPr id="11" name="Cilindro 10"/>
          <p:cNvSpPr/>
          <p:nvPr/>
        </p:nvSpPr>
        <p:spPr>
          <a:xfrm>
            <a:off x="2813970" y="5794022"/>
            <a:ext cx="961892" cy="705106"/>
          </a:xfrm>
          <a:prstGeom prst="can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89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</a:rPr>
              <a:t>Fontes Dados</a:t>
            </a:r>
            <a:endParaRPr lang="pt-BR" sz="1600" b="1" dirty="0">
              <a:solidFill>
                <a:schemeClr val="tx1"/>
              </a:solidFill>
            </a:endParaRPr>
          </a:p>
        </p:txBody>
      </p:sp>
      <p:cxnSp>
        <p:nvCxnSpPr>
          <p:cNvPr id="48" name="Conector de seta reta 47"/>
          <p:cNvCxnSpPr/>
          <p:nvPr/>
        </p:nvCxnSpPr>
        <p:spPr>
          <a:xfrm flipV="1">
            <a:off x="3164789" y="5150467"/>
            <a:ext cx="0" cy="34341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/>
          <p:nvPr/>
        </p:nvCxnSpPr>
        <p:spPr>
          <a:xfrm>
            <a:off x="3374096" y="5171240"/>
            <a:ext cx="0" cy="34341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42" name="Chave direita 1041"/>
          <p:cNvSpPr/>
          <p:nvPr/>
        </p:nvSpPr>
        <p:spPr>
          <a:xfrm>
            <a:off x="7235894" y="527160"/>
            <a:ext cx="318873" cy="4861329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3" name="CaixaDeTexto 1042"/>
          <p:cNvSpPr txBox="1"/>
          <p:nvPr/>
        </p:nvSpPr>
        <p:spPr>
          <a:xfrm rot="5400000">
            <a:off x="5439300" y="2660210"/>
            <a:ext cx="4850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/>
              <a:t>Arquitetura 2 camadas</a:t>
            </a:r>
            <a:endParaRPr lang="pt-BR" sz="3200" b="1" dirty="0"/>
          </a:p>
        </p:txBody>
      </p:sp>
      <p:cxnSp>
        <p:nvCxnSpPr>
          <p:cNvPr id="44" name="Conector de seta reta 43"/>
          <p:cNvCxnSpPr/>
          <p:nvPr/>
        </p:nvCxnSpPr>
        <p:spPr>
          <a:xfrm flipH="1" flipV="1">
            <a:off x="6372200" y="1304197"/>
            <a:ext cx="12350" cy="29533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/>
          <p:nvPr/>
        </p:nvCxnSpPr>
        <p:spPr>
          <a:xfrm>
            <a:off x="6583650" y="1304197"/>
            <a:ext cx="10206" cy="29533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90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/>
          <p:cNvSpPr/>
          <p:nvPr/>
        </p:nvSpPr>
        <p:spPr>
          <a:xfrm>
            <a:off x="2442475" y="548680"/>
            <a:ext cx="4519853" cy="755517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89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</a:rPr>
              <a:t>Camada de Apresentação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2442475" y="3158648"/>
            <a:ext cx="3661796" cy="824200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89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</a:rPr>
              <a:t>Camada do Modelo de Domínio/Negócio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2426284" y="4257582"/>
            <a:ext cx="4568261" cy="892884"/>
          </a:xfrm>
          <a:prstGeom prst="round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89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</a:rPr>
              <a:t>Camada de Infraestrutura de Persistência de Dados, etc.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3" name="Cilindro 2"/>
          <p:cNvSpPr/>
          <p:nvPr/>
        </p:nvSpPr>
        <p:spPr>
          <a:xfrm>
            <a:off x="2543175" y="5512454"/>
            <a:ext cx="821791" cy="652492"/>
          </a:xfrm>
          <a:prstGeom prst="can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89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tx1"/>
              </a:solidFill>
            </a:endParaRPr>
          </a:p>
        </p:txBody>
      </p:sp>
      <p:sp>
        <p:nvSpPr>
          <p:cNvPr id="51" name="Cilindro 50"/>
          <p:cNvSpPr/>
          <p:nvPr/>
        </p:nvSpPr>
        <p:spPr>
          <a:xfrm>
            <a:off x="3228001" y="5494082"/>
            <a:ext cx="821791" cy="652492"/>
          </a:xfrm>
          <a:prstGeom prst="can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89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tx1"/>
              </a:solidFill>
            </a:endParaRPr>
          </a:p>
        </p:txBody>
      </p:sp>
      <p:sp>
        <p:nvSpPr>
          <p:cNvPr id="11" name="Cilindro 10"/>
          <p:cNvSpPr/>
          <p:nvPr/>
        </p:nvSpPr>
        <p:spPr>
          <a:xfrm>
            <a:off x="2813970" y="5794022"/>
            <a:ext cx="961892" cy="705106"/>
          </a:xfrm>
          <a:prstGeom prst="can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89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</a:rPr>
              <a:t>Fontes Dados</a:t>
            </a:r>
            <a:endParaRPr lang="pt-BR" sz="1600" b="1" dirty="0">
              <a:solidFill>
                <a:schemeClr val="tx1"/>
              </a:solidFill>
            </a:endParaRPr>
          </a:p>
        </p:txBody>
      </p:sp>
      <p:cxnSp>
        <p:nvCxnSpPr>
          <p:cNvPr id="24" name="Conector de seta reta 23"/>
          <p:cNvCxnSpPr/>
          <p:nvPr/>
        </p:nvCxnSpPr>
        <p:spPr>
          <a:xfrm flipH="1" flipV="1">
            <a:off x="3491880" y="1304197"/>
            <a:ext cx="21753" cy="185445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3707904" y="1304197"/>
            <a:ext cx="15035" cy="185445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 flipH="1" flipV="1">
            <a:off x="6372200" y="1304197"/>
            <a:ext cx="12350" cy="29533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6583650" y="1304197"/>
            <a:ext cx="10206" cy="29533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/>
          <p:nvPr/>
        </p:nvCxnSpPr>
        <p:spPr>
          <a:xfrm flipV="1">
            <a:off x="3164789" y="5150467"/>
            <a:ext cx="0" cy="34341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/>
          <p:nvPr/>
        </p:nvCxnSpPr>
        <p:spPr>
          <a:xfrm>
            <a:off x="3374096" y="5171240"/>
            <a:ext cx="0" cy="34341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42" name="Chave direita 1041"/>
          <p:cNvSpPr/>
          <p:nvPr/>
        </p:nvSpPr>
        <p:spPr>
          <a:xfrm>
            <a:off x="7235894" y="527160"/>
            <a:ext cx="318873" cy="4861329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3" name="CaixaDeTexto 1042"/>
          <p:cNvSpPr txBox="1"/>
          <p:nvPr/>
        </p:nvSpPr>
        <p:spPr>
          <a:xfrm rot="5400000">
            <a:off x="5434070" y="2665439"/>
            <a:ext cx="4861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/>
              <a:t>Arquitetura 3 camadas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183999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/>
          <p:cNvSpPr/>
          <p:nvPr/>
        </p:nvSpPr>
        <p:spPr>
          <a:xfrm>
            <a:off x="2442475" y="548680"/>
            <a:ext cx="4519853" cy="755517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89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</a:rPr>
              <a:t>Camada de Apresentação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2442475" y="2334448"/>
            <a:ext cx="4530459" cy="618150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89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</a:rPr>
              <a:t>Camada de Aplicação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2442475" y="3158648"/>
            <a:ext cx="3661796" cy="824200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89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</a:rPr>
              <a:t>Camada do Modelo de Domínio/Negócio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2426284" y="4257582"/>
            <a:ext cx="4568261" cy="892884"/>
          </a:xfrm>
          <a:prstGeom prst="round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89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</a:rPr>
              <a:t>Camada de Infraestrutura de Persistência de Dados, etc.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3" name="Cilindro 2"/>
          <p:cNvSpPr/>
          <p:nvPr/>
        </p:nvSpPr>
        <p:spPr>
          <a:xfrm>
            <a:off x="2543175" y="5512454"/>
            <a:ext cx="821791" cy="652492"/>
          </a:xfrm>
          <a:prstGeom prst="can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89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tx1"/>
              </a:solidFill>
            </a:endParaRPr>
          </a:p>
        </p:txBody>
      </p:sp>
      <p:sp>
        <p:nvSpPr>
          <p:cNvPr id="51" name="Cilindro 50"/>
          <p:cNvSpPr/>
          <p:nvPr/>
        </p:nvSpPr>
        <p:spPr>
          <a:xfrm>
            <a:off x="3228001" y="5494082"/>
            <a:ext cx="821791" cy="652492"/>
          </a:xfrm>
          <a:prstGeom prst="can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89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tx1"/>
              </a:solidFill>
            </a:endParaRPr>
          </a:p>
        </p:txBody>
      </p:sp>
      <p:sp>
        <p:nvSpPr>
          <p:cNvPr id="11" name="Cilindro 10"/>
          <p:cNvSpPr/>
          <p:nvPr/>
        </p:nvSpPr>
        <p:spPr>
          <a:xfrm>
            <a:off x="2813970" y="5794022"/>
            <a:ext cx="961892" cy="705106"/>
          </a:xfrm>
          <a:prstGeom prst="can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89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</a:rPr>
              <a:t>Fontes Dados</a:t>
            </a:r>
            <a:endParaRPr lang="pt-BR" sz="1600" b="1" dirty="0">
              <a:solidFill>
                <a:schemeClr val="tx1"/>
              </a:solidFill>
            </a:endParaRPr>
          </a:p>
        </p:txBody>
      </p:sp>
      <p:cxnSp>
        <p:nvCxnSpPr>
          <p:cNvPr id="24" name="Conector de seta reta 23"/>
          <p:cNvCxnSpPr/>
          <p:nvPr/>
        </p:nvCxnSpPr>
        <p:spPr>
          <a:xfrm flipV="1">
            <a:off x="3513633" y="2952599"/>
            <a:ext cx="0" cy="2060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3722939" y="2952599"/>
            <a:ext cx="0" cy="2060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 flipV="1">
            <a:off x="6384550" y="2952599"/>
            <a:ext cx="0" cy="130498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6593856" y="2952599"/>
            <a:ext cx="0" cy="130498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flipV="1">
            <a:off x="5885770" y="1304198"/>
            <a:ext cx="0" cy="10302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>
            <a:off x="6095077" y="1304198"/>
            <a:ext cx="0" cy="10302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/>
          <p:nvPr/>
        </p:nvCxnSpPr>
        <p:spPr>
          <a:xfrm flipV="1">
            <a:off x="3164789" y="5150467"/>
            <a:ext cx="0" cy="34341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/>
          <p:nvPr/>
        </p:nvCxnSpPr>
        <p:spPr>
          <a:xfrm>
            <a:off x="3374096" y="5171240"/>
            <a:ext cx="0" cy="34341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42" name="Chave direita 1041"/>
          <p:cNvSpPr/>
          <p:nvPr/>
        </p:nvSpPr>
        <p:spPr>
          <a:xfrm>
            <a:off x="7235894" y="527160"/>
            <a:ext cx="318873" cy="4861329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3" name="CaixaDeTexto 1042"/>
          <p:cNvSpPr txBox="1"/>
          <p:nvPr/>
        </p:nvSpPr>
        <p:spPr>
          <a:xfrm rot="5400000">
            <a:off x="5439300" y="2660210"/>
            <a:ext cx="4850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/>
              <a:t>Arquitetura 4 Camadas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221286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/>
          <p:cNvSpPr/>
          <p:nvPr/>
        </p:nvSpPr>
        <p:spPr>
          <a:xfrm>
            <a:off x="2442475" y="548680"/>
            <a:ext cx="4519853" cy="755517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89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</a:rPr>
              <a:t>Camada de Apresentação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4" name="Retângulo de cantos arredondados 3"/>
          <p:cNvSpPr/>
          <p:nvPr/>
        </p:nvSpPr>
        <p:spPr>
          <a:xfrm>
            <a:off x="2442475" y="1510247"/>
            <a:ext cx="3250901" cy="618150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89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</a:rPr>
              <a:t>Camada de serviços distribuídos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2442475" y="2334448"/>
            <a:ext cx="4530459" cy="618150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89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</a:rPr>
              <a:t>Camada de Aplicação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2442475" y="3158648"/>
            <a:ext cx="3661796" cy="824200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89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</a:rPr>
              <a:t>Camada do Modelo de Domínio/Negócio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2426284" y="4257582"/>
            <a:ext cx="4568261" cy="892884"/>
          </a:xfrm>
          <a:prstGeom prst="round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89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</a:rPr>
              <a:t>Camada de Infraestrutura de Persistência de Dados, etc.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3" name="Cilindro 2"/>
          <p:cNvSpPr/>
          <p:nvPr/>
        </p:nvSpPr>
        <p:spPr>
          <a:xfrm>
            <a:off x="2543175" y="5512454"/>
            <a:ext cx="821791" cy="652492"/>
          </a:xfrm>
          <a:prstGeom prst="can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89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tx1"/>
              </a:solidFill>
            </a:endParaRPr>
          </a:p>
        </p:txBody>
      </p:sp>
      <p:sp>
        <p:nvSpPr>
          <p:cNvPr id="51" name="Cilindro 50"/>
          <p:cNvSpPr/>
          <p:nvPr/>
        </p:nvSpPr>
        <p:spPr>
          <a:xfrm>
            <a:off x="3228001" y="5494082"/>
            <a:ext cx="821791" cy="652492"/>
          </a:xfrm>
          <a:prstGeom prst="can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89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tx1"/>
              </a:solidFill>
            </a:endParaRPr>
          </a:p>
        </p:txBody>
      </p:sp>
      <p:sp>
        <p:nvSpPr>
          <p:cNvPr id="11" name="Cilindro 10"/>
          <p:cNvSpPr/>
          <p:nvPr/>
        </p:nvSpPr>
        <p:spPr>
          <a:xfrm>
            <a:off x="2813970" y="5794022"/>
            <a:ext cx="961892" cy="705106"/>
          </a:xfrm>
          <a:prstGeom prst="can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89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</a:rPr>
              <a:t>Fontes Dados</a:t>
            </a:r>
            <a:endParaRPr lang="pt-BR" sz="1600" b="1" dirty="0">
              <a:solidFill>
                <a:schemeClr val="tx1"/>
              </a:solidFill>
            </a:endParaRPr>
          </a:p>
        </p:txBody>
      </p:sp>
      <p:cxnSp>
        <p:nvCxnSpPr>
          <p:cNvPr id="19" name="Conector de seta reta 18"/>
          <p:cNvCxnSpPr/>
          <p:nvPr/>
        </p:nvCxnSpPr>
        <p:spPr>
          <a:xfrm flipV="1">
            <a:off x="3513633" y="1304198"/>
            <a:ext cx="0" cy="2060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3722939" y="1304198"/>
            <a:ext cx="0" cy="2060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V="1">
            <a:off x="3513633" y="2128398"/>
            <a:ext cx="0" cy="2060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3722939" y="2128398"/>
            <a:ext cx="0" cy="2060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 flipV="1">
            <a:off x="3513633" y="2952599"/>
            <a:ext cx="0" cy="2060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3722939" y="2952599"/>
            <a:ext cx="0" cy="2060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 flipV="1">
            <a:off x="6384550" y="2952599"/>
            <a:ext cx="0" cy="130498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6593856" y="2952599"/>
            <a:ext cx="0" cy="130498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flipV="1">
            <a:off x="5885770" y="1304198"/>
            <a:ext cx="0" cy="10302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>
            <a:off x="6095077" y="1304198"/>
            <a:ext cx="0" cy="10302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/>
          <p:nvPr/>
        </p:nvCxnSpPr>
        <p:spPr>
          <a:xfrm flipV="1">
            <a:off x="3164789" y="5150467"/>
            <a:ext cx="0" cy="34341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/>
          <p:nvPr/>
        </p:nvCxnSpPr>
        <p:spPr>
          <a:xfrm>
            <a:off x="3374096" y="5171240"/>
            <a:ext cx="0" cy="34341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42" name="Chave direita 1041"/>
          <p:cNvSpPr/>
          <p:nvPr/>
        </p:nvSpPr>
        <p:spPr>
          <a:xfrm>
            <a:off x="7235894" y="527160"/>
            <a:ext cx="318873" cy="4861329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3" name="CaixaDeTexto 1042"/>
          <p:cNvSpPr txBox="1"/>
          <p:nvPr/>
        </p:nvSpPr>
        <p:spPr>
          <a:xfrm rot="5400000">
            <a:off x="5439300" y="2660210"/>
            <a:ext cx="4850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/>
              <a:t>Arquitetura n Camadas</a:t>
            </a:r>
            <a:endParaRPr lang="pt-BR" sz="3200" b="1" dirty="0"/>
          </a:p>
        </p:txBody>
      </p:sp>
      <p:sp>
        <p:nvSpPr>
          <p:cNvPr id="8" name="Texto explicativo em elipse 7"/>
          <p:cNvSpPr/>
          <p:nvPr/>
        </p:nvSpPr>
        <p:spPr>
          <a:xfrm>
            <a:off x="179512" y="188640"/>
            <a:ext cx="2053657" cy="1476731"/>
          </a:xfrm>
          <a:prstGeom prst="wedgeEllipseCallout">
            <a:avLst>
              <a:gd name="adj1" fmla="val 62018"/>
              <a:gd name="adj2" fmla="val 62291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Utilizada na Disciplina de desenvolvimento Web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71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/>
          <p:cNvSpPr/>
          <p:nvPr/>
        </p:nvSpPr>
        <p:spPr>
          <a:xfrm>
            <a:off x="2442475" y="548680"/>
            <a:ext cx="4519853" cy="755517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89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</a:rPr>
              <a:t>Camada de Apresentação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4" name="Retângulo de cantos arredondados 3"/>
          <p:cNvSpPr/>
          <p:nvPr/>
        </p:nvSpPr>
        <p:spPr>
          <a:xfrm>
            <a:off x="2442475" y="1510247"/>
            <a:ext cx="3250901" cy="618150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89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</a:rPr>
              <a:t>Camada de serviços distribuídos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2442475" y="2334448"/>
            <a:ext cx="4530459" cy="618150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89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</a:rPr>
              <a:t>Camada de Aplicação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2442475" y="3158648"/>
            <a:ext cx="3661796" cy="824200"/>
          </a:xfrm>
          <a:prstGeom prst="round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89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</a:rPr>
              <a:t>Camada do Modelo de Domínio/Negócio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2426284" y="4257582"/>
            <a:ext cx="4568261" cy="892884"/>
          </a:xfrm>
          <a:prstGeom prst="round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89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</a:rPr>
              <a:t>Camada de Infraestrutura de Persistência de Dados, etc.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3" name="Cilindro 2"/>
          <p:cNvSpPr/>
          <p:nvPr/>
        </p:nvSpPr>
        <p:spPr>
          <a:xfrm>
            <a:off x="2543175" y="5512454"/>
            <a:ext cx="821791" cy="652492"/>
          </a:xfrm>
          <a:prstGeom prst="can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89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tx1"/>
              </a:solidFill>
            </a:endParaRPr>
          </a:p>
        </p:txBody>
      </p:sp>
      <p:sp>
        <p:nvSpPr>
          <p:cNvPr id="51" name="Cilindro 50"/>
          <p:cNvSpPr/>
          <p:nvPr/>
        </p:nvSpPr>
        <p:spPr>
          <a:xfrm>
            <a:off x="3228001" y="5494082"/>
            <a:ext cx="821791" cy="652492"/>
          </a:xfrm>
          <a:prstGeom prst="can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89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tx1"/>
              </a:solidFill>
            </a:endParaRPr>
          </a:p>
        </p:txBody>
      </p:sp>
      <p:sp>
        <p:nvSpPr>
          <p:cNvPr id="11" name="Cilindro 10"/>
          <p:cNvSpPr/>
          <p:nvPr/>
        </p:nvSpPr>
        <p:spPr>
          <a:xfrm>
            <a:off x="2813970" y="5794022"/>
            <a:ext cx="961892" cy="705106"/>
          </a:xfrm>
          <a:prstGeom prst="can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89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</a:rPr>
              <a:t>Fontes Dados</a:t>
            </a:r>
            <a:endParaRPr lang="pt-BR" sz="1600" b="1" dirty="0">
              <a:solidFill>
                <a:schemeClr val="tx1"/>
              </a:solidFill>
            </a:endParaRPr>
          </a:p>
        </p:txBody>
      </p:sp>
      <p:cxnSp>
        <p:nvCxnSpPr>
          <p:cNvPr id="13" name="Conector de seta reta 12"/>
          <p:cNvCxnSpPr/>
          <p:nvPr/>
        </p:nvCxnSpPr>
        <p:spPr>
          <a:xfrm>
            <a:off x="1789866" y="926439"/>
            <a:ext cx="5581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1789866" y="1819323"/>
            <a:ext cx="5581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1806361" y="2643523"/>
            <a:ext cx="5581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1789866" y="3570749"/>
            <a:ext cx="5581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V="1">
            <a:off x="3513633" y="1304198"/>
            <a:ext cx="0" cy="2060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3722939" y="1304198"/>
            <a:ext cx="0" cy="2060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V="1">
            <a:off x="3513633" y="2128398"/>
            <a:ext cx="0" cy="2060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3722939" y="2128398"/>
            <a:ext cx="0" cy="2060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 flipV="1">
            <a:off x="3513633" y="2952599"/>
            <a:ext cx="0" cy="2060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>
            <a:off x="3722939" y="2952599"/>
            <a:ext cx="0" cy="2060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 flipV="1">
            <a:off x="6384550" y="2952599"/>
            <a:ext cx="0" cy="130498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6593856" y="2952599"/>
            <a:ext cx="0" cy="130498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flipV="1">
            <a:off x="5885770" y="1304198"/>
            <a:ext cx="0" cy="10302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>
            <a:off x="6095077" y="1304198"/>
            <a:ext cx="0" cy="10302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/>
          <p:nvPr/>
        </p:nvCxnSpPr>
        <p:spPr>
          <a:xfrm flipV="1">
            <a:off x="3164789" y="5150467"/>
            <a:ext cx="0" cy="34341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/>
          <p:nvPr/>
        </p:nvCxnSpPr>
        <p:spPr>
          <a:xfrm>
            <a:off x="3374096" y="5171240"/>
            <a:ext cx="0" cy="34341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tângulo de cantos arredondados 7"/>
          <p:cNvSpPr/>
          <p:nvPr/>
        </p:nvSpPr>
        <p:spPr>
          <a:xfrm>
            <a:off x="899592" y="548680"/>
            <a:ext cx="958757" cy="4670469"/>
          </a:xfrm>
          <a:prstGeom prst="round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8900000" scaled="1"/>
            <a:tileRect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sz="1600" b="1" dirty="0" smtClean="0">
                <a:solidFill>
                  <a:schemeClr val="tx1"/>
                </a:solidFill>
              </a:rPr>
              <a:t>Camada de Infraestrutura transversal </a:t>
            </a:r>
          </a:p>
          <a:p>
            <a:pPr algn="ctr"/>
            <a:r>
              <a:rPr lang="pt-BR" sz="1600" b="1" dirty="0" smtClean="0">
                <a:solidFill>
                  <a:schemeClr val="tx1"/>
                </a:solidFill>
              </a:rPr>
              <a:t>(</a:t>
            </a:r>
            <a:r>
              <a:rPr lang="pt-BR" sz="1600" b="1" dirty="0" err="1" smtClean="0">
                <a:solidFill>
                  <a:schemeClr val="tx1"/>
                </a:solidFill>
              </a:rPr>
              <a:t>IoC</a:t>
            </a:r>
            <a:r>
              <a:rPr lang="pt-BR" sz="1600" b="1" dirty="0" smtClean="0">
                <a:solidFill>
                  <a:schemeClr val="tx1"/>
                </a:solidFill>
              </a:rPr>
              <a:t>, Exceções, Log, </a:t>
            </a:r>
            <a:r>
              <a:rPr lang="pt-BR" sz="1600" b="1" dirty="0" err="1" smtClean="0">
                <a:solidFill>
                  <a:schemeClr val="tx1"/>
                </a:solidFill>
              </a:rPr>
              <a:t>etc</a:t>
            </a:r>
            <a:r>
              <a:rPr lang="pt-BR" sz="1600" b="1" dirty="0" smtClean="0">
                <a:solidFill>
                  <a:schemeClr val="tx1"/>
                </a:solidFill>
              </a:rPr>
              <a:t>)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1042" name="Chave direita 1041"/>
          <p:cNvSpPr/>
          <p:nvPr/>
        </p:nvSpPr>
        <p:spPr>
          <a:xfrm>
            <a:off x="7235894" y="527160"/>
            <a:ext cx="318873" cy="4861329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3" name="CaixaDeTexto 1042"/>
          <p:cNvSpPr txBox="1"/>
          <p:nvPr/>
        </p:nvSpPr>
        <p:spPr>
          <a:xfrm rot="5400000">
            <a:off x="5439300" y="2660210"/>
            <a:ext cx="4850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/>
              <a:t>Arquitetura n Camadas</a:t>
            </a:r>
            <a:endParaRPr lang="pt-BR" sz="3200" b="1" dirty="0"/>
          </a:p>
        </p:txBody>
      </p:sp>
      <p:sp>
        <p:nvSpPr>
          <p:cNvPr id="32" name="Texto explicativo em elipse 31"/>
          <p:cNvSpPr/>
          <p:nvPr/>
        </p:nvSpPr>
        <p:spPr>
          <a:xfrm>
            <a:off x="30488" y="5356496"/>
            <a:ext cx="2304394" cy="1476731"/>
          </a:xfrm>
          <a:prstGeom prst="wedgeEllipseCallout">
            <a:avLst>
              <a:gd name="adj1" fmla="val 11808"/>
              <a:gd name="adj2" fmla="val -91193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Utilizada na Disciplina de desenvolvimento de Sistemas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4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2112" y="1752601"/>
            <a:ext cx="8648360" cy="1829761"/>
          </a:xfrm>
        </p:spPr>
        <p:txBody>
          <a:bodyPr/>
          <a:lstStyle/>
          <a:p>
            <a:r>
              <a:rPr lang="pt-BR" dirty="0"/>
              <a:t>Técnicas de Orientação a Objetos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4077072"/>
            <a:ext cx="7772400" cy="537473"/>
          </a:xfrm>
        </p:spPr>
        <p:txBody>
          <a:bodyPr>
            <a:noAutofit/>
          </a:bodyPr>
          <a:lstStyle/>
          <a:p>
            <a:r>
              <a:rPr lang="pt-BR" sz="2000" dirty="0"/>
              <a:t>Unidade </a:t>
            </a:r>
            <a:r>
              <a:rPr lang="pt-BR" sz="2000" dirty="0" smtClean="0"/>
              <a:t>2 – Organizando o Projeto </a:t>
            </a:r>
          </a:p>
          <a:p>
            <a:r>
              <a:rPr lang="pt-BR" sz="2000" dirty="0" smtClean="0"/>
              <a:t>Orientado a objetos em Camadas (Exemplo)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93822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</TotalTime>
  <Words>204</Words>
  <Application>Microsoft Office PowerPoint</Application>
  <PresentationFormat>Apresentação na tela (4:3)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Técnicas de Orientação a Objetos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Técnicas de Orientação a Objetos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Alexandre Rech</dc:creator>
  <cp:lastModifiedBy>Alexandre Rech</cp:lastModifiedBy>
  <cp:revision>17</cp:revision>
  <dcterms:created xsi:type="dcterms:W3CDTF">2013-06-18T20:05:16Z</dcterms:created>
  <dcterms:modified xsi:type="dcterms:W3CDTF">2015-08-31T23:04:54Z</dcterms:modified>
</cp:coreProperties>
</file>