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371" r:id="rId3"/>
    <p:sldId id="372" r:id="rId4"/>
    <p:sldId id="330" r:id="rId5"/>
    <p:sldId id="339" r:id="rId6"/>
    <p:sldId id="341" r:id="rId7"/>
    <p:sldId id="352" r:id="rId8"/>
    <p:sldId id="353" r:id="rId9"/>
    <p:sldId id="354" r:id="rId10"/>
    <p:sldId id="355" r:id="rId11"/>
    <p:sldId id="356" r:id="rId12"/>
    <p:sldId id="368" r:id="rId13"/>
    <p:sldId id="357" r:id="rId14"/>
    <p:sldId id="359" r:id="rId15"/>
    <p:sldId id="370" r:id="rId16"/>
    <p:sldId id="373" r:id="rId17"/>
    <p:sldId id="374" r:id="rId18"/>
    <p:sldId id="375" r:id="rId19"/>
    <p:sldId id="376" r:id="rId20"/>
    <p:sldId id="378" r:id="rId21"/>
    <p:sldId id="361" r:id="rId22"/>
    <p:sldId id="365" r:id="rId23"/>
    <p:sldId id="362" r:id="rId24"/>
    <p:sldId id="379" r:id="rId25"/>
    <p:sldId id="380" r:id="rId26"/>
    <p:sldId id="381" r:id="rId27"/>
    <p:sldId id="384" r:id="rId28"/>
    <p:sldId id="385" r:id="rId29"/>
    <p:sldId id="366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560" autoAdjust="0"/>
  </p:normalViewPr>
  <p:slideViewPr>
    <p:cSldViewPr>
      <p:cViewPr varScale="1">
        <p:scale>
          <a:sx n="72" d="100"/>
          <a:sy n="72" d="100"/>
        </p:scale>
        <p:origin x="1694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D7E8E-D5C2-4030-B36C-E06F38ED594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11423F85-99A8-4B33-B3D1-3D22F4570690}">
      <dgm:prSet/>
      <dgm:spPr/>
      <dgm:t>
        <a:bodyPr/>
        <a:lstStyle/>
        <a:p>
          <a:pPr rtl="0"/>
          <a:r>
            <a:rPr lang="pt-BR" dirty="0" smtClean="0"/>
            <a:t>As aplicações devem estar </a:t>
          </a:r>
          <a:r>
            <a:rPr lang="pt-BR" b="1" u="sng" dirty="0" smtClean="0"/>
            <a:t>preparadas</a:t>
          </a:r>
          <a:r>
            <a:rPr lang="pt-BR" dirty="0" smtClean="0"/>
            <a:t> </a:t>
          </a:r>
          <a:r>
            <a:rPr lang="pt-BR" b="1" u="sng" dirty="0" smtClean="0"/>
            <a:t>para sofrerem mudanças</a:t>
          </a:r>
          <a:endParaRPr lang="pt-BR" b="1" u="sng" dirty="0"/>
        </a:p>
      </dgm:t>
    </dgm:pt>
    <dgm:pt modelId="{55CFF804-67CC-484E-9276-E1D6D30BA525}" type="parTrans" cxnId="{02D3394C-623C-4EB7-B367-AAC1A283A86F}">
      <dgm:prSet/>
      <dgm:spPr/>
      <dgm:t>
        <a:bodyPr/>
        <a:lstStyle/>
        <a:p>
          <a:endParaRPr lang="pt-BR"/>
        </a:p>
      </dgm:t>
    </dgm:pt>
    <dgm:pt modelId="{D07F35E6-867F-4AE5-BD6D-4E1773AD3A08}" type="sibTrans" cxnId="{02D3394C-623C-4EB7-B367-AAC1A283A86F}">
      <dgm:prSet/>
      <dgm:spPr/>
      <dgm:t>
        <a:bodyPr/>
        <a:lstStyle/>
        <a:p>
          <a:endParaRPr lang="pt-BR"/>
        </a:p>
      </dgm:t>
    </dgm:pt>
    <dgm:pt modelId="{D9F5CF62-06DF-4F90-8F0A-14ECDBC87921}">
      <dgm:prSet/>
      <dgm:spPr/>
      <dgm:t>
        <a:bodyPr/>
        <a:lstStyle/>
        <a:p>
          <a:pPr rtl="0"/>
          <a:r>
            <a:rPr lang="pt-BR" dirty="0" smtClean="0"/>
            <a:t>Por causa das características citadas no slide anterior, é visível que aplicações corporativas têm um alto grau de complexidade e precisam estar preparadas para sofrerem mudanças constantemente.</a:t>
          </a:r>
          <a:endParaRPr lang="pt-BR" dirty="0"/>
        </a:p>
      </dgm:t>
    </dgm:pt>
    <dgm:pt modelId="{E1218D1D-7F6C-46C1-A0C1-595FCC6089B7}" type="parTrans" cxnId="{E42EFAC6-C8F8-4BCD-8BE0-CFB1E1D774D3}">
      <dgm:prSet/>
      <dgm:spPr/>
      <dgm:t>
        <a:bodyPr/>
        <a:lstStyle/>
        <a:p>
          <a:endParaRPr lang="pt-BR"/>
        </a:p>
      </dgm:t>
    </dgm:pt>
    <dgm:pt modelId="{4F754074-9A92-480E-B85D-82B54CF41BC7}" type="sibTrans" cxnId="{E42EFAC6-C8F8-4BCD-8BE0-CFB1E1D774D3}">
      <dgm:prSet/>
      <dgm:spPr/>
      <dgm:t>
        <a:bodyPr/>
        <a:lstStyle/>
        <a:p>
          <a:endParaRPr lang="pt-BR"/>
        </a:p>
      </dgm:t>
    </dgm:pt>
    <dgm:pt modelId="{D9C32697-F9CE-4DA7-8753-1EE0CD04731E}">
      <dgm:prSet/>
      <dgm:spPr/>
      <dgm:t>
        <a:bodyPr/>
        <a:lstStyle/>
        <a:p>
          <a:pPr rtl="0"/>
          <a:r>
            <a:rPr lang="pt-BR" dirty="0" smtClean="0"/>
            <a:t>Padrões para facilitar as mudanças...</a:t>
          </a:r>
          <a:endParaRPr lang="pt-BR" dirty="0"/>
        </a:p>
      </dgm:t>
    </dgm:pt>
    <dgm:pt modelId="{CB61F19D-9B87-41AE-9905-E2B79871034F}" type="parTrans" cxnId="{7DBCED2B-71EC-4C75-BA5D-078C8A4B94A7}">
      <dgm:prSet/>
      <dgm:spPr/>
      <dgm:t>
        <a:bodyPr/>
        <a:lstStyle/>
        <a:p>
          <a:endParaRPr lang="pt-BR"/>
        </a:p>
      </dgm:t>
    </dgm:pt>
    <dgm:pt modelId="{59A34C60-A443-41B0-95F3-F3B2390AFF84}" type="sibTrans" cxnId="{7DBCED2B-71EC-4C75-BA5D-078C8A4B94A7}">
      <dgm:prSet/>
      <dgm:spPr/>
      <dgm:t>
        <a:bodyPr/>
        <a:lstStyle/>
        <a:p>
          <a:endParaRPr lang="pt-BR"/>
        </a:p>
      </dgm:t>
    </dgm:pt>
    <dgm:pt modelId="{AB6496B9-B351-439A-A0A2-13ECA1F7248E}">
      <dgm:prSet/>
      <dgm:spPr/>
      <dgm:t>
        <a:bodyPr/>
        <a:lstStyle/>
        <a:p>
          <a:pPr rtl="0"/>
          <a:r>
            <a:rPr lang="pt-BR" smtClean="0"/>
            <a:t>Por isso, muitos padrões foram criados para facilitar as mudanças nas estruturas e regras sobre as quais o software foi construído.     </a:t>
          </a:r>
          <a:endParaRPr lang="pt-BR"/>
        </a:p>
      </dgm:t>
    </dgm:pt>
    <dgm:pt modelId="{84E65B60-E0A7-444D-970E-2CCE872F8C9A}" type="parTrans" cxnId="{B6644AEC-236A-4B51-A8E4-EC84EAE5FAE7}">
      <dgm:prSet/>
      <dgm:spPr/>
      <dgm:t>
        <a:bodyPr/>
        <a:lstStyle/>
        <a:p>
          <a:endParaRPr lang="pt-BR"/>
        </a:p>
      </dgm:t>
    </dgm:pt>
    <dgm:pt modelId="{19F5B6F5-2686-4EC4-A349-53FAEB8E003B}" type="sibTrans" cxnId="{B6644AEC-236A-4B51-A8E4-EC84EAE5FAE7}">
      <dgm:prSet/>
      <dgm:spPr/>
      <dgm:t>
        <a:bodyPr/>
        <a:lstStyle/>
        <a:p>
          <a:endParaRPr lang="pt-BR"/>
        </a:p>
      </dgm:t>
    </dgm:pt>
    <dgm:pt modelId="{11088F4C-5D7B-4636-B35E-4B52E8002EF3}" type="pres">
      <dgm:prSet presAssocID="{665D7E8E-D5C2-4030-B36C-E06F38ED594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D9C264E-E143-4F60-A8AF-B8DB05E43E42}" type="pres">
      <dgm:prSet presAssocID="{11423F85-99A8-4B33-B3D1-3D22F4570690}" presName="linNode" presStyleCnt="0"/>
      <dgm:spPr/>
    </dgm:pt>
    <dgm:pt modelId="{A683BD8B-7C53-4DB4-BB43-883DB35FEB9A}" type="pres">
      <dgm:prSet presAssocID="{11423F85-99A8-4B33-B3D1-3D22F457069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937F84-BB78-4963-A8D0-C66AC6B902DD}" type="pres">
      <dgm:prSet presAssocID="{11423F85-99A8-4B33-B3D1-3D22F457069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B06F44-B870-4501-9033-521268A33350}" type="pres">
      <dgm:prSet presAssocID="{D07F35E6-867F-4AE5-BD6D-4E1773AD3A08}" presName="sp" presStyleCnt="0"/>
      <dgm:spPr/>
    </dgm:pt>
    <dgm:pt modelId="{D57284A8-26CA-4ADE-967E-24811E9B036E}" type="pres">
      <dgm:prSet presAssocID="{D9C32697-F9CE-4DA7-8753-1EE0CD04731E}" presName="linNode" presStyleCnt="0"/>
      <dgm:spPr/>
    </dgm:pt>
    <dgm:pt modelId="{394F15E9-6C2F-4A1E-B2F0-D29BD2680D25}" type="pres">
      <dgm:prSet presAssocID="{D9C32697-F9CE-4DA7-8753-1EE0CD04731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BF66868-1E65-482B-B0DF-718C9E952A3A}" type="pres">
      <dgm:prSet presAssocID="{D9C32697-F9CE-4DA7-8753-1EE0CD04731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467D90E-CF46-4F23-8F18-6F35177C8DA9}" type="presOf" srcId="{11423F85-99A8-4B33-B3D1-3D22F4570690}" destId="{A683BD8B-7C53-4DB4-BB43-883DB35FEB9A}" srcOrd="0" destOrd="0" presId="urn:microsoft.com/office/officeart/2005/8/layout/vList5"/>
    <dgm:cxn modelId="{02D3394C-623C-4EB7-B367-AAC1A283A86F}" srcId="{665D7E8E-D5C2-4030-B36C-E06F38ED5940}" destId="{11423F85-99A8-4B33-B3D1-3D22F4570690}" srcOrd="0" destOrd="0" parTransId="{55CFF804-67CC-484E-9276-E1D6D30BA525}" sibTransId="{D07F35E6-867F-4AE5-BD6D-4E1773AD3A08}"/>
    <dgm:cxn modelId="{A90F56BA-CD43-4E4F-AF96-3735C5CD8FC6}" type="presOf" srcId="{665D7E8E-D5C2-4030-B36C-E06F38ED5940}" destId="{11088F4C-5D7B-4636-B35E-4B52E8002EF3}" srcOrd="0" destOrd="0" presId="urn:microsoft.com/office/officeart/2005/8/layout/vList5"/>
    <dgm:cxn modelId="{B6644AEC-236A-4B51-A8E4-EC84EAE5FAE7}" srcId="{D9C32697-F9CE-4DA7-8753-1EE0CD04731E}" destId="{AB6496B9-B351-439A-A0A2-13ECA1F7248E}" srcOrd="0" destOrd="0" parTransId="{84E65B60-E0A7-444D-970E-2CCE872F8C9A}" sibTransId="{19F5B6F5-2686-4EC4-A349-53FAEB8E003B}"/>
    <dgm:cxn modelId="{8FB8AA40-7DAE-4DAF-B041-9F6896315B99}" type="presOf" srcId="{AB6496B9-B351-439A-A0A2-13ECA1F7248E}" destId="{FBF66868-1E65-482B-B0DF-718C9E952A3A}" srcOrd="0" destOrd="0" presId="urn:microsoft.com/office/officeart/2005/8/layout/vList5"/>
    <dgm:cxn modelId="{95FC105E-329C-4F64-950A-F1760C79254A}" type="presOf" srcId="{D9F5CF62-06DF-4F90-8F0A-14ECDBC87921}" destId="{6F937F84-BB78-4963-A8D0-C66AC6B902DD}" srcOrd="0" destOrd="0" presId="urn:microsoft.com/office/officeart/2005/8/layout/vList5"/>
    <dgm:cxn modelId="{E42EFAC6-C8F8-4BCD-8BE0-CFB1E1D774D3}" srcId="{11423F85-99A8-4B33-B3D1-3D22F4570690}" destId="{D9F5CF62-06DF-4F90-8F0A-14ECDBC87921}" srcOrd="0" destOrd="0" parTransId="{E1218D1D-7F6C-46C1-A0C1-595FCC6089B7}" sibTransId="{4F754074-9A92-480E-B85D-82B54CF41BC7}"/>
    <dgm:cxn modelId="{F258DE24-C22A-4D42-82C8-049994EE7AB8}" type="presOf" srcId="{D9C32697-F9CE-4DA7-8753-1EE0CD04731E}" destId="{394F15E9-6C2F-4A1E-B2F0-D29BD2680D25}" srcOrd="0" destOrd="0" presId="urn:microsoft.com/office/officeart/2005/8/layout/vList5"/>
    <dgm:cxn modelId="{7DBCED2B-71EC-4C75-BA5D-078C8A4B94A7}" srcId="{665D7E8E-D5C2-4030-B36C-E06F38ED5940}" destId="{D9C32697-F9CE-4DA7-8753-1EE0CD04731E}" srcOrd="1" destOrd="0" parTransId="{CB61F19D-9B87-41AE-9905-E2B79871034F}" sibTransId="{59A34C60-A443-41B0-95F3-F3B2390AFF84}"/>
    <dgm:cxn modelId="{385DEC4E-B6DE-45C5-AA8E-9F5FBF017CFB}" type="presParOf" srcId="{11088F4C-5D7B-4636-B35E-4B52E8002EF3}" destId="{AD9C264E-E143-4F60-A8AF-B8DB05E43E42}" srcOrd="0" destOrd="0" presId="urn:microsoft.com/office/officeart/2005/8/layout/vList5"/>
    <dgm:cxn modelId="{43252ABA-F67E-425D-BB73-B7B62315DF1E}" type="presParOf" srcId="{AD9C264E-E143-4F60-A8AF-B8DB05E43E42}" destId="{A683BD8B-7C53-4DB4-BB43-883DB35FEB9A}" srcOrd="0" destOrd="0" presId="urn:microsoft.com/office/officeart/2005/8/layout/vList5"/>
    <dgm:cxn modelId="{30D38316-33AC-4A38-B9CD-E92C97061505}" type="presParOf" srcId="{AD9C264E-E143-4F60-A8AF-B8DB05E43E42}" destId="{6F937F84-BB78-4963-A8D0-C66AC6B902DD}" srcOrd="1" destOrd="0" presId="urn:microsoft.com/office/officeart/2005/8/layout/vList5"/>
    <dgm:cxn modelId="{186A969C-74B8-4EB1-835A-3FB9E200A8B1}" type="presParOf" srcId="{11088F4C-5D7B-4636-B35E-4B52E8002EF3}" destId="{52B06F44-B870-4501-9033-521268A33350}" srcOrd="1" destOrd="0" presId="urn:microsoft.com/office/officeart/2005/8/layout/vList5"/>
    <dgm:cxn modelId="{1BA01FD3-7557-4062-961E-7DE60C2EE55A}" type="presParOf" srcId="{11088F4C-5D7B-4636-B35E-4B52E8002EF3}" destId="{D57284A8-26CA-4ADE-967E-24811E9B036E}" srcOrd="2" destOrd="0" presId="urn:microsoft.com/office/officeart/2005/8/layout/vList5"/>
    <dgm:cxn modelId="{E74E9362-258D-44BF-839B-C3F663123251}" type="presParOf" srcId="{D57284A8-26CA-4ADE-967E-24811E9B036E}" destId="{394F15E9-6C2F-4A1E-B2F0-D29BD2680D25}" srcOrd="0" destOrd="0" presId="urn:microsoft.com/office/officeart/2005/8/layout/vList5"/>
    <dgm:cxn modelId="{790CFDE7-2BB3-4308-882F-90C46ACDE09D}" type="presParOf" srcId="{D57284A8-26CA-4ADE-967E-24811E9B036E}" destId="{FBF66868-1E65-482B-B0DF-718C9E952A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358EE1-FB39-477A-8B6B-067559140BD5}" type="doc">
      <dgm:prSet loTypeId="urn:microsoft.com/office/officeart/2008/layout/PictureAccentLis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605B490-C6D7-498D-9043-5B983DB8527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pt-BR" sz="3600" b="1" i="1" dirty="0" smtClean="0">
              <a:solidFill>
                <a:schemeClr val="bg1"/>
              </a:solidFill>
            </a:rPr>
            <a:t>Desvantagens</a:t>
          </a:r>
          <a:endParaRPr lang="pt-BR" sz="3600" dirty="0">
            <a:solidFill>
              <a:schemeClr val="bg1"/>
            </a:solidFill>
          </a:endParaRPr>
        </a:p>
      </dgm:t>
    </dgm:pt>
    <dgm:pt modelId="{96FD8056-F811-4784-A03B-00B22B3BCBBD}" type="parTrans" cxnId="{1E75AB6B-7B01-43FA-9BA6-106DC435D3D0}">
      <dgm:prSet/>
      <dgm:spPr/>
      <dgm:t>
        <a:bodyPr/>
        <a:lstStyle/>
        <a:p>
          <a:endParaRPr lang="pt-BR"/>
        </a:p>
      </dgm:t>
    </dgm:pt>
    <dgm:pt modelId="{AACD13B2-319B-4F37-A6EC-2377CC2EF63D}" type="sibTrans" cxnId="{1E75AB6B-7B01-43FA-9BA6-106DC435D3D0}">
      <dgm:prSet/>
      <dgm:spPr/>
      <dgm:t>
        <a:bodyPr/>
        <a:lstStyle/>
        <a:p>
          <a:endParaRPr lang="pt-BR"/>
        </a:p>
      </dgm:t>
    </dgm:pt>
    <dgm:pt modelId="{A2903B3D-1172-4F5B-BE96-DABB479C7AB4}">
      <dgm:prSet custT="1"/>
      <dgm:spPr/>
      <dgm:t>
        <a:bodyPr/>
        <a:lstStyle/>
        <a:p>
          <a:pPr rtl="0"/>
          <a:r>
            <a:rPr lang="pt-BR" sz="3200" b="0" u="none" dirty="0" smtClean="0"/>
            <a:t>Apenas complicam um sistema muito simples</a:t>
          </a:r>
          <a:endParaRPr lang="pt-BR" sz="2400" b="0" u="none" dirty="0"/>
        </a:p>
      </dgm:t>
    </dgm:pt>
    <dgm:pt modelId="{6F47B849-3B18-4561-97F2-9D9586CBC98E}" type="parTrans" cxnId="{95386068-ADCA-4CDE-9242-69F2AF9560BC}">
      <dgm:prSet/>
      <dgm:spPr/>
      <dgm:t>
        <a:bodyPr/>
        <a:lstStyle/>
        <a:p>
          <a:endParaRPr lang="pt-BR"/>
        </a:p>
      </dgm:t>
    </dgm:pt>
    <dgm:pt modelId="{AD4A1EF2-F64C-4B18-BC40-6A654F980D8E}" type="sibTrans" cxnId="{95386068-ADCA-4CDE-9242-69F2AF9560BC}">
      <dgm:prSet/>
      <dgm:spPr/>
      <dgm:t>
        <a:bodyPr/>
        <a:lstStyle/>
        <a:p>
          <a:endParaRPr lang="pt-BR"/>
        </a:p>
      </dgm:t>
    </dgm:pt>
    <dgm:pt modelId="{D6975989-3C55-4498-94D8-444B105ACA95}">
      <dgm:prSet custT="1"/>
      <dgm:spPr/>
      <dgm:t>
        <a:bodyPr/>
        <a:lstStyle/>
        <a:p>
          <a:r>
            <a:rPr lang="pt-BR" sz="2800" b="0" u="none" dirty="0" smtClean="0"/>
            <a:t>Possibilidade de overdose</a:t>
          </a:r>
          <a:endParaRPr lang="pt-BR" sz="2000" b="0" u="none" dirty="0"/>
        </a:p>
      </dgm:t>
    </dgm:pt>
    <dgm:pt modelId="{F833C754-3EB0-44FA-8C43-30FEDF0BADA4}" type="parTrans" cxnId="{95C0363E-EE61-4CB5-974A-E206545C737C}">
      <dgm:prSet/>
      <dgm:spPr/>
      <dgm:t>
        <a:bodyPr/>
        <a:lstStyle/>
        <a:p>
          <a:endParaRPr lang="pt-BR"/>
        </a:p>
      </dgm:t>
    </dgm:pt>
    <dgm:pt modelId="{13D0537C-BC66-416E-A4C0-367AB341A216}" type="sibTrans" cxnId="{95C0363E-EE61-4CB5-974A-E206545C737C}">
      <dgm:prSet/>
      <dgm:spPr/>
      <dgm:t>
        <a:bodyPr/>
        <a:lstStyle/>
        <a:p>
          <a:endParaRPr lang="pt-BR"/>
        </a:p>
      </dgm:t>
    </dgm:pt>
    <dgm:pt modelId="{52CF33F4-8582-443D-ACEC-FD96114C1A44}" type="pres">
      <dgm:prSet presAssocID="{94358EE1-FB39-477A-8B6B-067559140BD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D2E8B87C-519C-4157-A0F1-8D299AB9AA0F}" type="pres">
      <dgm:prSet presAssocID="{4605B490-C6D7-498D-9043-5B983DB85277}" presName="root" presStyleCnt="0">
        <dgm:presLayoutVars>
          <dgm:chMax/>
          <dgm:chPref val="4"/>
        </dgm:presLayoutVars>
      </dgm:prSet>
      <dgm:spPr/>
    </dgm:pt>
    <dgm:pt modelId="{AC9B408A-095E-4DBC-8034-E3081D5F23B2}" type="pres">
      <dgm:prSet presAssocID="{4605B490-C6D7-498D-9043-5B983DB85277}" presName="rootComposite" presStyleCnt="0">
        <dgm:presLayoutVars/>
      </dgm:prSet>
      <dgm:spPr/>
    </dgm:pt>
    <dgm:pt modelId="{5475E040-3F88-4EDB-981A-A2FE7243143E}" type="pres">
      <dgm:prSet presAssocID="{4605B490-C6D7-498D-9043-5B983DB85277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pt-BR"/>
        </a:p>
      </dgm:t>
    </dgm:pt>
    <dgm:pt modelId="{2B7107C0-47C6-4B38-8E8B-C5ACB581D302}" type="pres">
      <dgm:prSet presAssocID="{4605B490-C6D7-498D-9043-5B983DB85277}" presName="childShape" presStyleCnt="0">
        <dgm:presLayoutVars>
          <dgm:chMax val="0"/>
          <dgm:chPref val="0"/>
        </dgm:presLayoutVars>
      </dgm:prSet>
      <dgm:spPr/>
    </dgm:pt>
    <dgm:pt modelId="{B3E4E825-EF2A-4C1D-9D70-E4F91EF9F2EC}" type="pres">
      <dgm:prSet presAssocID="{A2903B3D-1172-4F5B-BE96-DABB479C7AB4}" presName="childComposite" presStyleCnt="0">
        <dgm:presLayoutVars>
          <dgm:chMax val="0"/>
          <dgm:chPref val="0"/>
        </dgm:presLayoutVars>
      </dgm:prSet>
      <dgm:spPr/>
    </dgm:pt>
    <dgm:pt modelId="{8F2F0C31-439F-4717-9CB2-DD91AB7C5AF9}" type="pres">
      <dgm:prSet presAssocID="{A2903B3D-1172-4F5B-BE96-DABB479C7AB4}" presName="Image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C2ACA3B4-6576-439F-9DB6-F338BE6901E8}" type="pres">
      <dgm:prSet presAssocID="{A2903B3D-1172-4F5B-BE96-DABB479C7AB4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4278098-8949-4DFF-95C5-F5D1627D056D}" type="pres">
      <dgm:prSet presAssocID="{D6975989-3C55-4498-94D8-444B105ACA95}" presName="childComposite" presStyleCnt="0">
        <dgm:presLayoutVars>
          <dgm:chMax val="0"/>
          <dgm:chPref val="0"/>
        </dgm:presLayoutVars>
      </dgm:prSet>
      <dgm:spPr/>
    </dgm:pt>
    <dgm:pt modelId="{7674922C-A38C-4528-8B85-0D2847655895}" type="pres">
      <dgm:prSet presAssocID="{D6975989-3C55-4498-94D8-444B105ACA95}" presName="Imag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  <dgm:t>
        <a:bodyPr/>
        <a:lstStyle/>
        <a:p>
          <a:endParaRPr lang="pt-BR"/>
        </a:p>
      </dgm:t>
    </dgm:pt>
    <dgm:pt modelId="{E9430457-8356-4AFF-B897-66EAE6C5D82B}" type="pres">
      <dgm:prSet presAssocID="{D6975989-3C55-4498-94D8-444B105ACA95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5C0363E-EE61-4CB5-974A-E206545C737C}" srcId="{4605B490-C6D7-498D-9043-5B983DB85277}" destId="{D6975989-3C55-4498-94D8-444B105ACA95}" srcOrd="1" destOrd="0" parTransId="{F833C754-3EB0-44FA-8C43-30FEDF0BADA4}" sibTransId="{13D0537C-BC66-416E-A4C0-367AB341A216}"/>
    <dgm:cxn modelId="{95386068-ADCA-4CDE-9242-69F2AF9560BC}" srcId="{4605B490-C6D7-498D-9043-5B983DB85277}" destId="{A2903B3D-1172-4F5B-BE96-DABB479C7AB4}" srcOrd="0" destOrd="0" parTransId="{6F47B849-3B18-4561-97F2-9D9586CBC98E}" sibTransId="{AD4A1EF2-F64C-4B18-BC40-6A654F980D8E}"/>
    <dgm:cxn modelId="{22D2899C-EB39-4252-B9D9-4A396D930EDB}" type="presOf" srcId="{D6975989-3C55-4498-94D8-444B105ACA95}" destId="{E9430457-8356-4AFF-B897-66EAE6C5D82B}" srcOrd="0" destOrd="0" presId="urn:microsoft.com/office/officeart/2008/layout/PictureAccentList"/>
    <dgm:cxn modelId="{FA0794BC-7121-4774-B6D6-39DA2E280E1D}" type="presOf" srcId="{4605B490-C6D7-498D-9043-5B983DB85277}" destId="{5475E040-3F88-4EDB-981A-A2FE7243143E}" srcOrd="0" destOrd="0" presId="urn:microsoft.com/office/officeart/2008/layout/PictureAccentList"/>
    <dgm:cxn modelId="{1E75AB6B-7B01-43FA-9BA6-106DC435D3D0}" srcId="{94358EE1-FB39-477A-8B6B-067559140BD5}" destId="{4605B490-C6D7-498D-9043-5B983DB85277}" srcOrd="0" destOrd="0" parTransId="{96FD8056-F811-4784-A03B-00B22B3BCBBD}" sibTransId="{AACD13B2-319B-4F37-A6EC-2377CC2EF63D}"/>
    <dgm:cxn modelId="{D05DFFCF-A500-49A6-809D-E66E1B4615F6}" type="presOf" srcId="{94358EE1-FB39-477A-8B6B-067559140BD5}" destId="{52CF33F4-8582-443D-ACEC-FD96114C1A44}" srcOrd="0" destOrd="0" presId="urn:microsoft.com/office/officeart/2008/layout/PictureAccentList"/>
    <dgm:cxn modelId="{251C9C14-E6E3-403F-97A4-1A95B5A962F4}" type="presOf" srcId="{A2903B3D-1172-4F5B-BE96-DABB479C7AB4}" destId="{C2ACA3B4-6576-439F-9DB6-F338BE6901E8}" srcOrd="0" destOrd="0" presId="urn:microsoft.com/office/officeart/2008/layout/PictureAccentList"/>
    <dgm:cxn modelId="{2A56A295-7525-49BB-AF0F-7937852E8775}" type="presParOf" srcId="{52CF33F4-8582-443D-ACEC-FD96114C1A44}" destId="{D2E8B87C-519C-4157-A0F1-8D299AB9AA0F}" srcOrd="0" destOrd="0" presId="urn:microsoft.com/office/officeart/2008/layout/PictureAccentList"/>
    <dgm:cxn modelId="{C2CA088A-A859-4724-9B59-CDBF3DAD22DC}" type="presParOf" srcId="{D2E8B87C-519C-4157-A0F1-8D299AB9AA0F}" destId="{AC9B408A-095E-4DBC-8034-E3081D5F23B2}" srcOrd="0" destOrd="0" presId="urn:microsoft.com/office/officeart/2008/layout/PictureAccentList"/>
    <dgm:cxn modelId="{410CD1F6-6802-4A5A-9840-B840F7866795}" type="presParOf" srcId="{AC9B408A-095E-4DBC-8034-E3081D5F23B2}" destId="{5475E040-3F88-4EDB-981A-A2FE7243143E}" srcOrd="0" destOrd="0" presId="urn:microsoft.com/office/officeart/2008/layout/PictureAccentList"/>
    <dgm:cxn modelId="{0C81E141-8E90-4348-9A7C-F48FD7B5860E}" type="presParOf" srcId="{D2E8B87C-519C-4157-A0F1-8D299AB9AA0F}" destId="{2B7107C0-47C6-4B38-8E8B-C5ACB581D302}" srcOrd="1" destOrd="0" presId="urn:microsoft.com/office/officeart/2008/layout/PictureAccentList"/>
    <dgm:cxn modelId="{D69B9176-262C-4421-8444-9009E9D96BBE}" type="presParOf" srcId="{2B7107C0-47C6-4B38-8E8B-C5ACB581D302}" destId="{B3E4E825-EF2A-4C1D-9D70-E4F91EF9F2EC}" srcOrd="0" destOrd="0" presId="urn:microsoft.com/office/officeart/2008/layout/PictureAccentList"/>
    <dgm:cxn modelId="{11F94529-30D4-4D36-B3CC-2500B2548B00}" type="presParOf" srcId="{B3E4E825-EF2A-4C1D-9D70-E4F91EF9F2EC}" destId="{8F2F0C31-439F-4717-9CB2-DD91AB7C5AF9}" srcOrd="0" destOrd="0" presId="urn:microsoft.com/office/officeart/2008/layout/PictureAccentList"/>
    <dgm:cxn modelId="{AE82CFC2-AE06-4FCF-A804-6C4A60DF7E34}" type="presParOf" srcId="{B3E4E825-EF2A-4C1D-9D70-E4F91EF9F2EC}" destId="{C2ACA3B4-6576-439F-9DB6-F338BE6901E8}" srcOrd="1" destOrd="0" presId="urn:microsoft.com/office/officeart/2008/layout/PictureAccentList"/>
    <dgm:cxn modelId="{BAA65846-2E52-4764-9E48-CE955561BF3A}" type="presParOf" srcId="{2B7107C0-47C6-4B38-8E8B-C5ACB581D302}" destId="{04278098-8949-4DFF-95C5-F5D1627D056D}" srcOrd="1" destOrd="0" presId="urn:microsoft.com/office/officeart/2008/layout/PictureAccentList"/>
    <dgm:cxn modelId="{9D7530AE-7116-484F-9AEA-C6C789407D5D}" type="presParOf" srcId="{04278098-8949-4DFF-95C5-F5D1627D056D}" destId="{7674922C-A38C-4528-8B85-0D2847655895}" srcOrd="0" destOrd="0" presId="urn:microsoft.com/office/officeart/2008/layout/PictureAccentList"/>
    <dgm:cxn modelId="{DCF91940-4623-42AF-8932-D998F4575902}" type="presParOf" srcId="{04278098-8949-4DFF-95C5-F5D1627D056D}" destId="{E9430457-8356-4AFF-B897-66EAE6C5D82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F1D3FC-A641-4522-B22F-CBB6B377050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BE7337B-901D-4BC8-8A11-6BCCC5AC47FE}">
      <dgm:prSet/>
      <dgm:spPr/>
      <dgm:t>
        <a:bodyPr/>
        <a:lstStyle/>
        <a:p>
          <a:pPr rtl="0"/>
          <a:r>
            <a:rPr lang="pt-BR" dirty="0" smtClean="0"/>
            <a:t>Alinhamento do código com o negócio </a:t>
          </a:r>
          <a:endParaRPr lang="pt-BR" dirty="0"/>
        </a:p>
      </dgm:t>
    </dgm:pt>
    <dgm:pt modelId="{71D41FEF-A81A-41CB-B1E3-7B91E2F56389}" type="parTrans" cxnId="{326EA1D9-C5AF-4623-90AE-DCE51E4E83CC}">
      <dgm:prSet/>
      <dgm:spPr/>
      <dgm:t>
        <a:bodyPr/>
        <a:lstStyle/>
        <a:p>
          <a:endParaRPr lang="pt-BR"/>
        </a:p>
      </dgm:t>
    </dgm:pt>
    <dgm:pt modelId="{A05EDD7D-4801-4B5C-ABD3-681F9EF2FD6E}" type="sibTrans" cxnId="{326EA1D9-C5AF-4623-90AE-DCE51E4E83CC}">
      <dgm:prSet/>
      <dgm:spPr/>
      <dgm:t>
        <a:bodyPr/>
        <a:lstStyle/>
        <a:p>
          <a:endParaRPr lang="pt-BR"/>
        </a:p>
      </dgm:t>
    </dgm:pt>
    <dgm:pt modelId="{603B7694-F410-4B42-BB4A-95EE583CC7DD}">
      <dgm:prSet/>
      <dgm:spPr/>
      <dgm:t>
        <a:bodyPr/>
        <a:lstStyle/>
        <a:p>
          <a:pPr rtl="0"/>
          <a:r>
            <a:rPr lang="pt-BR" smtClean="0"/>
            <a:t>O contato dos desenvolvedores com os especialistas do domínio é algo essencial quando se faz DDD (o pessoal de métodos ágeis já sabe disso faz tempo);</a:t>
          </a:r>
          <a:endParaRPr lang="pt-BR"/>
        </a:p>
      </dgm:t>
    </dgm:pt>
    <dgm:pt modelId="{F152BF77-9E9F-44B1-B44F-60AC7F1C3D2E}" type="parTrans" cxnId="{7F05E574-979B-4620-8E52-2AB96AFB3EFA}">
      <dgm:prSet/>
      <dgm:spPr/>
      <dgm:t>
        <a:bodyPr/>
        <a:lstStyle/>
        <a:p>
          <a:endParaRPr lang="pt-BR"/>
        </a:p>
      </dgm:t>
    </dgm:pt>
    <dgm:pt modelId="{794BB021-A34D-4FFB-AC32-0CBA8F477A91}" type="sibTrans" cxnId="{7F05E574-979B-4620-8E52-2AB96AFB3EFA}">
      <dgm:prSet/>
      <dgm:spPr/>
      <dgm:t>
        <a:bodyPr/>
        <a:lstStyle/>
        <a:p>
          <a:endParaRPr lang="pt-BR"/>
        </a:p>
      </dgm:t>
    </dgm:pt>
    <dgm:pt modelId="{F18BD6F5-BA21-4047-95DE-919CC4F0DD85}">
      <dgm:prSet/>
      <dgm:spPr/>
      <dgm:t>
        <a:bodyPr/>
        <a:lstStyle/>
        <a:p>
          <a:pPr rtl="0"/>
          <a:r>
            <a:rPr lang="pt-BR" smtClean="0"/>
            <a:t>Favorecer reutilização</a:t>
          </a:r>
          <a:endParaRPr lang="pt-BR"/>
        </a:p>
      </dgm:t>
    </dgm:pt>
    <dgm:pt modelId="{4F097EEA-D9DC-4CD0-9398-34766F8A39F4}" type="parTrans" cxnId="{F143A1B8-51FE-449C-9D47-488D8508642D}">
      <dgm:prSet/>
      <dgm:spPr/>
      <dgm:t>
        <a:bodyPr/>
        <a:lstStyle/>
        <a:p>
          <a:endParaRPr lang="pt-BR"/>
        </a:p>
      </dgm:t>
    </dgm:pt>
    <dgm:pt modelId="{5A6BF8FE-41BF-4072-96CE-4A99D9F5CCED}" type="sibTrans" cxnId="{F143A1B8-51FE-449C-9D47-488D8508642D}">
      <dgm:prSet/>
      <dgm:spPr/>
      <dgm:t>
        <a:bodyPr/>
        <a:lstStyle/>
        <a:p>
          <a:endParaRPr lang="pt-BR"/>
        </a:p>
      </dgm:t>
    </dgm:pt>
    <dgm:pt modelId="{7C34341B-05DC-4A60-A4B2-1464D6A1C533}">
      <dgm:prSet/>
      <dgm:spPr/>
      <dgm:t>
        <a:bodyPr/>
        <a:lstStyle/>
        <a:p>
          <a:pPr rtl="0"/>
          <a:r>
            <a:rPr lang="pt-BR" smtClean="0"/>
            <a:t>Os blocos de construção, que veremos adiante, facilitam aproveitar um mesmo conceito de domínio ou um mesmo código em vários lugares;</a:t>
          </a:r>
          <a:endParaRPr lang="pt-BR"/>
        </a:p>
      </dgm:t>
    </dgm:pt>
    <dgm:pt modelId="{258B5E43-EA97-467A-AF3F-A77526918436}" type="parTrans" cxnId="{3C56A630-ED82-4CD8-9739-35B56292C110}">
      <dgm:prSet/>
      <dgm:spPr/>
      <dgm:t>
        <a:bodyPr/>
        <a:lstStyle/>
        <a:p>
          <a:endParaRPr lang="pt-BR"/>
        </a:p>
      </dgm:t>
    </dgm:pt>
    <dgm:pt modelId="{6C4F9647-AC83-4676-A89F-22A980E73A0A}" type="sibTrans" cxnId="{3C56A630-ED82-4CD8-9739-35B56292C110}">
      <dgm:prSet/>
      <dgm:spPr/>
      <dgm:t>
        <a:bodyPr/>
        <a:lstStyle/>
        <a:p>
          <a:endParaRPr lang="pt-BR"/>
        </a:p>
      </dgm:t>
    </dgm:pt>
    <dgm:pt modelId="{03636D70-C5CC-44D0-9090-6C893D890B32}">
      <dgm:prSet/>
      <dgm:spPr/>
      <dgm:t>
        <a:bodyPr/>
        <a:lstStyle/>
        <a:p>
          <a:pPr rtl="0"/>
          <a:r>
            <a:rPr lang="pt-BR" smtClean="0"/>
            <a:t>Mínimo de acoplamento</a:t>
          </a:r>
          <a:endParaRPr lang="pt-BR"/>
        </a:p>
      </dgm:t>
    </dgm:pt>
    <dgm:pt modelId="{0527C9B8-563C-40A7-BC18-BD3E41D4EC10}" type="parTrans" cxnId="{BD26908C-C7BD-4241-B2AD-4EC6F74FC5CA}">
      <dgm:prSet/>
      <dgm:spPr/>
      <dgm:t>
        <a:bodyPr/>
        <a:lstStyle/>
        <a:p>
          <a:endParaRPr lang="pt-BR"/>
        </a:p>
      </dgm:t>
    </dgm:pt>
    <dgm:pt modelId="{0E6AA4BF-05A7-4A86-B602-EFECFE4EAE05}" type="sibTrans" cxnId="{BD26908C-C7BD-4241-B2AD-4EC6F74FC5CA}">
      <dgm:prSet/>
      <dgm:spPr/>
      <dgm:t>
        <a:bodyPr/>
        <a:lstStyle/>
        <a:p>
          <a:endParaRPr lang="pt-BR"/>
        </a:p>
      </dgm:t>
    </dgm:pt>
    <dgm:pt modelId="{72B559FE-4631-4979-ABE2-720169F19FFE}">
      <dgm:prSet/>
      <dgm:spPr/>
      <dgm:t>
        <a:bodyPr/>
        <a:lstStyle/>
        <a:p>
          <a:pPr rtl="0"/>
          <a:r>
            <a:rPr lang="pt-BR" smtClean="0"/>
            <a:t>Com um modelo bem feito, organizado, as várias partes de um sistema interagem sem que haja muita dependência entre módulos ou classes de objetos de conceitos distintos;</a:t>
          </a:r>
          <a:endParaRPr lang="pt-BR"/>
        </a:p>
      </dgm:t>
    </dgm:pt>
    <dgm:pt modelId="{23E1483E-DA05-4E55-8CE3-E7F45AA95589}" type="parTrans" cxnId="{411428C2-788D-4A8C-890A-C4CD77E23EB1}">
      <dgm:prSet/>
      <dgm:spPr/>
      <dgm:t>
        <a:bodyPr/>
        <a:lstStyle/>
        <a:p>
          <a:endParaRPr lang="pt-BR"/>
        </a:p>
      </dgm:t>
    </dgm:pt>
    <dgm:pt modelId="{9E04BEF1-3F0E-4E0D-9877-1AF8FD8905CB}" type="sibTrans" cxnId="{411428C2-788D-4A8C-890A-C4CD77E23EB1}">
      <dgm:prSet/>
      <dgm:spPr/>
      <dgm:t>
        <a:bodyPr/>
        <a:lstStyle/>
        <a:p>
          <a:endParaRPr lang="pt-BR"/>
        </a:p>
      </dgm:t>
    </dgm:pt>
    <dgm:pt modelId="{2DC7126C-9F31-45E7-9598-BB6384F75272}">
      <dgm:prSet/>
      <dgm:spPr/>
      <dgm:t>
        <a:bodyPr/>
        <a:lstStyle/>
        <a:p>
          <a:pPr rtl="0"/>
          <a:r>
            <a:rPr lang="pt-BR" smtClean="0"/>
            <a:t>Independência da Tecnologia</a:t>
          </a:r>
          <a:endParaRPr lang="pt-BR"/>
        </a:p>
      </dgm:t>
    </dgm:pt>
    <dgm:pt modelId="{852A7A41-F03A-4CC3-84DD-7908A98C3029}" type="parTrans" cxnId="{38493DB4-2CA2-4D4B-A037-1DABC9636EF0}">
      <dgm:prSet/>
      <dgm:spPr/>
      <dgm:t>
        <a:bodyPr/>
        <a:lstStyle/>
        <a:p>
          <a:endParaRPr lang="pt-BR"/>
        </a:p>
      </dgm:t>
    </dgm:pt>
    <dgm:pt modelId="{36D4FCC0-96AC-4D9A-821B-67190010025E}" type="sibTrans" cxnId="{38493DB4-2CA2-4D4B-A037-1DABC9636EF0}">
      <dgm:prSet/>
      <dgm:spPr/>
      <dgm:t>
        <a:bodyPr/>
        <a:lstStyle/>
        <a:p>
          <a:endParaRPr lang="pt-BR"/>
        </a:p>
      </dgm:t>
    </dgm:pt>
    <dgm:pt modelId="{9D30F79E-D913-4D44-B72D-3775FA782D01}">
      <dgm:prSet/>
      <dgm:spPr/>
      <dgm:t>
        <a:bodyPr/>
        <a:lstStyle/>
        <a:p>
          <a:pPr rtl="0"/>
          <a:r>
            <a:rPr lang="pt-BR" smtClean="0"/>
            <a:t>DDD não foca em tecnologia, mas sim em entender as regras de negócio e como elas devem estar refletidas no código e no modelo de domínio. Não que a tecnologia usada não seja importante, mas essa não é uma preocupação de DDD.</a:t>
          </a:r>
          <a:endParaRPr lang="pt-BR"/>
        </a:p>
      </dgm:t>
    </dgm:pt>
    <dgm:pt modelId="{18BE352E-50D0-46BE-98D6-EC59577345E2}" type="parTrans" cxnId="{5BF3357A-5F8B-4739-A83F-D13A2F22B314}">
      <dgm:prSet/>
      <dgm:spPr/>
      <dgm:t>
        <a:bodyPr/>
        <a:lstStyle/>
        <a:p>
          <a:endParaRPr lang="pt-BR"/>
        </a:p>
      </dgm:t>
    </dgm:pt>
    <dgm:pt modelId="{BE85877F-52D0-4954-93D4-65A80CA559CF}" type="sibTrans" cxnId="{5BF3357A-5F8B-4739-A83F-D13A2F22B314}">
      <dgm:prSet/>
      <dgm:spPr/>
      <dgm:t>
        <a:bodyPr/>
        <a:lstStyle/>
        <a:p>
          <a:endParaRPr lang="pt-BR"/>
        </a:p>
      </dgm:t>
    </dgm:pt>
    <dgm:pt modelId="{5A92D9BC-BC1C-42D2-B336-3515D4910C9D}" type="pres">
      <dgm:prSet presAssocID="{D0F1D3FC-A641-4522-B22F-CBB6B377050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49987C9A-F287-462C-B9A7-A195BAE87CF6}" type="pres">
      <dgm:prSet presAssocID="{1BE7337B-901D-4BC8-8A11-6BCCC5AC47FE}" presName="linNode" presStyleCnt="0"/>
      <dgm:spPr/>
    </dgm:pt>
    <dgm:pt modelId="{69A54277-AF35-416B-8FCD-DD64E858C07B}" type="pres">
      <dgm:prSet presAssocID="{1BE7337B-901D-4BC8-8A11-6BCCC5AC47F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145F7AE-1998-465A-9ED5-62EF33BC8E90}" type="pres">
      <dgm:prSet presAssocID="{1BE7337B-901D-4BC8-8A11-6BCCC5AC47F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2DBFC2-7EE1-4DCB-A112-FDD571CAA234}" type="pres">
      <dgm:prSet presAssocID="{A05EDD7D-4801-4B5C-ABD3-681F9EF2FD6E}" presName="sp" presStyleCnt="0"/>
      <dgm:spPr/>
    </dgm:pt>
    <dgm:pt modelId="{1F84054E-9639-439B-9BAD-8859D29A7274}" type="pres">
      <dgm:prSet presAssocID="{F18BD6F5-BA21-4047-95DE-919CC4F0DD85}" presName="linNode" presStyleCnt="0"/>
      <dgm:spPr/>
    </dgm:pt>
    <dgm:pt modelId="{11F3A4E6-3673-467D-B652-31535B5CCF92}" type="pres">
      <dgm:prSet presAssocID="{F18BD6F5-BA21-4047-95DE-919CC4F0DD8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A6F39B6-2010-4359-A674-F1B39A9BE749}" type="pres">
      <dgm:prSet presAssocID="{F18BD6F5-BA21-4047-95DE-919CC4F0DD8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80AE4C0-E9C5-47FB-B7B3-611A09203DE9}" type="pres">
      <dgm:prSet presAssocID="{5A6BF8FE-41BF-4072-96CE-4A99D9F5CCED}" presName="sp" presStyleCnt="0"/>
      <dgm:spPr/>
    </dgm:pt>
    <dgm:pt modelId="{64B8E650-5F13-4B13-B7F8-155287FB0419}" type="pres">
      <dgm:prSet presAssocID="{03636D70-C5CC-44D0-9090-6C893D890B32}" presName="linNode" presStyleCnt="0"/>
      <dgm:spPr/>
    </dgm:pt>
    <dgm:pt modelId="{0C2EF0D5-560D-4FA4-8F0A-D48CFE88728B}" type="pres">
      <dgm:prSet presAssocID="{03636D70-C5CC-44D0-9090-6C893D890B32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5378879-E806-476B-AD60-98DF6C5A1DC6}" type="pres">
      <dgm:prSet presAssocID="{03636D70-C5CC-44D0-9090-6C893D890B32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FA6E9B3-C587-4944-A592-23DD2EC9EB04}" type="pres">
      <dgm:prSet presAssocID="{0E6AA4BF-05A7-4A86-B602-EFECFE4EAE05}" presName="sp" presStyleCnt="0"/>
      <dgm:spPr/>
    </dgm:pt>
    <dgm:pt modelId="{FE45818D-162D-4306-ADD7-FA93119F6322}" type="pres">
      <dgm:prSet presAssocID="{2DC7126C-9F31-45E7-9598-BB6384F75272}" presName="linNode" presStyleCnt="0"/>
      <dgm:spPr/>
    </dgm:pt>
    <dgm:pt modelId="{28B44C7F-CD14-47B2-8E7F-887EC97AFECC}" type="pres">
      <dgm:prSet presAssocID="{2DC7126C-9F31-45E7-9598-BB6384F7527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3809A03-A421-4F8B-9703-B185E561B08C}" type="pres">
      <dgm:prSet presAssocID="{2DC7126C-9F31-45E7-9598-BB6384F7527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F3357A-5F8B-4739-A83F-D13A2F22B314}" srcId="{2DC7126C-9F31-45E7-9598-BB6384F75272}" destId="{9D30F79E-D913-4D44-B72D-3775FA782D01}" srcOrd="0" destOrd="0" parTransId="{18BE352E-50D0-46BE-98D6-EC59577345E2}" sibTransId="{BE85877F-52D0-4954-93D4-65A80CA559CF}"/>
    <dgm:cxn modelId="{E4689BDA-EDAA-4628-919B-AAD386D9C7C0}" type="presOf" srcId="{F18BD6F5-BA21-4047-95DE-919CC4F0DD85}" destId="{11F3A4E6-3673-467D-B652-31535B5CCF92}" srcOrd="0" destOrd="0" presId="urn:microsoft.com/office/officeart/2005/8/layout/vList5"/>
    <dgm:cxn modelId="{F143A1B8-51FE-449C-9D47-488D8508642D}" srcId="{D0F1D3FC-A641-4522-B22F-CBB6B3770505}" destId="{F18BD6F5-BA21-4047-95DE-919CC4F0DD85}" srcOrd="1" destOrd="0" parTransId="{4F097EEA-D9DC-4CD0-9398-34766F8A39F4}" sibTransId="{5A6BF8FE-41BF-4072-96CE-4A99D9F5CCED}"/>
    <dgm:cxn modelId="{3C56A630-ED82-4CD8-9739-35B56292C110}" srcId="{F18BD6F5-BA21-4047-95DE-919CC4F0DD85}" destId="{7C34341B-05DC-4A60-A4B2-1464D6A1C533}" srcOrd="0" destOrd="0" parTransId="{258B5E43-EA97-467A-AF3F-A77526918436}" sibTransId="{6C4F9647-AC83-4676-A89F-22A980E73A0A}"/>
    <dgm:cxn modelId="{CCCAD4B7-4211-481C-BECD-825FBDE52CD0}" type="presOf" srcId="{2DC7126C-9F31-45E7-9598-BB6384F75272}" destId="{28B44C7F-CD14-47B2-8E7F-887EC97AFECC}" srcOrd="0" destOrd="0" presId="urn:microsoft.com/office/officeart/2005/8/layout/vList5"/>
    <dgm:cxn modelId="{BB6E498B-A468-4778-A92F-D5241E00079A}" type="presOf" srcId="{D0F1D3FC-A641-4522-B22F-CBB6B3770505}" destId="{5A92D9BC-BC1C-42D2-B336-3515D4910C9D}" srcOrd="0" destOrd="0" presId="urn:microsoft.com/office/officeart/2005/8/layout/vList5"/>
    <dgm:cxn modelId="{A1312491-EFF5-472B-97D5-10AA98F0601D}" type="presOf" srcId="{7C34341B-05DC-4A60-A4B2-1464D6A1C533}" destId="{AA6F39B6-2010-4359-A674-F1B39A9BE749}" srcOrd="0" destOrd="0" presId="urn:microsoft.com/office/officeart/2005/8/layout/vList5"/>
    <dgm:cxn modelId="{F3F5A6EC-33E0-426C-8BCE-4D840C34EC75}" type="presOf" srcId="{1BE7337B-901D-4BC8-8A11-6BCCC5AC47FE}" destId="{69A54277-AF35-416B-8FCD-DD64E858C07B}" srcOrd="0" destOrd="0" presId="urn:microsoft.com/office/officeart/2005/8/layout/vList5"/>
    <dgm:cxn modelId="{411428C2-788D-4A8C-890A-C4CD77E23EB1}" srcId="{03636D70-C5CC-44D0-9090-6C893D890B32}" destId="{72B559FE-4631-4979-ABE2-720169F19FFE}" srcOrd="0" destOrd="0" parTransId="{23E1483E-DA05-4E55-8CE3-E7F45AA95589}" sibTransId="{9E04BEF1-3F0E-4E0D-9877-1AF8FD8905CB}"/>
    <dgm:cxn modelId="{326EA1D9-C5AF-4623-90AE-DCE51E4E83CC}" srcId="{D0F1D3FC-A641-4522-B22F-CBB6B3770505}" destId="{1BE7337B-901D-4BC8-8A11-6BCCC5AC47FE}" srcOrd="0" destOrd="0" parTransId="{71D41FEF-A81A-41CB-B1E3-7B91E2F56389}" sibTransId="{A05EDD7D-4801-4B5C-ABD3-681F9EF2FD6E}"/>
    <dgm:cxn modelId="{38493DB4-2CA2-4D4B-A037-1DABC9636EF0}" srcId="{D0F1D3FC-A641-4522-B22F-CBB6B3770505}" destId="{2DC7126C-9F31-45E7-9598-BB6384F75272}" srcOrd="3" destOrd="0" parTransId="{852A7A41-F03A-4CC3-84DD-7908A98C3029}" sibTransId="{36D4FCC0-96AC-4D9A-821B-67190010025E}"/>
    <dgm:cxn modelId="{ABF93ADE-4A20-4185-AFEE-BB7010E4B8ED}" type="presOf" srcId="{9D30F79E-D913-4D44-B72D-3775FA782D01}" destId="{43809A03-A421-4F8B-9703-B185E561B08C}" srcOrd="0" destOrd="0" presId="urn:microsoft.com/office/officeart/2005/8/layout/vList5"/>
    <dgm:cxn modelId="{7F05E574-979B-4620-8E52-2AB96AFB3EFA}" srcId="{1BE7337B-901D-4BC8-8A11-6BCCC5AC47FE}" destId="{603B7694-F410-4B42-BB4A-95EE583CC7DD}" srcOrd="0" destOrd="0" parTransId="{F152BF77-9E9F-44B1-B44F-60AC7F1C3D2E}" sibTransId="{794BB021-A34D-4FFB-AC32-0CBA8F477A91}"/>
    <dgm:cxn modelId="{BD26908C-C7BD-4241-B2AD-4EC6F74FC5CA}" srcId="{D0F1D3FC-A641-4522-B22F-CBB6B3770505}" destId="{03636D70-C5CC-44D0-9090-6C893D890B32}" srcOrd="2" destOrd="0" parTransId="{0527C9B8-563C-40A7-BC18-BD3E41D4EC10}" sibTransId="{0E6AA4BF-05A7-4A86-B602-EFECFE4EAE05}"/>
    <dgm:cxn modelId="{D987FDC3-0FB9-4F80-B6B8-94E2EAB9CB42}" type="presOf" srcId="{72B559FE-4631-4979-ABE2-720169F19FFE}" destId="{D5378879-E806-476B-AD60-98DF6C5A1DC6}" srcOrd="0" destOrd="0" presId="urn:microsoft.com/office/officeart/2005/8/layout/vList5"/>
    <dgm:cxn modelId="{DA00EABD-33E8-4811-908F-CA06DE7A264A}" type="presOf" srcId="{603B7694-F410-4B42-BB4A-95EE583CC7DD}" destId="{9145F7AE-1998-465A-9ED5-62EF33BC8E90}" srcOrd="0" destOrd="0" presId="urn:microsoft.com/office/officeart/2005/8/layout/vList5"/>
    <dgm:cxn modelId="{82B9195B-95CC-4B4C-B807-5CF5D570E339}" type="presOf" srcId="{03636D70-C5CC-44D0-9090-6C893D890B32}" destId="{0C2EF0D5-560D-4FA4-8F0A-D48CFE88728B}" srcOrd="0" destOrd="0" presId="urn:microsoft.com/office/officeart/2005/8/layout/vList5"/>
    <dgm:cxn modelId="{B6A02EDC-EC59-49C5-B7E2-4B0D65ACBB76}" type="presParOf" srcId="{5A92D9BC-BC1C-42D2-B336-3515D4910C9D}" destId="{49987C9A-F287-462C-B9A7-A195BAE87CF6}" srcOrd="0" destOrd="0" presId="urn:microsoft.com/office/officeart/2005/8/layout/vList5"/>
    <dgm:cxn modelId="{56DEC8F9-018A-4A2D-AA4D-F13AA5F79CAF}" type="presParOf" srcId="{49987C9A-F287-462C-B9A7-A195BAE87CF6}" destId="{69A54277-AF35-416B-8FCD-DD64E858C07B}" srcOrd="0" destOrd="0" presId="urn:microsoft.com/office/officeart/2005/8/layout/vList5"/>
    <dgm:cxn modelId="{3D535006-C0C8-40DA-9A45-AC0D7E484FAA}" type="presParOf" srcId="{49987C9A-F287-462C-B9A7-A195BAE87CF6}" destId="{9145F7AE-1998-465A-9ED5-62EF33BC8E90}" srcOrd="1" destOrd="0" presId="urn:microsoft.com/office/officeart/2005/8/layout/vList5"/>
    <dgm:cxn modelId="{0CB2CE87-2091-4E6D-BCCF-0ADB0A63BCDB}" type="presParOf" srcId="{5A92D9BC-BC1C-42D2-B336-3515D4910C9D}" destId="{CA2DBFC2-7EE1-4DCB-A112-FDD571CAA234}" srcOrd="1" destOrd="0" presId="urn:microsoft.com/office/officeart/2005/8/layout/vList5"/>
    <dgm:cxn modelId="{1F591855-BFD9-44B9-A519-05C2F9C4B554}" type="presParOf" srcId="{5A92D9BC-BC1C-42D2-B336-3515D4910C9D}" destId="{1F84054E-9639-439B-9BAD-8859D29A7274}" srcOrd="2" destOrd="0" presId="urn:microsoft.com/office/officeart/2005/8/layout/vList5"/>
    <dgm:cxn modelId="{8E153DA2-1C50-44DD-BEB5-2D7C4AB39083}" type="presParOf" srcId="{1F84054E-9639-439B-9BAD-8859D29A7274}" destId="{11F3A4E6-3673-467D-B652-31535B5CCF92}" srcOrd="0" destOrd="0" presId="urn:microsoft.com/office/officeart/2005/8/layout/vList5"/>
    <dgm:cxn modelId="{D6A6C2DD-4D38-4740-926F-74FA6A920AF2}" type="presParOf" srcId="{1F84054E-9639-439B-9BAD-8859D29A7274}" destId="{AA6F39B6-2010-4359-A674-F1B39A9BE749}" srcOrd="1" destOrd="0" presId="urn:microsoft.com/office/officeart/2005/8/layout/vList5"/>
    <dgm:cxn modelId="{50EE4982-0F1C-439F-BED6-491E18D0A7A7}" type="presParOf" srcId="{5A92D9BC-BC1C-42D2-B336-3515D4910C9D}" destId="{280AE4C0-E9C5-47FB-B7B3-611A09203DE9}" srcOrd="3" destOrd="0" presId="urn:microsoft.com/office/officeart/2005/8/layout/vList5"/>
    <dgm:cxn modelId="{2922FF08-E21D-44EE-B296-7898EC57F280}" type="presParOf" srcId="{5A92D9BC-BC1C-42D2-B336-3515D4910C9D}" destId="{64B8E650-5F13-4B13-B7F8-155287FB0419}" srcOrd="4" destOrd="0" presId="urn:microsoft.com/office/officeart/2005/8/layout/vList5"/>
    <dgm:cxn modelId="{3D0DC526-FE69-4EC1-BBDC-897D6F530B44}" type="presParOf" srcId="{64B8E650-5F13-4B13-B7F8-155287FB0419}" destId="{0C2EF0D5-560D-4FA4-8F0A-D48CFE88728B}" srcOrd="0" destOrd="0" presId="urn:microsoft.com/office/officeart/2005/8/layout/vList5"/>
    <dgm:cxn modelId="{8971D4DA-D785-401E-A6F8-B6049B3D3B26}" type="presParOf" srcId="{64B8E650-5F13-4B13-B7F8-155287FB0419}" destId="{D5378879-E806-476B-AD60-98DF6C5A1DC6}" srcOrd="1" destOrd="0" presId="urn:microsoft.com/office/officeart/2005/8/layout/vList5"/>
    <dgm:cxn modelId="{9C7F9702-78D8-46B7-8764-51B46FCBF4E0}" type="presParOf" srcId="{5A92D9BC-BC1C-42D2-B336-3515D4910C9D}" destId="{7FA6E9B3-C587-4944-A592-23DD2EC9EB04}" srcOrd="5" destOrd="0" presId="urn:microsoft.com/office/officeart/2005/8/layout/vList5"/>
    <dgm:cxn modelId="{128230C2-4E42-41B4-A70A-A4CB2A4F75C0}" type="presParOf" srcId="{5A92D9BC-BC1C-42D2-B336-3515D4910C9D}" destId="{FE45818D-162D-4306-ADD7-FA93119F6322}" srcOrd="6" destOrd="0" presId="urn:microsoft.com/office/officeart/2005/8/layout/vList5"/>
    <dgm:cxn modelId="{20D4662F-051E-4958-BD69-C6224487F605}" type="presParOf" srcId="{FE45818D-162D-4306-ADD7-FA93119F6322}" destId="{28B44C7F-CD14-47B2-8E7F-887EC97AFECC}" srcOrd="0" destOrd="0" presId="urn:microsoft.com/office/officeart/2005/8/layout/vList5"/>
    <dgm:cxn modelId="{6B871F98-779A-4D67-90E0-F2E98DD645E2}" type="presParOf" srcId="{FE45818D-162D-4306-ADD7-FA93119F6322}" destId="{43809A03-A421-4F8B-9703-B185E561B0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831C88-8199-4F8E-85B7-4869D1E65D7A}">
      <dgm:prSet custT="1"/>
      <dgm:spPr/>
      <dgm:t>
        <a:bodyPr/>
        <a:lstStyle/>
        <a:p>
          <a:pPr rtl="0"/>
          <a:r>
            <a:rPr lang="pt-BR" sz="3200" smtClean="0"/>
            <a:t>Entidades </a:t>
          </a:r>
          <a:endParaRPr lang="pt-BR" sz="3200"/>
        </a:p>
      </dgm:t>
    </dgm:pt>
    <dgm:pt modelId="{4146C117-6745-42F4-BCEB-B9664148CB8C}" type="parTrans" cxnId="{CB2BD7BA-0DD4-4CBC-AD27-2B8772342227}">
      <dgm:prSet/>
      <dgm:spPr/>
      <dgm:t>
        <a:bodyPr/>
        <a:lstStyle/>
        <a:p>
          <a:endParaRPr lang="pt-BR" sz="1050"/>
        </a:p>
      </dgm:t>
    </dgm:pt>
    <dgm:pt modelId="{C39A1E08-DABC-420A-B179-84EB2CB1B256}" type="sibTrans" cxnId="{CB2BD7BA-0DD4-4CBC-AD27-2B8772342227}">
      <dgm:prSet/>
      <dgm:spPr/>
      <dgm:t>
        <a:bodyPr/>
        <a:lstStyle/>
        <a:p>
          <a:endParaRPr lang="pt-BR" sz="1050"/>
        </a:p>
      </dgm:t>
    </dgm:pt>
    <dgm:pt modelId="{EE2283BC-C4A1-4B73-A013-F244F422E104}">
      <dgm:prSet custT="1"/>
      <dgm:spPr/>
      <dgm:t>
        <a:bodyPr/>
        <a:lstStyle/>
        <a:p>
          <a:pPr rtl="0"/>
          <a:r>
            <a:rPr lang="pt-BR" sz="2000" dirty="0" smtClean="0"/>
            <a:t>Classes de objetos que necessitam de uma </a:t>
          </a:r>
          <a:r>
            <a:rPr lang="pt-BR" sz="2000" dirty="0" smtClean="0">
              <a:solidFill>
                <a:srgbClr val="FF0000"/>
              </a:solidFill>
            </a:rPr>
            <a:t>identidade</a:t>
          </a:r>
          <a:r>
            <a:rPr lang="pt-BR" sz="2000" dirty="0" smtClean="0"/>
            <a:t>. </a:t>
          </a:r>
          <a:endParaRPr lang="pt-BR" sz="2000" dirty="0"/>
        </a:p>
      </dgm:t>
    </dgm:pt>
    <dgm:pt modelId="{8B0A4799-25CF-40EB-A6C1-685EA3F7A416}" type="parTrans" cxnId="{82D5F6A9-FBEA-419F-A3CC-6DFC636CE514}">
      <dgm:prSet/>
      <dgm:spPr/>
      <dgm:t>
        <a:bodyPr/>
        <a:lstStyle/>
        <a:p>
          <a:endParaRPr lang="pt-BR" sz="1050"/>
        </a:p>
      </dgm:t>
    </dgm:pt>
    <dgm:pt modelId="{DB391013-9FCB-4CDE-A2C7-7A7C4C92D517}" type="sibTrans" cxnId="{82D5F6A9-FBEA-419F-A3CC-6DFC636CE514}">
      <dgm:prSet/>
      <dgm:spPr/>
      <dgm:t>
        <a:bodyPr/>
        <a:lstStyle/>
        <a:p>
          <a:endParaRPr lang="pt-BR" sz="1050"/>
        </a:p>
      </dgm:t>
    </dgm:pt>
    <dgm:pt modelId="{477D96C9-B8FA-48CC-BD03-8E213B007AE2}">
      <dgm:prSet custT="1"/>
      <dgm:spPr/>
      <dgm:t>
        <a:bodyPr/>
        <a:lstStyle/>
        <a:p>
          <a:pPr rtl="0"/>
          <a:r>
            <a:rPr lang="pt-BR" sz="2000" dirty="0" smtClean="0"/>
            <a:t>Normalmente são elementos do domínio que possuem </a:t>
          </a:r>
          <a:r>
            <a:rPr lang="pt-BR" sz="2000" dirty="0" smtClean="0">
              <a:solidFill>
                <a:srgbClr val="FF0000"/>
              </a:solidFill>
            </a:rPr>
            <a:t>ciclo de vida </a:t>
          </a:r>
          <a:r>
            <a:rPr lang="pt-BR" sz="2000" dirty="0" smtClean="0"/>
            <a:t>dentro de nossa aplicação</a:t>
          </a:r>
          <a:endParaRPr lang="pt-BR" sz="2000" dirty="0"/>
        </a:p>
      </dgm:t>
    </dgm:pt>
    <dgm:pt modelId="{72143E75-29D5-4C84-B553-D71009B250FF}" type="parTrans" cxnId="{979B9C8A-D359-4ABF-98DD-339810B56BB3}">
      <dgm:prSet/>
      <dgm:spPr/>
      <dgm:t>
        <a:bodyPr/>
        <a:lstStyle/>
        <a:p>
          <a:endParaRPr lang="pt-BR" sz="1050"/>
        </a:p>
      </dgm:t>
    </dgm:pt>
    <dgm:pt modelId="{893CDB51-568E-4E14-BDEF-046F84792973}" type="sibTrans" cxnId="{979B9C8A-D359-4ABF-98DD-339810B56BB3}">
      <dgm:prSet/>
      <dgm:spPr/>
      <dgm:t>
        <a:bodyPr/>
        <a:lstStyle/>
        <a:p>
          <a:endParaRPr lang="pt-BR" sz="1050"/>
        </a:p>
      </dgm:t>
    </dgm:pt>
    <dgm:pt modelId="{7BE3A86B-5C18-45AA-B751-EEB47D7D9D09}">
      <dgm:prSet custT="1"/>
      <dgm:spPr/>
      <dgm:t>
        <a:bodyPr/>
        <a:lstStyle/>
        <a:p>
          <a:pPr rtl="0"/>
          <a:r>
            <a:rPr lang="pt-BR" sz="2000" dirty="0" smtClean="0"/>
            <a:t>Exemplo: um Cliente, se cadastra no sistema, faz compras, se torna inativo, é excluído, etc.;</a:t>
          </a:r>
          <a:endParaRPr lang="pt-BR" sz="2000" dirty="0"/>
        </a:p>
      </dgm:t>
    </dgm:pt>
    <dgm:pt modelId="{CE1991FC-856C-4E6C-8E6E-63893A7033BE}" type="parTrans" cxnId="{2C30A463-E963-49D0-A7C9-C0A25238C0AA}">
      <dgm:prSet/>
      <dgm:spPr/>
      <dgm:t>
        <a:bodyPr/>
        <a:lstStyle/>
        <a:p>
          <a:endParaRPr lang="pt-BR" sz="1050"/>
        </a:p>
      </dgm:t>
    </dgm:pt>
    <dgm:pt modelId="{EEC510BC-C552-413D-80DE-4A586554F5FD}" type="sibTrans" cxnId="{2C30A463-E963-49D0-A7C9-C0A25238C0AA}">
      <dgm:prSet/>
      <dgm:spPr/>
      <dgm:t>
        <a:bodyPr/>
        <a:lstStyle/>
        <a:p>
          <a:endParaRPr lang="pt-BR" sz="105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822292EA-3C90-488B-AEEC-E9375F8430C4}" type="pres">
      <dgm:prSet presAssocID="{BD831C88-8199-4F8E-85B7-4869D1E65D7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51607CA-ED1E-4467-909D-253D7F47D01B}" type="pres">
      <dgm:prSet presAssocID="{BD831C88-8199-4F8E-85B7-4869D1E65D7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74814C-EBDD-47B8-9ECE-A1D7D772EBF7}" type="presOf" srcId="{EE2283BC-C4A1-4B73-A013-F244F422E104}" destId="{151607CA-ED1E-4467-909D-253D7F47D01B}" srcOrd="0" destOrd="0" presId="urn:microsoft.com/office/officeart/2005/8/layout/vList2"/>
    <dgm:cxn modelId="{44D6FAF0-CC34-4C1A-8E66-4D22AD6F8318}" type="presOf" srcId="{7BE3A86B-5C18-45AA-B751-EEB47D7D9D09}" destId="{151607CA-ED1E-4467-909D-253D7F47D01B}" srcOrd="0" destOrd="2" presId="urn:microsoft.com/office/officeart/2005/8/layout/vList2"/>
    <dgm:cxn modelId="{82D5F6A9-FBEA-419F-A3CC-6DFC636CE514}" srcId="{BD831C88-8199-4F8E-85B7-4869D1E65D7A}" destId="{EE2283BC-C4A1-4B73-A013-F244F422E104}" srcOrd="0" destOrd="0" parTransId="{8B0A4799-25CF-40EB-A6C1-685EA3F7A416}" sibTransId="{DB391013-9FCB-4CDE-A2C7-7A7C4C92D517}"/>
    <dgm:cxn modelId="{188E42A6-19B7-478A-98CF-0E2031B9AA9F}" type="presOf" srcId="{6F668F32-1D89-4752-BB6E-E6CB0FCB179D}" destId="{06017501-A7A2-4FFB-A4B3-FFDA5AD7DE5C}" srcOrd="0" destOrd="0" presId="urn:microsoft.com/office/officeart/2005/8/layout/vList2"/>
    <dgm:cxn modelId="{E24F0871-04EB-4E06-8962-1DCDCDD0B299}" type="presOf" srcId="{477D96C9-B8FA-48CC-BD03-8E213B007AE2}" destId="{151607CA-ED1E-4467-909D-253D7F47D01B}" srcOrd="0" destOrd="1" presId="urn:microsoft.com/office/officeart/2005/8/layout/vList2"/>
    <dgm:cxn modelId="{979B9C8A-D359-4ABF-98DD-339810B56BB3}" srcId="{BD831C88-8199-4F8E-85B7-4869D1E65D7A}" destId="{477D96C9-B8FA-48CC-BD03-8E213B007AE2}" srcOrd="1" destOrd="0" parTransId="{72143E75-29D5-4C84-B553-D71009B250FF}" sibTransId="{893CDB51-568E-4E14-BDEF-046F84792973}"/>
    <dgm:cxn modelId="{CB2BD7BA-0DD4-4CBC-AD27-2B8772342227}" srcId="{6F668F32-1D89-4752-BB6E-E6CB0FCB179D}" destId="{BD831C88-8199-4F8E-85B7-4869D1E65D7A}" srcOrd="0" destOrd="0" parTransId="{4146C117-6745-42F4-BCEB-B9664148CB8C}" sibTransId="{C39A1E08-DABC-420A-B179-84EB2CB1B256}"/>
    <dgm:cxn modelId="{68DCBAD7-3F8A-4EB5-BBEF-CB9C42EAD42B}" type="presOf" srcId="{BD831C88-8199-4F8E-85B7-4869D1E65D7A}" destId="{822292EA-3C90-488B-AEEC-E9375F8430C4}" srcOrd="0" destOrd="0" presId="urn:microsoft.com/office/officeart/2005/8/layout/vList2"/>
    <dgm:cxn modelId="{2C30A463-E963-49D0-A7C9-C0A25238C0AA}" srcId="{BD831C88-8199-4F8E-85B7-4869D1E65D7A}" destId="{7BE3A86B-5C18-45AA-B751-EEB47D7D9D09}" srcOrd="2" destOrd="0" parTransId="{CE1991FC-856C-4E6C-8E6E-63893A7033BE}" sibTransId="{EEC510BC-C552-413D-80DE-4A586554F5FD}"/>
    <dgm:cxn modelId="{72CEF054-C8C3-45F4-998C-C470AEE7C4E4}" type="presParOf" srcId="{06017501-A7A2-4FFB-A4B3-FFDA5AD7DE5C}" destId="{822292EA-3C90-488B-AEEC-E9375F8430C4}" srcOrd="0" destOrd="0" presId="urn:microsoft.com/office/officeart/2005/8/layout/vList2"/>
    <dgm:cxn modelId="{2AA17A69-F5E0-42CA-AD1A-623BB7D448E8}" type="presParOf" srcId="{06017501-A7A2-4FFB-A4B3-FFDA5AD7DE5C}" destId="{151607CA-ED1E-4467-909D-253D7F47D01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8660EF-907A-4BE6-9858-4559EEEC5C9F}">
      <dgm:prSet custT="1"/>
      <dgm:spPr/>
      <dgm:t>
        <a:bodyPr/>
        <a:lstStyle/>
        <a:p>
          <a:pPr rtl="0"/>
          <a:r>
            <a:rPr lang="pt-BR" sz="3600" smtClean="0"/>
            <a:t>Objetos de Valores </a:t>
          </a:r>
          <a:endParaRPr lang="pt-BR" sz="3600"/>
        </a:p>
      </dgm:t>
    </dgm:pt>
    <dgm:pt modelId="{9B5750E2-050E-4CB7-BACA-90E655B86A22}" type="parTrans" cxnId="{17465D82-E39D-4BF9-BB36-67BCF2D59797}">
      <dgm:prSet/>
      <dgm:spPr/>
      <dgm:t>
        <a:bodyPr/>
        <a:lstStyle/>
        <a:p>
          <a:endParaRPr lang="pt-BR" sz="1000"/>
        </a:p>
      </dgm:t>
    </dgm:pt>
    <dgm:pt modelId="{911541DB-22DB-471D-8A43-7E572A766DE6}" type="sibTrans" cxnId="{17465D82-E39D-4BF9-BB36-67BCF2D59797}">
      <dgm:prSet/>
      <dgm:spPr/>
      <dgm:t>
        <a:bodyPr/>
        <a:lstStyle/>
        <a:p>
          <a:endParaRPr lang="pt-BR" sz="1000"/>
        </a:p>
      </dgm:t>
    </dgm:pt>
    <dgm:pt modelId="{716C9B57-D346-4F6E-8629-8EE0763F788F}">
      <dgm:prSet custT="1"/>
      <dgm:spPr/>
      <dgm:t>
        <a:bodyPr/>
        <a:lstStyle/>
        <a:p>
          <a:pPr rtl="0"/>
          <a:r>
            <a:rPr lang="pt-BR" sz="2800" dirty="0" smtClean="0"/>
            <a:t>Objetos que </a:t>
          </a:r>
          <a:r>
            <a:rPr lang="pt-BR" sz="2800" dirty="0" smtClean="0">
              <a:solidFill>
                <a:srgbClr val="FF0000"/>
              </a:solidFill>
            </a:rPr>
            <a:t>só carregam valores</a:t>
          </a:r>
          <a:r>
            <a:rPr lang="pt-BR" sz="2800" dirty="0" smtClean="0"/>
            <a:t>, mas que não possuem distinção de identidade. Bons exemplos de objetos de valores seriam: Dinheiro ou Cores.</a:t>
          </a:r>
          <a:endParaRPr lang="pt-BR" sz="2800" dirty="0"/>
        </a:p>
      </dgm:t>
    </dgm:pt>
    <dgm:pt modelId="{6EBF17B1-E7AF-4C3A-AED6-B27E7BAA25B9}" type="parTrans" cxnId="{A75F7231-488C-4A6C-9BCA-9C5D5BB031E1}">
      <dgm:prSet/>
      <dgm:spPr/>
      <dgm:t>
        <a:bodyPr/>
        <a:lstStyle/>
        <a:p>
          <a:endParaRPr lang="pt-BR" sz="1000"/>
        </a:p>
      </dgm:t>
    </dgm:pt>
    <dgm:pt modelId="{CB85AF5D-8C26-47D2-90B9-961FDCFB8E56}" type="sibTrans" cxnId="{A75F7231-488C-4A6C-9BCA-9C5D5BB031E1}">
      <dgm:prSet/>
      <dgm:spPr/>
      <dgm:t>
        <a:bodyPr/>
        <a:lstStyle/>
        <a:p>
          <a:endParaRPr lang="pt-BR" sz="100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ABF5439-E80A-4CBA-BE11-5D5A6873EB59}" type="pres">
      <dgm:prSet presAssocID="{ED8660EF-907A-4BE6-9858-4559EEEC5C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A594217-A120-497F-9100-A05A9C522AFB}" type="pres">
      <dgm:prSet presAssocID="{ED8660EF-907A-4BE6-9858-4559EEEC5C9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465D82-E39D-4BF9-BB36-67BCF2D59797}" srcId="{6F668F32-1D89-4752-BB6E-E6CB0FCB179D}" destId="{ED8660EF-907A-4BE6-9858-4559EEEC5C9F}" srcOrd="0" destOrd="0" parTransId="{9B5750E2-050E-4CB7-BACA-90E655B86A22}" sibTransId="{911541DB-22DB-471D-8A43-7E572A766DE6}"/>
    <dgm:cxn modelId="{A75F7231-488C-4A6C-9BCA-9C5D5BB031E1}" srcId="{ED8660EF-907A-4BE6-9858-4559EEEC5C9F}" destId="{716C9B57-D346-4F6E-8629-8EE0763F788F}" srcOrd="0" destOrd="0" parTransId="{6EBF17B1-E7AF-4C3A-AED6-B27E7BAA25B9}" sibTransId="{CB85AF5D-8C26-47D2-90B9-961FDCFB8E56}"/>
    <dgm:cxn modelId="{814A84D3-3F02-4C76-B586-CCAED05AF363}" type="presOf" srcId="{6F668F32-1D89-4752-BB6E-E6CB0FCB179D}" destId="{06017501-A7A2-4FFB-A4B3-FFDA5AD7DE5C}" srcOrd="0" destOrd="0" presId="urn:microsoft.com/office/officeart/2005/8/layout/vList2"/>
    <dgm:cxn modelId="{04A2CE43-50FA-4CC8-8684-D1FD9FA3DF41}" type="presOf" srcId="{ED8660EF-907A-4BE6-9858-4559EEEC5C9F}" destId="{BABF5439-E80A-4CBA-BE11-5D5A6873EB59}" srcOrd="0" destOrd="0" presId="urn:microsoft.com/office/officeart/2005/8/layout/vList2"/>
    <dgm:cxn modelId="{A5A20A63-D7D5-41A7-942F-529D4E4B8301}" type="presOf" srcId="{716C9B57-D346-4F6E-8629-8EE0763F788F}" destId="{CA594217-A120-497F-9100-A05A9C522AFB}" srcOrd="0" destOrd="0" presId="urn:microsoft.com/office/officeart/2005/8/layout/vList2"/>
    <dgm:cxn modelId="{D31AA4E8-4F59-4B5F-8FB0-923CAF755F24}" type="presParOf" srcId="{06017501-A7A2-4FFB-A4B3-FFDA5AD7DE5C}" destId="{BABF5439-E80A-4CBA-BE11-5D5A6873EB59}" srcOrd="0" destOrd="0" presId="urn:microsoft.com/office/officeart/2005/8/layout/vList2"/>
    <dgm:cxn modelId="{16F9FD84-37C2-47D4-B477-A511104DD3CD}" type="presParOf" srcId="{06017501-A7A2-4FFB-A4B3-FFDA5AD7DE5C}" destId="{CA594217-A120-497F-9100-A05A9C522A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EE93757-1C7D-480A-BDE6-76762D1B8F9B}">
      <dgm:prSet custT="1"/>
      <dgm:spPr/>
      <dgm:t>
        <a:bodyPr/>
        <a:lstStyle/>
        <a:p>
          <a:pPr rtl="0"/>
          <a:r>
            <a:rPr lang="pt-BR" sz="3600" smtClean="0"/>
            <a:t>Agregados </a:t>
          </a:r>
          <a:endParaRPr lang="pt-BR" sz="3600"/>
        </a:p>
      </dgm:t>
    </dgm:pt>
    <dgm:pt modelId="{4B227A26-AC30-4B28-9957-53970B48D30F}" type="parTrans" cxnId="{FC1A1EB9-CFBF-460E-988B-9BCC4FE9747C}">
      <dgm:prSet/>
      <dgm:spPr/>
      <dgm:t>
        <a:bodyPr/>
        <a:lstStyle/>
        <a:p>
          <a:endParaRPr lang="pt-BR" sz="1000"/>
        </a:p>
      </dgm:t>
    </dgm:pt>
    <dgm:pt modelId="{249CAACC-0F09-4D84-BD5B-DD99A3D06A9A}" type="sibTrans" cxnId="{FC1A1EB9-CFBF-460E-988B-9BCC4FE9747C}">
      <dgm:prSet/>
      <dgm:spPr/>
      <dgm:t>
        <a:bodyPr/>
        <a:lstStyle/>
        <a:p>
          <a:endParaRPr lang="pt-BR" sz="1000"/>
        </a:p>
      </dgm:t>
    </dgm:pt>
    <dgm:pt modelId="{2CC468AA-F973-4F13-8CB9-84F520789FA6}">
      <dgm:prSet custT="1"/>
      <dgm:spPr/>
      <dgm:t>
        <a:bodyPr/>
        <a:lstStyle/>
        <a:p>
          <a:pPr rtl="0"/>
          <a:r>
            <a:rPr lang="pt-BR" sz="2400" dirty="0" smtClean="0"/>
            <a:t>O Agregado serve para manter a integridade do modelo. Elegemos uma classe para servir de raiz do Agregado. </a:t>
          </a:r>
          <a:endParaRPr lang="pt-BR" sz="2400" dirty="0"/>
        </a:p>
      </dgm:t>
    </dgm:pt>
    <dgm:pt modelId="{9AE99ABC-B13A-47D0-A509-9B6D75558EF7}" type="parTrans" cxnId="{2566490C-EEEF-4F7F-99B0-311A7B7AB1BD}">
      <dgm:prSet/>
      <dgm:spPr/>
      <dgm:t>
        <a:bodyPr/>
        <a:lstStyle/>
        <a:p>
          <a:endParaRPr lang="pt-BR" sz="1000"/>
        </a:p>
      </dgm:t>
    </dgm:pt>
    <dgm:pt modelId="{ED102382-5F44-4C28-B6EF-165C924419D4}" type="sibTrans" cxnId="{2566490C-EEEF-4F7F-99B0-311A7B7AB1BD}">
      <dgm:prSet/>
      <dgm:spPr/>
      <dgm:t>
        <a:bodyPr/>
        <a:lstStyle/>
        <a:p>
          <a:endParaRPr lang="pt-BR" sz="1000"/>
        </a:p>
      </dgm:t>
    </dgm:pt>
    <dgm:pt modelId="{2FA5E872-4A26-4C03-B93F-1E2F47C9026B}">
      <dgm:prSet custT="1"/>
      <dgm:spPr/>
      <dgm:t>
        <a:bodyPr/>
        <a:lstStyle/>
        <a:p>
          <a:pPr rtl="0"/>
          <a:r>
            <a:rPr lang="pt-BR" sz="2400" dirty="0" smtClean="0"/>
            <a:t>Exemplo: Tarefa e Subitem</a:t>
          </a:r>
          <a:endParaRPr lang="pt-BR" sz="2400" dirty="0"/>
        </a:p>
      </dgm:t>
    </dgm:pt>
    <dgm:pt modelId="{93FCC1E5-538B-4BE2-96AD-ECD888FDB9EC}" type="parTrans" cxnId="{552ADBDF-C37D-4BE0-967E-A874FE9DC980}">
      <dgm:prSet/>
      <dgm:spPr/>
      <dgm:t>
        <a:bodyPr/>
        <a:lstStyle/>
        <a:p>
          <a:endParaRPr lang="pt-BR" sz="1000"/>
        </a:p>
      </dgm:t>
    </dgm:pt>
    <dgm:pt modelId="{8AF2D5E6-011E-4DA7-92AE-CA9ED35AE182}" type="sibTrans" cxnId="{552ADBDF-C37D-4BE0-967E-A874FE9DC980}">
      <dgm:prSet/>
      <dgm:spPr/>
      <dgm:t>
        <a:bodyPr/>
        <a:lstStyle/>
        <a:p>
          <a:endParaRPr lang="pt-BR" sz="100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3EE1CD5-19A4-44A4-A554-0BDC17FF8029}" type="pres">
      <dgm:prSet presAssocID="{5EE93757-1C7D-480A-BDE6-76762D1B8F9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27F343A-BCFC-44CD-9B31-68D171AF2069}" type="pres">
      <dgm:prSet presAssocID="{5EE93757-1C7D-480A-BDE6-76762D1B8F9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9107E97-EDBD-4D8E-9FEB-AAC248B73E66}" type="presOf" srcId="{2FA5E872-4A26-4C03-B93F-1E2F47C9026B}" destId="{227F343A-BCFC-44CD-9B31-68D171AF2069}" srcOrd="0" destOrd="1" presId="urn:microsoft.com/office/officeart/2005/8/layout/vList2"/>
    <dgm:cxn modelId="{FC1A1EB9-CFBF-460E-988B-9BCC4FE9747C}" srcId="{6F668F32-1D89-4752-BB6E-E6CB0FCB179D}" destId="{5EE93757-1C7D-480A-BDE6-76762D1B8F9B}" srcOrd="0" destOrd="0" parTransId="{4B227A26-AC30-4B28-9957-53970B48D30F}" sibTransId="{249CAACC-0F09-4D84-BD5B-DD99A3D06A9A}"/>
    <dgm:cxn modelId="{552ADBDF-C37D-4BE0-967E-A874FE9DC980}" srcId="{5EE93757-1C7D-480A-BDE6-76762D1B8F9B}" destId="{2FA5E872-4A26-4C03-B93F-1E2F47C9026B}" srcOrd="1" destOrd="0" parTransId="{93FCC1E5-538B-4BE2-96AD-ECD888FDB9EC}" sibTransId="{8AF2D5E6-011E-4DA7-92AE-CA9ED35AE182}"/>
    <dgm:cxn modelId="{A9870E18-942B-4DD3-B251-F88BD5EA6A4A}" type="presOf" srcId="{2CC468AA-F973-4F13-8CB9-84F520789FA6}" destId="{227F343A-BCFC-44CD-9B31-68D171AF2069}" srcOrd="0" destOrd="0" presId="urn:microsoft.com/office/officeart/2005/8/layout/vList2"/>
    <dgm:cxn modelId="{3959913F-96BA-4F54-B63D-B4D9D6AC5E96}" type="presOf" srcId="{6F668F32-1D89-4752-BB6E-E6CB0FCB179D}" destId="{06017501-A7A2-4FFB-A4B3-FFDA5AD7DE5C}" srcOrd="0" destOrd="0" presId="urn:microsoft.com/office/officeart/2005/8/layout/vList2"/>
    <dgm:cxn modelId="{03B139BF-395D-4EDC-9518-FB891DA05661}" type="presOf" srcId="{5EE93757-1C7D-480A-BDE6-76762D1B8F9B}" destId="{33EE1CD5-19A4-44A4-A554-0BDC17FF8029}" srcOrd="0" destOrd="0" presId="urn:microsoft.com/office/officeart/2005/8/layout/vList2"/>
    <dgm:cxn modelId="{2566490C-EEEF-4F7F-99B0-311A7B7AB1BD}" srcId="{5EE93757-1C7D-480A-BDE6-76762D1B8F9B}" destId="{2CC468AA-F973-4F13-8CB9-84F520789FA6}" srcOrd="0" destOrd="0" parTransId="{9AE99ABC-B13A-47D0-A509-9B6D75558EF7}" sibTransId="{ED102382-5F44-4C28-B6EF-165C924419D4}"/>
    <dgm:cxn modelId="{BBD06847-FD32-4D5C-8CA9-180BBA17702B}" type="presParOf" srcId="{06017501-A7A2-4FFB-A4B3-FFDA5AD7DE5C}" destId="{33EE1CD5-19A4-44A4-A554-0BDC17FF8029}" srcOrd="0" destOrd="0" presId="urn:microsoft.com/office/officeart/2005/8/layout/vList2"/>
    <dgm:cxn modelId="{D8AA90AE-C46B-4BB5-8523-0540FB653339}" type="presParOf" srcId="{06017501-A7A2-4FFB-A4B3-FFDA5AD7DE5C}" destId="{227F343A-BCFC-44CD-9B31-68D171AF206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D40B8DC-32E2-494C-A5A5-F12CF2CE8AF4}">
      <dgm:prSet custT="1"/>
      <dgm:spPr/>
      <dgm:t>
        <a:bodyPr/>
        <a:lstStyle/>
        <a:p>
          <a:pPr rtl="0"/>
          <a:r>
            <a:rPr lang="pt-BR" sz="3200" smtClean="0"/>
            <a:t>Repositórios</a:t>
          </a:r>
          <a:endParaRPr lang="pt-BR" sz="3200"/>
        </a:p>
      </dgm:t>
    </dgm:pt>
    <dgm:pt modelId="{05432107-A82C-41D9-8A25-0638C31C1F09}" type="parTrans" cxnId="{D884BE5C-2A54-40EE-BE16-1688C755F069}">
      <dgm:prSet/>
      <dgm:spPr/>
      <dgm:t>
        <a:bodyPr/>
        <a:lstStyle/>
        <a:p>
          <a:endParaRPr lang="pt-BR" sz="1050"/>
        </a:p>
      </dgm:t>
    </dgm:pt>
    <dgm:pt modelId="{C4BDD316-4EF5-471B-9876-761F44C5E544}" type="sibTrans" cxnId="{D884BE5C-2A54-40EE-BE16-1688C755F069}">
      <dgm:prSet/>
      <dgm:spPr/>
      <dgm:t>
        <a:bodyPr/>
        <a:lstStyle/>
        <a:p>
          <a:endParaRPr lang="pt-BR" sz="1050"/>
        </a:p>
      </dgm:t>
    </dgm:pt>
    <dgm:pt modelId="{7D03F4BB-27CF-47C8-92FF-AC84B2EB61C1}">
      <dgm:prSet custT="1"/>
      <dgm:spPr/>
      <dgm:t>
        <a:bodyPr/>
        <a:lstStyle/>
        <a:p>
          <a:pPr rtl="0"/>
          <a:r>
            <a:rPr lang="pt-BR" sz="2400" dirty="0" smtClean="0"/>
            <a:t>Classes responsáveis por administrar o ciclo de vida dos outros objetos, normalmente Entidades, Objetos de Valor e Agregados. Os repositórios são interfaces que centralizam operações de criação, alteração e remoção de objetos. </a:t>
          </a:r>
          <a:endParaRPr lang="pt-BR" sz="2400" dirty="0"/>
        </a:p>
      </dgm:t>
    </dgm:pt>
    <dgm:pt modelId="{CF736E84-9F11-413F-B13F-B8FE3F81C11C}" type="parTrans" cxnId="{66DB89A1-9927-4C85-A8D2-96E571313864}">
      <dgm:prSet/>
      <dgm:spPr/>
      <dgm:t>
        <a:bodyPr/>
        <a:lstStyle/>
        <a:p>
          <a:endParaRPr lang="pt-BR" sz="1050"/>
        </a:p>
      </dgm:t>
    </dgm:pt>
    <dgm:pt modelId="{9CF92528-15CD-403F-B1DD-8EB0C6F581E8}" type="sibTrans" cxnId="{66DB89A1-9927-4C85-A8D2-96E571313864}">
      <dgm:prSet/>
      <dgm:spPr/>
      <dgm:t>
        <a:bodyPr/>
        <a:lstStyle/>
        <a:p>
          <a:endParaRPr lang="pt-BR" sz="1050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EB9A16D-E43E-40EB-93A7-B80482C62BC8}" type="pres">
      <dgm:prSet presAssocID="{BD40B8DC-32E2-494C-A5A5-F12CF2CE8AF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F3AA7F-7727-4E1E-B16B-4B57B5D02512}" type="pres">
      <dgm:prSet presAssocID="{BD40B8DC-32E2-494C-A5A5-F12CF2CE8AF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884BE5C-2A54-40EE-BE16-1688C755F069}" srcId="{6F668F32-1D89-4752-BB6E-E6CB0FCB179D}" destId="{BD40B8DC-32E2-494C-A5A5-F12CF2CE8AF4}" srcOrd="0" destOrd="0" parTransId="{05432107-A82C-41D9-8A25-0638C31C1F09}" sibTransId="{C4BDD316-4EF5-471B-9876-761F44C5E544}"/>
    <dgm:cxn modelId="{B30A2DCD-7FE2-41B8-8621-8CF59D5C536B}" type="presOf" srcId="{BD40B8DC-32E2-494C-A5A5-F12CF2CE8AF4}" destId="{0EB9A16D-E43E-40EB-93A7-B80482C62BC8}" srcOrd="0" destOrd="0" presId="urn:microsoft.com/office/officeart/2005/8/layout/vList2"/>
    <dgm:cxn modelId="{66DB89A1-9927-4C85-A8D2-96E571313864}" srcId="{BD40B8DC-32E2-494C-A5A5-F12CF2CE8AF4}" destId="{7D03F4BB-27CF-47C8-92FF-AC84B2EB61C1}" srcOrd="0" destOrd="0" parTransId="{CF736E84-9F11-413F-B13F-B8FE3F81C11C}" sibTransId="{9CF92528-15CD-403F-B1DD-8EB0C6F581E8}"/>
    <dgm:cxn modelId="{E51815A2-60C2-44D6-8CE0-84FCAA9896FE}" type="presOf" srcId="{6F668F32-1D89-4752-BB6E-E6CB0FCB179D}" destId="{06017501-A7A2-4FFB-A4B3-FFDA5AD7DE5C}" srcOrd="0" destOrd="0" presId="urn:microsoft.com/office/officeart/2005/8/layout/vList2"/>
    <dgm:cxn modelId="{D3EC176A-CF16-4F6C-BF56-59735C3680D4}" type="presOf" srcId="{7D03F4BB-27CF-47C8-92FF-AC84B2EB61C1}" destId="{BDF3AA7F-7727-4E1E-B16B-4B57B5D02512}" srcOrd="0" destOrd="0" presId="urn:microsoft.com/office/officeart/2005/8/layout/vList2"/>
    <dgm:cxn modelId="{8B7175F8-16A2-4A56-B60D-C676DA6DB8AA}" type="presParOf" srcId="{06017501-A7A2-4FFB-A4B3-FFDA5AD7DE5C}" destId="{0EB9A16D-E43E-40EB-93A7-B80482C62BC8}" srcOrd="0" destOrd="0" presId="urn:microsoft.com/office/officeart/2005/8/layout/vList2"/>
    <dgm:cxn modelId="{619D1428-AC99-4F72-B21F-740690278927}" type="presParOf" srcId="{06017501-A7A2-4FFB-A4B3-FFDA5AD7DE5C}" destId="{BDF3AA7F-7727-4E1E-B16B-4B57B5D025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F668F32-1D89-4752-BB6E-E6CB0FCB1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D03F4BB-27CF-47C8-92FF-AC84B2EB61C1}">
      <dgm:prSet/>
      <dgm:spPr/>
      <dgm:t>
        <a:bodyPr/>
        <a:lstStyle/>
        <a:p>
          <a:pPr rtl="0"/>
          <a:r>
            <a:rPr lang="pt-BR" dirty="0" smtClean="0"/>
            <a:t>Módulos</a:t>
          </a:r>
          <a:endParaRPr lang="pt-BR" dirty="0"/>
        </a:p>
      </dgm:t>
    </dgm:pt>
    <dgm:pt modelId="{CF736E84-9F11-413F-B13F-B8FE3F81C11C}" type="parTrans" cxnId="{66DB89A1-9927-4C85-A8D2-96E571313864}">
      <dgm:prSet/>
      <dgm:spPr/>
      <dgm:t>
        <a:bodyPr/>
        <a:lstStyle/>
        <a:p>
          <a:endParaRPr lang="pt-BR"/>
        </a:p>
      </dgm:t>
    </dgm:pt>
    <dgm:pt modelId="{9CF92528-15CD-403F-B1DD-8EB0C6F581E8}" type="sibTrans" cxnId="{66DB89A1-9927-4C85-A8D2-96E571313864}">
      <dgm:prSet/>
      <dgm:spPr/>
      <dgm:t>
        <a:bodyPr/>
        <a:lstStyle/>
        <a:p>
          <a:endParaRPr lang="pt-BR"/>
        </a:p>
      </dgm:t>
    </dgm:pt>
    <dgm:pt modelId="{4427295C-4C4B-4D4B-BFCF-6AD0BF115E1F}">
      <dgm:prSet/>
      <dgm:spPr/>
      <dgm:t>
        <a:bodyPr/>
        <a:lstStyle/>
        <a:p>
          <a:pPr rtl="0"/>
          <a:r>
            <a:rPr lang="pt-BR" dirty="0" smtClean="0"/>
            <a:t>Abstrações que têm por objetivos agrupar classes por um determinado conceito do domínio. </a:t>
          </a:r>
          <a:endParaRPr lang="pt-BR" dirty="0"/>
        </a:p>
      </dgm:t>
    </dgm:pt>
    <dgm:pt modelId="{CD55C2EE-C738-4255-A97D-DCB49B4E134C}" type="sibTrans" cxnId="{791D866D-6321-4E61-A8D4-79626707B290}">
      <dgm:prSet/>
      <dgm:spPr/>
      <dgm:t>
        <a:bodyPr/>
        <a:lstStyle/>
        <a:p>
          <a:endParaRPr lang="pt-BR"/>
        </a:p>
      </dgm:t>
    </dgm:pt>
    <dgm:pt modelId="{0A86A0F9-EF10-45FB-98E1-7FC1D60373EB}" type="parTrans" cxnId="{791D866D-6321-4E61-A8D4-79626707B290}">
      <dgm:prSet/>
      <dgm:spPr/>
      <dgm:t>
        <a:bodyPr/>
        <a:lstStyle/>
        <a:p>
          <a:endParaRPr lang="pt-BR"/>
        </a:p>
      </dgm:t>
    </dgm:pt>
    <dgm:pt modelId="{BCC42698-B078-466A-B510-913B23DE5E20}">
      <dgm:prSet/>
      <dgm:spPr/>
      <dgm:t>
        <a:bodyPr/>
        <a:lstStyle/>
        <a:p>
          <a:pPr rtl="0"/>
          <a:r>
            <a:rPr lang="pt-BR" dirty="0" smtClean="0"/>
            <a:t>Exemplo: Várias classes que compõem informações de Paciente num sistema médico, podemos criar um módulo chamado paciente e colocar classes como Ficha, </a:t>
          </a:r>
          <a:r>
            <a:rPr lang="pt-BR" dirty="0" err="1" smtClean="0"/>
            <a:t>PrescricaoMedica</a:t>
          </a:r>
          <a:r>
            <a:rPr lang="pt-BR" dirty="0" smtClean="0"/>
            <a:t>, </a:t>
          </a:r>
          <a:r>
            <a:rPr lang="pt-BR" dirty="0" err="1" smtClean="0"/>
            <a:t>RegistroDeConsulta</a:t>
          </a:r>
          <a:r>
            <a:rPr lang="pt-BR" dirty="0" smtClean="0"/>
            <a:t> e </a:t>
          </a:r>
          <a:r>
            <a:rPr lang="pt-BR" dirty="0" err="1" smtClean="0"/>
            <a:t>HistoricoDeCirurgias</a:t>
          </a:r>
          <a:r>
            <a:rPr lang="pt-BR" dirty="0" smtClean="0"/>
            <a:t> num mesmo pacote.</a:t>
          </a:r>
          <a:endParaRPr lang="pt-BR" dirty="0"/>
        </a:p>
      </dgm:t>
    </dgm:pt>
    <dgm:pt modelId="{0CB25AE5-63D7-4B20-8A4E-85EE5B943386}" type="parTrans" cxnId="{6976536E-13E2-4733-97C3-8D6A89153EE4}">
      <dgm:prSet/>
      <dgm:spPr/>
      <dgm:t>
        <a:bodyPr/>
        <a:lstStyle/>
        <a:p>
          <a:endParaRPr lang="pt-BR"/>
        </a:p>
      </dgm:t>
    </dgm:pt>
    <dgm:pt modelId="{9F219A76-7CFC-4472-9885-1FB0EBC90613}" type="sibTrans" cxnId="{6976536E-13E2-4733-97C3-8D6A89153EE4}">
      <dgm:prSet/>
      <dgm:spPr/>
      <dgm:t>
        <a:bodyPr/>
        <a:lstStyle/>
        <a:p>
          <a:endParaRPr lang="pt-BR"/>
        </a:p>
      </dgm:t>
    </dgm:pt>
    <dgm:pt modelId="{06017501-A7A2-4FFB-A4B3-FFDA5AD7DE5C}" type="pres">
      <dgm:prSet presAssocID="{6F668F32-1D89-4752-BB6E-E6CB0FCB17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AF2658C-8384-448F-836C-6E094EB13179}" type="pres">
      <dgm:prSet presAssocID="{7D03F4BB-27CF-47C8-92FF-AC84B2EB61C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43C2F41-FD20-4704-9A22-07DBA477EF3C}" type="pres">
      <dgm:prSet presAssocID="{7D03F4BB-27CF-47C8-92FF-AC84B2EB61C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91D866D-6321-4E61-A8D4-79626707B290}" srcId="{7D03F4BB-27CF-47C8-92FF-AC84B2EB61C1}" destId="{4427295C-4C4B-4D4B-BFCF-6AD0BF115E1F}" srcOrd="0" destOrd="0" parTransId="{0A86A0F9-EF10-45FB-98E1-7FC1D60373EB}" sibTransId="{CD55C2EE-C738-4255-A97D-DCB49B4E134C}"/>
    <dgm:cxn modelId="{7228934B-FF4E-4113-BEE2-7A3458B635BB}" type="presOf" srcId="{6F668F32-1D89-4752-BB6E-E6CB0FCB179D}" destId="{06017501-A7A2-4FFB-A4B3-FFDA5AD7DE5C}" srcOrd="0" destOrd="0" presId="urn:microsoft.com/office/officeart/2005/8/layout/vList2"/>
    <dgm:cxn modelId="{66DB89A1-9927-4C85-A8D2-96E571313864}" srcId="{6F668F32-1D89-4752-BB6E-E6CB0FCB179D}" destId="{7D03F4BB-27CF-47C8-92FF-AC84B2EB61C1}" srcOrd="0" destOrd="0" parTransId="{CF736E84-9F11-413F-B13F-B8FE3F81C11C}" sibTransId="{9CF92528-15CD-403F-B1DD-8EB0C6F581E8}"/>
    <dgm:cxn modelId="{945D786A-013B-42AD-B256-7FFC7DDE08DF}" type="presOf" srcId="{BCC42698-B078-466A-B510-913B23DE5E20}" destId="{F43C2F41-FD20-4704-9A22-07DBA477EF3C}" srcOrd="0" destOrd="1" presId="urn:microsoft.com/office/officeart/2005/8/layout/vList2"/>
    <dgm:cxn modelId="{4D6BA360-36FE-4490-9E63-E62EAA7AABC9}" type="presOf" srcId="{7D03F4BB-27CF-47C8-92FF-AC84B2EB61C1}" destId="{7AF2658C-8384-448F-836C-6E094EB13179}" srcOrd="0" destOrd="0" presId="urn:microsoft.com/office/officeart/2005/8/layout/vList2"/>
    <dgm:cxn modelId="{CB4F4AFB-E84D-4C3E-B1A6-61A7EB3EA4C7}" type="presOf" srcId="{4427295C-4C4B-4D4B-BFCF-6AD0BF115E1F}" destId="{F43C2F41-FD20-4704-9A22-07DBA477EF3C}" srcOrd="0" destOrd="0" presId="urn:microsoft.com/office/officeart/2005/8/layout/vList2"/>
    <dgm:cxn modelId="{6976536E-13E2-4733-97C3-8D6A89153EE4}" srcId="{7D03F4BB-27CF-47C8-92FF-AC84B2EB61C1}" destId="{BCC42698-B078-466A-B510-913B23DE5E20}" srcOrd="1" destOrd="0" parTransId="{0CB25AE5-63D7-4B20-8A4E-85EE5B943386}" sibTransId="{9F219A76-7CFC-4472-9885-1FB0EBC90613}"/>
    <dgm:cxn modelId="{48A21FC9-4CF9-4F55-82F3-6ED463B4FE30}" type="presParOf" srcId="{06017501-A7A2-4FFB-A4B3-FFDA5AD7DE5C}" destId="{7AF2658C-8384-448F-836C-6E094EB13179}" srcOrd="0" destOrd="0" presId="urn:microsoft.com/office/officeart/2005/8/layout/vList2"/>
    <dgm:cxn modelId="{D27440AD-CB7C-411F-B838-929617442F1D}" type="presParOf" srcId="{06017501-A7A2-4FFB-A4B3-FFDA5AD7DE5C}" destId="{F43C2F41-FD20-4704-9A22-07DBA477EF3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51202-542A-4B15-8494-6C098C69468C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589AB75-FE97-4219-8022-7D2C03D1E78E}">
      <dgm:prSet/>
      <dgm:spPr/>
      <dgm:t>
        <a:bodyPr/>
        <a:lstStyle/>
        <a:p>
          <a:pPr rtl="0"/>
          <a:r>
            <a:rPr lang="pt-BR" b="1" dirty="0" smtClean="0"/>
            <a:t>Arquitetura em Camadas:</a:t>
          </a:r>
        </a:p>
        <a:p>
          <a:pPr rtl="0"/>
          <a:r>
            <a:rPr lang="pt-BR" b="1" dirty="0" smtClean="0"/>
            <a:t>Principal padrão utilizado para aplicações corporativas</a:t>
          </a:r>
          <a:endParaRPr lang="pt-BR" dirty="0"/>
        </a:p>
      </dgm:t>
    </dgm:pt>
    <dgm:pt modelId="{66F7DF57-CBF6-450E-BB68-58C16B0A5CB9}" type="parTrans" cxnId="{6F6E2943-BBDC-445F-B866-1A0217F87042}">
      <dgm:prSet/>
      <dgm:spPr/>
      <dgm:t>
        <a:bodyPr/>
        <a:lstStyle/>
        <a:p>
          <a:endParaRPr lang="pt-BR"/>
        </a:p>
      </dgm:t>
    </dgm:pt>
    <dgm:pt modelId="{8841A318-ACC3-41D2-BC41-623858ECDFA7}" type="sibTrans" cxnId="{6F6E2943-BBDC-445F-B866-1A0217F87042}">
      <dgm:prSet/>
      <dgm:spPr/>
      <dgm:t>
        <a:bodyPr/>
        <a:lstStyle/>
        <a:p>
          <a:endParaRPr lang="pt-BR"/>
        </a:p>
      </dgm:t>
    </dgm:pt>
    <dgm:pt modelId="{8FA982E0-4C4C-4C72-AB7C-B728990C00AF}">
      <dgm:prSet/>
      <dgm:spPr/>
      <dgm:t>
        <a:bodyPr/>
        <a:lstStyle/>
        <a:p>
          <a:pPr rtl="0"/>
          <a:r>
            <a:rPr lang="pt-BR" dirty="0" smtClean="0"/>
            <a:t>A maioria dos padrões utilizados no desenvolvimento de aplicações corporativas está relacionada com a separação do código em camadas, isto é, eles procuram definir como essas camadas estão organizadas e como é feita a comunicação entre elas.</a:t>
          </a:r>
          <a:endParaRPr lang="pt-BR" dirty="0"/>
        </a:p>
      </dgm:t>
    </dgm:pt>
    <dgm:pt modelId="{6A2530D7-A536-429F-B4D7-09A0E004D231}" type="parTrans" cxnId="{BF7F8C7D-458E-40D4-A966-3D0F09809C10}">
      <dgm:prSet/>
      <dgm:spPr/>
      <dgm:t>
        <a:bodyPr/>
        <a:lstStyle/>
        <a:p>
          <a:endParaRPr lang="pt-BR"/>
        </a:p>
      </dgm:t>
    </dgm:pt>
    <dgm:pt modelId="{21F48A5F-FE4B-49D4-A876-64C1774ED2BE}" type="sibTrans" cxnId="{BF7F8C7D-458E-40D4-A966-3D0F09809C10}">
      <dgm:prSet/>
      <dgm:spPr/>
      <dgm:t>
        <a:bodyPr/>
        <a:lstStyle/>
        <a:p>
          <a:endParaRPr lang="pt-BR"/>
        </a:p>
      </dgm:t>
    </dgm:pt>
    <dgm:pt modelId="{5AA1175D-267B-4DB8-9077-B4657CC1ABB3}" type="pres">
      <dgm:prSet presAssocID="{E0651202-542A-4B15-8494-6C098C694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70AC0D-8350-4F33-BCB2-6B09F8684716}" type="pres">
      <dgm:prSet presAssocID="{1589AB75-FE97-4219-8022-7D2C03D1E78E}" presName="linNode" presStyleCnt="0"/>
      <dgm:spPr/>
      <dgm:t>
        <a:bodyPr/>
        <a:lstStyle/>
        <a:p>
          <a:endParaRPr lang="pt-BR"/>
        </a:p>
      </dgm:t>
    </dgm:pt>
    <dgm:pt modelId="{C84827C2-1278-4359-B462-7BBDADA81B58}" type="pres">
      <dgm:prSet presAssocID="{1589AB75-FE97-4219-8022-7D2C03D1E78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FAC76A-F3E6-4859-A254-DD286AC5D51D}" type="pres">
      <dgm:prSet presAssocID="{1589AB75-FE97-4219-8022-7D2C03D1E78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6889018-5CA2-4BC5-A88D-29384103985A}" type="presOf" srcId="{E0651202-542A-4B15-8494-6C098C69468C}" destId="{5AA1175D-267B-4DB8-9077-B4657CC1ABB3}" srcOrd="0" destOrd="0" presId="urn:microsoft.com/office/officeart/2005/8/layout/vList5"/>
    <dgm:cxn modelId="{6F6E2943-BBDC-445F-B866-1A0217F87042}" srcId="{E0651202-542A-4B15-8494-6C098C69468C}" destId="{1589AB75-FE97-4219-8022-7D2C03D1E78E}" srcOrd="0" destOrd="0" parTransId="{66F7DF57-CBF6-450E-BB68-58C16B0A5CB9}" sibTransId="{8841A318-ACC3-41D2-BC41-623858ECDFA7}"/>
    <dgm:cxn modelId="{BF7F8C7D-458E-40D4-A966-3D0F09809C10}" srcId="{1589AB75-FE97-4219-8022-7D2C03D1E78E}" destId="{8FA982E0-4C4C-4C72-AB7C-B728990C00AF}" srcOrd="0" destOrd="0" parTransId="{6A2530D7-A536-429F-B4D7-09A0E004D231}" sibTransId="{21F48A5F-FE4B-49D4-A876-64C1774ED2BE}"/>
    <dgm:cxn modelId="{414DAD2D-BC9D-41AD-8CC2-704E7CBB71E2}" type="presOf" srcId="{1589AB75-FE97-4219-8022-7D2C03D1E78E}" destId="{C84827C2-1278-4359-B462-7BBDADA81B58}" srcOrd="0" destOrd="0" presId="urn:microsoft.com/office/officeart/2005/8/layout/vList5"/>
    <dgm:cxn modelId="{121ADEAD-68B5-41E4-A31B-AC1F8F0095D0}" type="presOf" srcId="{8FA982E0-4C4C-4C72-AB7C-B728990C00AF}" destId="{94FAC76A-F3E6-4859-A254-DD286AC5D51D}" srcOrd="0" destOrd="0" presId="urn:microsoft.com/office/officeart/2005/8/layout/vList5"/>
    <dgm:cxn modelId="{79202D4C-D95E-4D4E-A0D7-9642CAE17FE1}" type="presParOf" srcId="{5AA1175D-267B-4DB8-9077-B4657CC1ABB3}" destId="{1870AC0D-8350-4F33-BCB2-6B09F8684716}" srcOrd="0" destOrd="0" presId="urn:microsoft.com/office/officeart/2005/8/layout/vList5"/>
    <dgm:cxn modelId="{890013F1-0B86-4AB1-BC87-4E1E7EDE90E3}" type="presParOf" srcId="{1870AC0D-8350-4F33-BCB2-6B09F8684716}" destId="{C84827C2-1278-4359-B462-7BBDADA81B58}" srcOrd="0" destOrd="0" presId="urn:microsoft.com/office/officeart/2005/8/layout/vList5"/>
    <dgm:cxn modelId="{973D4EE6-288B-4451-9355-B41BDE56F2E9}" type="presParOf" srcId="{1870AC0D-8350-4F33-BCB2-6B09F8684716}" destId="{94FAC76A-F3E6-4859-A254-DD286AC5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651202-542A-4B15-8494-6C098C69468C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589AB75-FE97-4219-8022-7D2C03D1E78E}">
      <dgm:prSet/>
      <dgm:spPr/>
      <dgm:t>
        <a:bodyPr/>
        <a:lstStyle/>
        <a:p>
          <a:pPr rtl="0"/>
          <a:r>
            <a:rPr lang="pt-BR" b="1" dirty="0" smtClean="0"/>
            <a:t>Coesão e Acoplamento</a:t>
          </a:r>
          <a:endParaRPr lang="pt-BR" dirty="0"/>
        </a:p>
      </dgm:t>
    </dgm:pt>
    <dgm:pt modelId="{66F7DF57-CBF6-450E-BB68-58C16B0A5CB9}" type="parTrans" cxnId="{6F6E2943-BBDC-445F-B866-1A0217F87042}">
      <dgm:prSet/>
      <dgm:spPr/>
      <dgm:t>
        <a:bodyPr/>
        <a:lstStyle/>
        <a:p>
          <a:endParaRPr lang="pt-BR"/>
        </a:p>
      </dgm:t>
    </dgm:pt>
    <dgm:pt modelId="{8841A318-ACC3-41D2-BC41-623858ECDFA7}" type="sibTrans" cxnId="{6F6E2943-BBDC-445F-B866-1A0217F87042}">
      <dgm:prSet/>
      <dgm:spPr/>
      <dgm:t>
        <a:bodyPr/>
        <a:lstStyle/>
        <a:p>
          <a:endParaRPr lang="pt-BR"/>
        </a:p>
      </dgm:t>
    </dgm:pt>
    <dgm:pt modelId="{8FA982E0-4C4C-4C72-AB7C-B728990C00AF}">
      <dgm:prSet/>
      <dgm:spPr/>
      <dgm:t>
        <a:bodyPr/>
        <a:lstStyle/>
        <a:p>
          <a:pPr algn="r" rtl="0"/>
          <a:r>
            <a:rPr lang="pt-BR" i="1" dirty="0" smtClean="0"/>
            <a:t>“O uso de Camadas é um padrão arquitetural que ajuda na tarefa de separar responsabilidades, promovendo baixo acoplamento e alta coesão em um sistema”.</a:t>
          </a:r>
          <a:r>
            <a:rPr lang="pt-BR" dirty="0" smtClean="0"/>
            <a:t> </a:t>
          </a:r>
          <a:br>
            <a:rPr lang="pt-BR" dirty="0" smtClean="0"/>
          </a:br>
          <a:r>
            <a:rPr lang="pt-BR" i="1" dirty="0" smtClean="0"/>
            <a:t>(Philipe Calçado, 2005)</a:t>
          </a:r>
          <a:endParaRPr lang="pt-BR" dirty="0"/>
        </a:p>
      </dgm:t>
    </dgm:pt>
    <dgm:pt modelId="{6A2530D7-A536-429F-B4D7-09A0E004D231}" type="parTrans" cxnId="{BF7F8C7D-458E-40D4-A966-3D0F09809C10}">
      <dgm:prSet/>
      <dgm:spPr/>
      <dgm:t>
        <a:bodyPr/>
        <a:lstStyle/>
        <a:p>
          <a:endParaRPr lang="pt-BR"/>
        </a:p>
      </dgm:t>
    </dgm:pt>
    <dgm:pt modelId="{21F48A5F-FE4B-49D4-A876-64C1774ED2BE}" type="sibTrans" cxnId="{BF7F8C7D-458E-40D4-A966-3D0F09809C10}">
      <dgm:prSet/>
      <dgm:spPr/>
      <dgm:t>
        <a:bodyPr/>
        <a:lstStyle/>
        <a:p>
          <a:endParaRPr lang="pt-BR"/>
        </a:p>
      </dgm:t>
    </dgm:pt>
    <dgm:pt modelId="{5AA1175D-267B-4DB8-9077-B4657CC1ABB3}" type="pres">
      <dgm:prSet presAssocID="{E0651202-542A-4B15-8494-6C098C694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70AC0D-8350-4F33-BCB2-6B09F8684716}" type="pres">
      <dgm:prSet presAssocID="{1589AB75-FE97-4219-8022-7D2C03D1E78E}" presName="linNode" presStyleCnt="0"/>
      <dgm:spPr/>
      <dgm:t>
        <a:bodyPr/>
        <a:lstStyle/>
        <a:p>
          <a:endParaRPr lang="pt-BR"/>
        </a:p>
      </dgm:t>
    </dgm:pt>
    <dgm:pt modelId="{C84827C2-1278-4359-B462-7BBDADA81B58}" type="pres">
      <dgm:prSet presAssocID="{1589AB75-FE97-4219-8022-7D2C03D1E78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FAC76A-F3E6-4859-A254-DD286AC5D51D}" type="pres">
      <dgm:prSet presAssocID="{1589AB75-FE97-4219-8022-7D2C03D1E78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F98FC61-2485-44EE-ABBC-CDE426A1D119}" type="presOf" srcId="{E0651202-542A-4B15-8494-6C098C69468C}" destId="{5AA1175D-267B-4DB8-9077-B4657CC1ABB3}" srcOrd="0" destOrd="0" presId="urn:microsoft.com/office/officeart/2005/8/layout/vList5"/>
    <dgm:cxn modelId="{28243082-9807-4905-A7C6-B543B9E77FE0}" type="presOf" srcId="{1589AB75-FE97-4219-8022-7D2C03D1E78E}" destId="{C84827C2-1278-4359-B462-7BBDADA81B58}" srcOrd="0" destOrd="0" presId="urn:microsoft.com/office/officeart/2005/8/layout/vList5"/>
    <dgm:cxn modelId="{6F6E2943-BBDC-445F-B866-1A0217F87042}" srcId="{E0651202-542A-4B15-8494-6C098C69468C}" destId="{1589AB75-FE97-4219-8022-7D2C03D1E78E}" srcOrd="0" destOrd="0" parTransId="{66F7DF57-CBF6-450E-BB68-58C16B0A5CB9}" sibTransId="{8841A318-ACC3-41D2-BC41-623858ECDFA7}"/>
    <dgm:cxn modelId="{139B7129-068A-4B32-8C98-2664A2CB4CEB}" type="presOf" srcId="{8FA982E0-4C4C-4C72-AB7C-B728990C00AF}" destId="{94FAC76A-F3E6-4859-A254-DD286AC5D51D}" srcOrd="0" destOrd="0" presId="urn:microsoft.com/office/officeart/2005/8/layout/vList5"/>
    <dgm:cxn modelId="{BF7F8C7D-458E-40D4-A966-3D0F09809C10}" srcId="{1589AB75-FE97-4219-8022-7D2C03D1E78E}" destId="{8FA982E0-4C4C-4C72-AB7C-B728990C00AF}" srcOrd="0" destOrd="0" parTransId="{6A2530D7-A536-429F-B4D7-09A0E004D231}" sibTransId="{21F48A5F-FE4B-49D4-A876-64C1774ED2BE}"/>
    <dgm:cxn modelId="{86E5AF26-465E-490D-A137-3AECF7B5A8F1}" type="presParOf" srcId="{5AA1175D-267B-4DB8-9077-B4657CC1ABB3}" destId="{1870AC0D-8350-4F33-BCB2-6B09F8684716}" srcOrd="0" destOrd="0" presId="urn:microsoft.com/office/officeart/2005/8/layout/vList5"/>
    <dgm:cxn modelId="{045D19C1-2374-459D-A32F-EF5B34F98B49}" type="presParOf" srcId="{1870AC0D-8350-4F33-BCB2-6B09F8684716}" destId="{C84827C2-1278-4359-B462-7BBDADA81B58}" srcOrd="0" destOrd="0" presId="urn:microsoft.com/office/officeart/2005/8/layout/vList5"/>
    <dgm:cxn modelId="{8F5C2E70-3175-43AA-A7F5-E76BD0371075}" type="presParOf" srcId="{1870AC0D-8350-4F33-BCB2-6B09F8684716}" destId="{94FAC76A-F3E6-4859-A254-DD286AC5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651202-542A-4B15-8494-6C098C69468C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1589AB75-FE97-4219-8022-7D2C03D1E78E}">
      <dgm:prSet/>
      <dgm:spPr/>
      <dgm:t>
        <a:bodyPr/>
        <a:lstStyle/>
        <a:p>
          <a:pPr rtl="0"/>
          <a:r>
            <a:rPr lang="pt-BR" dirty="0" smtClean="0"/>
            <a:t>Arquitetura cliente-servidor</a:t>
          </a:r>
          <a:endParaRPr lang="pt-BR" dirty="0"/>
        </a:p>
      </dgm:t>
    </dgm:pt>
    <dgm:pt modelId="{66F7DF57-CBF6-450E-BB68-58C16B0A5CB9}" type="parTrans" cxnId="{6F6E2943-BBDC-445F-B866-1A0217F87042}">
      <dgm:prSet/>
      <dgm:spPr/>
      <dgm:t>
        <a:bodyPr/>
        <a:lstStyle/>
        <a:p>
          <a:endParaRPr lang="pt-BR"/>
        </a:p>
      </dgm:t>
    </dgm:pt>
    <dgm:pt modelId="{8841A318-ACC3-41D2-BC41-623858ECDFA7}" type="sibTrans" cxnId="{6F6E2943-BBDC-445F-B866-1A0217F87042}">
      <dgm:prSet/>
      <dgm:spPr/>
      <dgm:t>
        <a:bodyPr/>
        <a:lstStyle/>
        <a:p>
          <a:endParaRPr lang="pt-BR"/>
        </a:p>
      </dgm:t>
    </dgm:pt>
    <dgm:pt modelId="{8FA982E0-4C4C-4C72-AB7C-B728990C00AF}">
      <dgm:prSet/>
      <dgm:spPr/>
      <dgm:t>
        <a:bodyPr/>
        <a:lstStyle/>
        <a:p>
          <a:pPr algn="l" rtl="0"/>
          <a:r>
            <a:rPr lang="pt-BR" dirty="0" smtClean="0"/>
            <a:t>Tem a interface gráfica com o usuário e a camada de persistência (geralmente um Banco de Dados relacional).  </a:t>
          </a:r>
          <a:endParaRPr lang="pt-BR" dirty="0"/>
        </a:p>
      </dgm:t>
    </dgm:pt>
    <dgm:pt modelId="{6A2530D7-A536-429F-B4D7-09A0E004D231}" type="parTrans" cxnId="{BF7F8C7D-458E-40D4-A966-3D0F09809C10}">
      <dgm:prSet/>
      <dgm:spPr/>
      <dgm:t>
        <a:bodyPr/>
        <a:lstStyle/>
        <a:p>
          <a:endParaRPr lang="pt-BR"/>
        </a:p>
      </dgm:t>
    </dgm:pt>
    <dgm:pt modelId="{21F48A5F-FE4B-49D4-A876-64C1774ED2BE}" type="sibTrans" cxnId="{BF7F8C7D-458E-40D4-A966-3D0F09809C10}">
      <dgm:prSet/>
      <dgm:spPr/>
      <dgm:t>
        <a:bodyPr/>
        <a:lstStyle/>
        <a:p>
          <a:endParaRPr lang="pt-BR"/>
        </a:p>
      </dgm:t>
    </dgm:pt>
    <dgm:pt modelId="{5AA1175D-267B-4DB8-9077-B4657CC1ABB3}" type="pres">
      <dgm:prSet presAssocID="{E0651202-542A-4B15-8494-6C098C6946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870AC0D-8350-4F33-BCB2-6B09F8684716}" type="pres">
      <dgm:prSet presAssocID="{1589AB75-FE97-4219-8022-7D2C03D1E78E}" presName="linNode" presStyleCnt="0"/>
      <dgm:spPr/>
      <dgm:t>
        <a:bodyPr/>
        <a:lstStyle/>
        <a:p>
          <a:endParaRPr lang="pt-BR"/>
        </a:p>
      </dgm:t>
    </dgm:pt>
    <dgm:pt modelId="{C84827C2-1278-4359-B462-7BBDADA81B58}" type="pres">
      <dgm:prSet presAssocID="{1589AB75-FE97-4219-8022-7D2C03D1E78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4FAC76A-F3E6-4859-A254-DD286AC5D51D}" type="pres">
      <dgm:prSet presAssocID="{1589AB75-FE97-4219-8022-7D2C03D1E78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243DC930-599A-4C18-BCAB-BBE087D08755}" type="presOf" srcId="{1589AB75-FE97-4219-8022-7D2C03D1E78E}" destId="{C84827C2-1278-4359-B462-7BBDADA81B58}" srcOrd="0" destOrd="0" presId="urn:microsoft.com/office/officeart/2005/8/layout/vList5"/>
    <dgm:cxn modelId="{6F6E2943-BBDC-445F-B866-1A0217F87042}" srcId="{E0651202-542A-4B15-8494-6C098C69468C}" destId="{1589AB75-FE97-4219-8022-7D2C03D1E78E}" srcOrd="0" destOrd="0" parTransId="{66F7DF57-CBF6-450E-BB68-58C16B0A5CB9}" sibTransId="{8841A318-ACC3-41D2-BC41-623858ECDFA7}"/>
    <dgm:cxn modelId="{BF7F8C7D-458E-40D4-A966-3D0F09809C10}" srcId="{1589AB75-FE97-4219-8022-7D2C03D1E78E}" destId="{8FA982E0-4C4C-4C72-AB7C-B728990C00AF}" srcOrd="0" destOrd="0" parTransId="{6A2530D7-A536-429F-B4D7-09A0E004D231}" sibTransId="{21F48A5F-FE4B-49D4-A876-64C1774ED2BE}"/>
    <dgm:cxn modelId="{F6C41E8F-33C9-470D-92A0-9F82E7133ED9}" type="presOf" srcId="{8FA982E0-4C4C-4C72-AB7C-B728990C00AF}" destId="{94FAC76A-F3E6-4859-A254-DD286AC5D51D}" srcOrd="0" destOrd="0" presId="urn:microsoft.com/office/officeart/2005/8/layout/vList5"/>
    <dgm:cxn modelId="{DE63946B-C3A1-4D9E-941B-3AE2DE7CA574}" type="presOf" srcId="{E0651202-542A-4B15-8494-6C098C69468C}" destId="{5AA1175D-267B-4DB8-9077-B4657CC1ABB3}" srcOrd="0" destOrd="0" presId="urn:microsoft.com/office/officeart/2005/8/layout/vList5"/>
    <dgm:cxn modelId="{BBBCC973-2A76-4F1A-8A88-6698E145D3A0}" type="presParOf" srcId="{5AA1175D-267B-4DB8-9077-B4657CC1ABB3}" destId="{1870AC0D-8350-4F33-BCB2-6B09F8684716}" srcOrd="0" destOrd="0" presId="urn:microsoft.com/office/officeart/2005/8/layout/vList5"/>
    <dgm:cxn modelId="{0900B52B-4216-4A76-BA2A-B451C0DCC0D4}" type="presParOf" srcId="{1870AC0D-8350-4F33-BCB2-6B09F8684716}" destId="{C84827C2-1278-4359-B462-7BBDADA81B58}" srcOrd="0" destOrd="0" presId="urn:microsoft.com/office/officeart/2005/8/layout/vList5"/>
    <dgm:cxn modelId="{667AF438-BB96-4088-BE9D-BED01FE3C4D5}" type="presParOf" srcId="{1870AC0D-8350-4F33-BCB2-6B09F8684716}" destId="{94FAC76A-F3E6-4859-A254-DD286AC5D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CCDE56-A404-4A00-A1E3-1EA3E8FBBE30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2F2AF38-9577-4D0E-80BA-0BA3A760BAD7}">
      <dgm:prSet/>
      <dgm:spPr/>
      <dgm:t>
        <a:bodyPr/>
        <a:lstStyle/>
        <a:p>
          <a:pPr rtl="0"/>
          <a:r>
            <a:rPr lang="pt-BR" dirty="0" smtClean="0"/>
            <a:t>Lógica da aplicação embutida com o código da interface com o usuário</a:t>
          </a:r>
          <a:endParaRPr lang="pt-BR" dirty="0"/>
        </a:p>
      </dgm:t>
    </dgm:pt>
    <dgm:pt modelId="{16D4898C-5156-4BD4-BBBD-F7ADA53645BA}" type="parTrans" cxnId="{27F2CC66-B9FC-45E9-A794-244080D61C40}">
      <dgm:prSet/>
      <dgm:spPr/>
      <dgm:t>
        <a:bodyPr/>
        <a:lstStyle/>
        <a:p>
          <a:endParaRPr lang="pt-BR"/>
        </a:p>
      </dgm:t>
    </dgm:pt>
    <dgm:pt modelId="{14A9DCC8-5C37-47EB-8610-1FF226801A4A}" type="sibTrans" cxnId="{27F2CC66-B9FC-45E9-A794-244080D61C40}">
      <dgm:prSet/>
      <dgm:spPr/>
      <dgm:t>
        <a:bodyPr/>
        <a:lstStyle/>
        <a:p>
          <a:endParaRPr lang="pt-BR"/>
        </a:p>
      </dgm:t>
    </dgm:pt>
    <dgm:pt modelId="{6CAE5D86-ABAD-4B72-A858-ADAB93E963DE}">
      <dgm:prSet/>
      <dgm:spPr/>
      <dgm:t>
        <a:bodyPr/>
        <a:lstStyle/>
        <a:p>
          <a:pPr rtl="0"/>
          <a:r>
            <a:rPr lang="pt-BR" dirty="0" smtClean="0"/>
            <a:t>Sistemas vão crescendo, gerando problemas, como quantidade de código repetido</a:t>
          </a:r>
          <a:endParaRPr lang="pt-BR" dirty="0"/>
        </a:p>
      </dgm:t>
    </dgm:pt>
    <dgm:pt modelId="{7DAB59F8-C0BB-44B6-8AB5-8FF1E086400B}" type="parTrans" cxnId="{5356C3DC-7373-4DD3-8B21-0357F40A167D}">
      <dgm:prSet/>
      <dgm:spPr/>
      <dgm:t>
        <a:bodyPr/>
        <a:lstStyle/>
        <a:p>
          <a:endParaRPr lang="pt-BR"/>
        </a:p>
      </dgm:t>
    </dgm:pt>
    <dgm:pt modelId="{D25AD791-3B19-4D8C-A9CB-3280BA107681}" type="sibTrans" cxnId="{5356C3DC-7373-4DD3-8B21-0357F40A167D}">
      <dgm:prSet/>
      <dgm:spPr/>
      <dgm:t>
        <a:bodyPr/>
        <a:lstStyle/>
        <a:p>
          <a:endParaRPr lang="pt-BR"/>
        </a:p>
      </dgm:t>
    </dgm:pt>
    <dgm:pt modelId="{D0D082DB-29AC-4F3A-B19C-85999B6F12C5}">
      <dgm:prSet/>
      <dgm:spPr/>
      <dgm:t>
        <a:bodyPr/>
        <a:lstStyle/>
        <a:p>
          <a:pPr rtl="0"/>
          <a:r>
            <a:rPr lang="pt-BR" dirty="0" smtClean="0"/>
            <a:t>Mudanças geram grandes impactos</a:t>
          </a:r>
          <a:endParaRPr lang="pt-BR" dirty="0"/>
        </a:p>
      </dgm:t>
    </dgm:pt>
    <dgm:pt modelId="{E364536B-CCEC-4F33-942D-394FC9470A0B}" type="parTrans" cxnId="{927B0915-8148-40B4-98BB-BF154C3166E9}">
      <dgm:prSet/>
      <dgm:spPr/>
      <dgm:t>
        <a:bodyPr/>
        <a:lstStyle/>
        <a:p>
          <a:endParaRPr lang="pt-BR"/>
        </a:p>
      </dgm:t>
    </dgm:pt>
    <dgm:pt modelId="{1177095F-3D55-4FF3-8C2E-0262040E9216}" type="sibTrans" cxnId="{927B0915-8148-40B4-98BB-BF154C3166E9}">
      <dgm:prSet/>
      <dgm:spPr/>
      <dgm:t>
        <a:bodyPr/>
        <a:lstStyle/>
        <a:p>
          <a:endParaRPr lang="pt-BR"/>
        </a:p>
      </dgm:t>
    </dgm:pt>
    <dgm:pt modelId="{7AE4DF98-4DF0-4A23-A26F-816CF32365F1}">
      <dgm:prSet/>
      <dgm:spPr/>
      <dgm:t>
        <a:bodyPr/>
        <a:lstStyle/>
        <a:p>
          <a:pPr rtl="0"/>
          <a:r>
            <a:rPr lang="pt-BR" dirty="0" smtClean="0"/>
            <a:t>Problemas no </a:t>
          </a:r>
          <a:r>
            <a:rPr lang="pt-BR" dirty="0" smtClean="0">
              <a:solidFill>
                <a:srgbClr val="FF0000"/>
              </a:solidFill>
            </a:rPr>
            <a:t>cliente rico</a:t>
          </a:r>
          <a:endParaRPr lang="pt-BR" dirty="0">
            <a:solidFill>
              <a:srgbClr val="FF0000"/>
            </a:solidFill>
          </a:endParaRPr>
        </a:p>
      </dgm:t>
    </dgm:pt>
    <dgm:pt modelId="{02572A31-BC0A-4F77-9317-7C6F061BFE51}" type="parTrans" cxnId="{D16BADCC-4B80-4897-912F-06964671D588}">
      <dgm:prSet/>
      <dgm:spPr/>
      <dgm:t>
        <a:bodyPr/>
        <a:lstStyle/>
        <a:p>
          <a:endParaRPr lang="pt-BR"/>
        </a:p>
      </dgm:t>
    </dgm:pt>
    <dgm:pt modelId="{8551758B-8C50-4E42-B935-6AD89C7CFE91}" type="sibTrans" cxnId="{D16BADCC-4B80-4897-912F-06964671D588}">
      <dgm:prSet/>
      <dgm:spPr/>
      <dgm:t>
        <a:bodyPr/>
        <a:lstStyle/>
        <a:p>
          <a:endParaRPr lang="pt-BR"/>
        </a:p>
      </dgm:t>
    </dgm:pt>
    <dgm:pt modelId="{5AC2995A-EB31-4B59-B731-25BC8EBBF2F8}" type="pres">
      <dgm:prSet presAssocID="{C3CCDE56-A404-4A00-A1E3-1EA3E8FBBE30}" presName="Name0" presStyleCnt="0">
        <dgm:presLayoutVars>
          <dgm:chMax val="7"/>
          <dgm:dir/>
          <dgm:animOne val="branch"/>
        </dgm:presLayoutVars>
      </dgm:prSet>
      <dgm:spPr/>
      <dgm:t>
        <a:bodyPr/>
        <a:lstStyle/>
        <a:p>
          <a:endParaRPr lang="pt-BR"/>
        </a:p>
      </dgm:t>
    </dgm:pt>
    <dgm:pt modelId="{36A67385-4C1E-4FEF-A2F8-F00B09EBDB2B}" type="pres">
      <dgm:prSet presAssocID="{7AE4DF98-4DF0-4A23-A26F-816CF32365F1}" presName="parTx1" presStyleLbl="node1" presStyleIdx="0" presStyleCnt="1"/>
      <dgm:spPr/>
      <dgm:t>
        <a:bodyPr/>
        <a:lstStyle/>
        <a:p>
          <a:endParaRPr lang="pt-BR"/>
        </a:p>
      </dgm:t>
    </dgm:pt>
    <dgm:pt modelId="{36FFFD96-2D13-4C11-B657-06B2539CF08D}" type="pres">
      <dgm:prSet presAssocID="{7AE4DF98-4DF0-4A23-A26F-816CF32365F1}" presName="spPre1" presStyleCnt="0"/>
      <dgm:spPr/>
    </dgm:pt>
    <dgm:pt modelId="{7B12F962-FAC9-426B-A5C2-A5ED906CC0FE}" type="pres">
      <dgm:prSet presAssocID="{7AE4DF98-4DF0-4A23-A26F-816CF32365F1}" presName="chLin1" presStyleCnt="0"/>
      <dgm:spPr/>
    </dgm:pt>
    <dgm:pt modelId="{AD350319-94B8-493F-AB8F-D6EB84E316D7}" type="pres">
      <dgm:prSet presAssocID="{16D4898C-5156-4BD4-BBBD-F7ADA53645BA}" presName="Name11" presStyleLbl="parChTrans1D1" presStyleIdx="0" presStyleCnt="6"/>
      <dgm:spPr/>
    </dgm:pt>
    <dgm:pt modelId="{9A91E69E-8B72-448B-8020-C8D91D785491}" type="pres">
      <dgm:prSet presAssocID="{12F2AF38-9577-4D0E-80BA-0BA3A760BAD7}" presName="txAndLines1" presStyleCnt="0"/>
      <dgm:spPr/>
    </dgm:pt>
    <dgm:pt modelId="{84B2E013-4578-4413-9331-C55203CC8B9E}" type="pres">
      <dgm:prSet presAssocID="{12F2AF38-9577-4D0E-80BA-0BA3A760BAD7}" presName="anchor1" presStyleCnt="0"/>
      <dgm:spPr/>
    </dgm:pt>
    <dgm:pt modelId="{F14E311F-359D-4BF8-AB32-0C67CAE8F9F1}" type="pres">
      <dgm:prSet presAssocID="{12F2AF38-9577-4D0E-80BA-0BA3A760BAD7}" presName="backup1" presStyleCnt="0"/>
      <dgm:spPr/>
    </dgm:pt>
    <dgm:pt modelId="{5B94EF08-7DDE-4D31-85BE-1E739AE3ADFF}" type="pres">
      <dgm:prSet presAssocID="{12F2AF38-9577-4D0E-80BA-0BA3A760BAD7}" presName="preLine1" presStyleLbl="parChTrans1D1" presStyleIdx="1" presStyleCnt="6"/>
      <dgm:spPr/>
    </dgm:pt>
    <dgm:pt modelId="{FE0E1AB9-8F10-4322-AE93-6DD040D7DB97}" type="pres">
      <dgm:prSet presAssocID="{12F2AF38-9577-4D0E-80BA-0BA3A760BAD7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5E8F94-1B93-4D98-A769-6D5BC85459A9}" type="pres">
      <dgm:prSet presAssocID="{7DAB59F8-C0BB-44B6-8AB5-8FF1E086400B}" presName="Name11" presStyleLbl="parChTrans1D1" presStyleIdx="2" presStyleCnt="6"/>
      <dgm:spPr/>
    </dgm:pt>
    <dgm:pt modelId="{CE371B11-5341-4DFD-89BF-80DF1B7ED119}" type="pres">
      <dgm:prSet presAssocID="{6CAE5D86-ABAD-4B72-A858-ADAB93E963DE}" presName="txAndLines1" presStyleCnt="0"/>
      <dgm:spPr/>
    </dgm:pt>
    <dgm:pt modelId="{D0D27C07-47CD-4580-8BC9-8BA6307898BF}" type="pres">
      <dgm:prSet presAssocID="{6CAE5D86-ABAD-4B72-A858-ADAB93E963DE}" presName="anchor1" presStyleCnt="0"/>
      <dgm:spPr/>
    </dgm:pt>
    <dgm:pt modelId="{A5253FA7-1735-4F5A-86EB-DA5E51F85E2C}" type="pres">
      <dgm:prSet presAssocID="{6CAE5D86-ABAD-4B72-A858-ADAB93E963DE}" presName="backup1" presStyleCnt="0"/>
      <dgm:spPr/>
    </dgm:pt>
    <dgm:pt modelId="{281DDB82-A72A-4272-BDEF-3DE3D2F27C0C}" type="pres">
      <dgm:prSet presAssocID="{6CAE5D86-ABAD-4B72-A858-ADAB93E963DE}" presName="preLine1" presStyleLbl="parChTrans1D1" presStyleIdx="3" presStyleCnt="6"/>
      <dgm:spPr/>
    </dgm:pt>
    <dgm:pt modelId="{560722D4-B1A2-4A65-AF97-B79C916BA91C}" type="pres">
      <dgm:prSet presAssocID="{6CAE5D86-ABAD-4B72-A858-ADAB93E963DE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85D11E-9AA7-44B8-9400-BEAF29FAEE0D}" type="pres">
      <dgm:prSet presAssocID="{E364536B-CCEC-4F33-942D-394FC9470A0B}" presName="Name11" presStyleLbl="parChTrans1D1" presStyleIdx="4" presStyleCnt="6"/>
      <dgm:spPr/>
    </dgm:pt>
    <dgm:pt modelId="{549DB56E-6B93-4869-9E42-A8FB2C6BA78E}" type="pres">
      <dgm:prSet presAssocID="{D0D082DB-29AC-4F3A-B19C-85999B6F12C5}" presName="txAndLines1" presStyleCnt="0"/>
      <dgm:spPr/>
    </dgm:pt>
    <dgm:pt modelId="{3AEECBC4-FC8A-4F27-AC91-3AF29295CB31}" type="pres">
      <dgm:prSet presAssocID="{D0D082DB-29AC-4F3A-B19C-85999B6F12C5}" presName="anchor1" presStyleCnt="0"/>
      <dgm:spPr/>
    </dgm:pt>
    <dgm:pt modelId="{6E6D0CBA-3DE2-4368-841C-3C3D57CF485D}" type="pres">
      <dgm:prSet presAssocID="{D0D082DB-29AC-4F3A-B19C-85999B6F12C5}" presName="backup1" presStyleCnt="0"/>
      <dgm:spPr/>
    </dgm:pt>
    <dgm:pt modelId="{2439B3C6-ED0C-4F60-8E08-08224DA3208C}" type="pres">
      <dgm:prSet presAssocID="{D0D082DB-29AC-4F3A-B19C-85999B6F12C5}" presName="preLine1" presStyleLbl="parChTrans1D1" presStyleIdx="5" presStyleCnt="6"/>
      <dgm:spPr/>
    </dgm:pt>
    <dgm:pt modelId="{D0ABF674-D228-4229-819D-6953F64C0CEC}" type="pres">
      <dgm:prSet presAssocID="{D0D082DB-29AC-4F3A-B19C-85999B6F12C5}" presName="desTx1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457AF1-C4F4-4C75-ACB4-19C140ADF28E}" type="presOf" srcId="{12F2AF38-9577-4D0E-80BA-0BA3A760BAD7}" destId="{FE0E1AB9-8F10-4322-AE93-6DD040D7DB97}" srcOrd="0" destOrd="0" presId="urn:microsoft.com/office/officeart/2009/3/layout/SubStepProcess"/>
    <dgm:cxn modelId="{656380F3-6ECF-41D3-8D86-ED6431A34511}" type="presOf" srcId="{C3CCDE56-A404-4A00-A1E3-1EA3E8FBBE30}" destId="{5AC2995A-EB31-4B59-B731-25BC8EBBF2F8}" srcOrd="0" destOrd="0" presId="urn:microsoft.com/office/officeart/2009/3/layout/SubStepProcess"/>
    <dgm:cxn modelId="{27F2CC66-B9FC-45E9-A794-244080D61C40}" srcId="{7AE4DF98-4DF0-4A23-A26F-816CF32365F1}" destId="{12F2AF38-9577-4D0E-80BA-0BA3A760BAD7}" srcOrd="0" destOrd="0" parTransId="{16D4898C-5156-4BD4-BBBD-F7ADA53645BA}" sibTransId="{14A9DCC8-5C37-47EB-8610-1FF226801A4A}"/>
    <dgm:cxn modelId="{927B0915-8148-40B4-98BB-BF154C3166E9}" srcId="{7AE4DF98-4DF0-4A23-A26F-816CF32365F1}" destId="{D0D082DB-29AC-4F3A-B19C-85999B6F12C5}" srcOrd="2" destOrd="0" parTransId="{E364536B-CCEC-4F33-942D-394FC9470A0B}" sibTransId="{1177095F-3D55-4FF3-8C2E-0262040E9216}"/>
    <dgm:cxn modelId="{A2B4EF2F-75C5-44E4-9B9F-DF5D1BA54D2D}" type="presOf" srcId="{7AE4DF98-4DF0-4A23-A26F-816CF32365F1}" destId="{36A67385-4C1E-4FEF-A2F8-F00B09EBDB2B}" srcOrd="0" destOrd="0" presId="urn:microsoft.com/office/officeart/2009/3/layout/SubStepProcess"/>
    <dgm:cxn modelId="{E14CD767-2D36-499E-9144-152E595E0338}" type="presOf" srcId="{6CAE5D86-ABAD-4B72-A858-ADAB93E963DE}" destId="{560722D4-B1A2-4A65-AF97-B79C916BA91C}" srcOrd="0" destOrd="0" presId="urn:microsoft.com/office/officeart/2009/3/layout/SubStepProcess"/>
    <dgm:cxn modelId="{5356C3DC-7373-4DD3-8B21-0357F40A167D}" srcId="{7AE4DF98-4DF0-4A23-A26F-816CF32365F1}" destId="{6CAE5D86-ABAD-4B72-A858-ADAB93E963DE}" srcOrd="1" destOrd="0" parTransId="{7DAB59F8-C0BB-44B6-8AB5-8FF1E086400B}" sibTransId="{D25AD791-3B19-4D8C-A9CB-3280BA107681}"/>
    <dgm:cxn modelId="{D16BADCC-4B80-4897-912F-06964671D588}" srcId="{C3CCDE56-A404-4A00-A1E3-1EA3E8FBBE30}" destId="{7AE4DF98-4DF0-4A23-A26F-816CF32365F1}" srcOrd="0" destOrd="0" parTransId="{02572A31-BC0A-4F77-9317-7C6F061BFE51}" sibTransId="{8551758B-8C50-4E42-B935-6AD89C7CFE91}"/>
    <dgm:cxn modelId="{D3B81DE6-1F12-424B-B7F5-BF3876B858B4}" type="presOf" srcId="{D0D082DB-29AC-4F3A-B19C-85999B6F12C5}" destId="{D0ABF674-D228-4229-819D-6953F64C0CEC}" srcOrd="0" destOrd="0" presId="urn:microsoft.com/office/officeart/2009/3/layout/SubStepProcess"/>
    <dgm:cxn modelId="{1D42F300-9F56-4D9F-82FE-2C350AC754D8}" type="presParOf" srcId="{5AC2995A-EB31-4B59-B731-25BC8EBBF2F8}" destId="{36A67385-4C1E-4FEF-A2F8-F00B09EBDB2B}" srcOrd="0" destOrd="0" presId="urn:microsoft.com/office/officeart/2009/3/layout/SubStepProcess"/>
    <dgm:cxn modelId="{E6C44296-4DB1-49EF-9EC5-F22042EE60D7}" type="presParOf" srcId="{5AC2995A-EB31-4B59-B731-25BC8EBBF2F8}" destId="{36FFFD96-2D13-4C11-B657-06B2539CF08D}" srcOrd="1" destOrd="0" presId="urn:microsoft.com/office/officeart/2009/3/layout/SubStepProcess"/>
    <dgm:cxn modelId="{F58FC335-B4BA-4AF4-9D34-B64A0201034E}" type="presParOf" srcId="{5AC2995A-EB31-4B59-B731-25BC8EBBF2F8}" destId="{7B12F962-FAC9-426B-A5C2-A5ED906CC0FE}" srcOrd="2" destOrd="0" presId="urn:microsoft.com/office/officeart/2009/3/layout/SubStepProcess"/>
    <dgm:cxn modelId="{9B6FB4DC-633E-4A18-971A-59F125C6F2D1}" type="presParOf" srcId="{7B12F962-FAC9-426B-A5C2-A5ED906CC0FE}" destId="{AD350319-94B8-493F-AB8F-D6EB84E316D7}" srcOrd="0" destOrd="0" presId="urn:microsoft.com/office/officeart/2009/3/layout/SubStepProcess"/>
    <dgm:cxn modelId="{DEA7C87A-7C46-43AA-A668-BD126A699DFA}" type="presParOf" srcId="{7B12F962-FAC9-426B-A5C2-A5ED906CC0FE}" destId="{9A91E69E-8B72-448B-8020-C8D91D785491}" srcOrd="1" destOrd="0" presId="urn:microsoft.com/office/officeart/2009/3/layout/SubStepProcess"/>
    <dgm:cxn modelId="{91B494CB-2F54-49A5-A601-BE9DBC62FFCB}" type="presParOf" srcId="{9A91E69E-8B72-448B-8020-C8D91D785491}" destId="{84B2E013-4578-4413-9331-C55203CC8B9E}" srcOrd="0" destOrd="0" presId="urn:microsoft.com/office/officeart/2009/3/layout/SubStepProcess"/>
    <dgm:cxn modelId="{B7607915-15CF-4F55-9BF5-192E84948C46}" type="presParOf" srcId="{9A91E69E-8B72-448B-8020-C8D91D785491}" destId="{F14E311F-359D-4BF8-AB32-0C67CAE8F9F1}" srcOrd="1" destOrd="0" presId="urn:microsoft.com/office/officeart/2009/3/layout/SubStepProcess"/>
    <dgm:cxn modelId="{1A772216-D466-4E81-977D-2D28E3122A7F}" type="presParOf" srcId="{9A91E69E-8B72-448B-8020-C8D91D785491}" destId="{5B94EF08-7DDE-4D31-85BE-1E739AE3ADFF}" srcOrd="2" destOrd="0" presId="urn:microsoft.com/office/officeart/2009/3/layout/SubStepProcess"/>
    <dgm:cxn modelId="{EC001099-A07B-46AA-BDC9-C3EE08D07E71}" type="presParOf" srcId="{9A91E69E-8B72-448B-8020-C8D91D785491}" destId="{FE0E1AB9-8F10-4322-AE93-6DD040D7DB97}" srcOrd="3" destOrd="0" presId="urn:microsoft.com/office/officeart/2009/3/layout/SubStepProcess"/>
    <dgm:cxn modelId="{87F55BFB-8C48-4369-8FCC-807C57B2583B}" type="presParOf" srcId="{7B12F962-FAC9-426B-A5C2-A5ED906CC0FE}" destId="{755E8F94-1B93-4D98-A769-6D5BC85459A9}" srcOrd="2" destOrd="0" presId="urn:microsoft.com/office/officeart/2009/3/layout/SubStepProcess"/>
    <dgm:cxn modelId="{60B73CF5-9CEF-47A0-AA6F-39674661F588}" type="presParOf" srcId="{7B12F962-FAC9-426B-A5C2-A5ED906CC0FE}" destId="{CE371B11-5341-4DFD-89BF-80DF1B7ED119}" srcOrd="3" destOrd="0" presId="urn:microsoft.com/office/officeart/2009/3/layout/SubStepProcess"/>
    <dgm:cxn modelId="{9C1B877D-FF69-4CE3-9916-91647F823274}" type="presParOf" srcId="{CE371B11-5341-4DFD-89BF-80DF1B7ED119}" destId="{D0D27C07-47CD-4580-8BC9-8BA6307898BF}" srcOrd="0" destOrd="0" presId="urn:microsoft.com/office/officeart/2009/3/layout/SubStepProcess"/>
    <dgm:cxn modelId="{46B76EFB-296A-481D-B616-713289C2F080}" type="presParOf" srcId="{CE371B11-5341-4DFD-89BF-80DF1B7ED119}" destId="{A5253FA7-1735-4F5A-86EB-DA5E51F85E2C}" srcOrd="1" destOrd="0" presId="urn:microsoft.com/office/officeart/2009/3/layout/SubStepProcess"/>
    <dgm:cxn modelId="{C9ABDCF0-8CB0-4A85-BC5E-F7DB27A798DE}" type="presParOf" srcId="{CE371B11-5341-4DFD-89BF-80DF1B7ED119}" destId="{281DDB82-A72A-4272-BDEF-3DE3D2F27C0C}" srcOrd="2" destOrd="0" presId="urn:microsoft.com/office/officeart/2009/3/layout/SubStepProcess"/>
    <dgm:cxn modelId="{FCA6AD84-CFE4-4A97-8FDC-E65585D166A0}" type="presParOf" srcId="{CE371B11-5341-4DFD-89BF-80DF1B7ED119}" destId="{560722D4-B1A2-4A65-AF97-B79C916BA91C}" srcOrd="3" destOrd="0" presId="urn:microsoft.com/office/officeart/2009/3/layout/SubStepProcess"/>
    <dgm:cxn modelId="{D5BAC38A-188A-4EF7-83F0-CC8CD2407E50}" type="presParOf" srcId="{7B12F962-FAC9-426B-A5C2-A5ED906CC0FE}" destId="{9C85D11E-9AA7-44B8-9400-BEAF29FAEE0D}" srcOrd="4" destOrd="0" presId="urn:microsoft.com/office/officeart/2009/3/layout/SubStepProcess"/>
    <dgm:cxn modelId="{A0012378-5324-4676-AF11-1BB6E10D8809}" type="presParOf" srcId="{7B12F962-FAC9-426B-A5C2-A5ED906CC0FE}" destId="{549DB56E-6B93-4869-9E42-A8FB2C6BA78E}" srcOrd="5" destOrd="0" presId="urn:microsoft.com/office/officeart/2009/3/layout/SubStepProcess"/>
    <dgm:cxn modelId="{0300544B-BBB9-473A-B67A-B4C747021C79}" type="presParOf" srcId="{549DB56E-6B93-4869-9E42-A8FB2C6BA78E}" destId="{3AEECBC4-FC8A-4F27-AC91-3AF29295CB31}" srcOrd="0" destOrd="0" presId="urn:microsoft.com/office/officeart/2009/3/layout/SubStepProcess"/>
    <dgm:cxn modelId="{B1664287-8293-47DD-B440-3F51BA1025A9}" type="presParOf" srcId="{549DB56E-6B93-4869-9E42-A8FB2C6BA78E}" destId="{6E6D0CBA-3DE2-4368-841C-3C3D57CF485D}" srcOrd="1" destOrd="0" presId="urn:microsoft.com/office/officeart/2009/3/layout/SubStepProcess"/>
    <dgm:cxn modelId="{BADAE0F9-ABB1-414C-8BCC-44AAC6A9861F}" type="presParOf" srcId="{549DB56E-6B93-4869-9E42-A8FB2C6BA78E}" destId="{2439B3C6-ED0C-4F60-8E08-08224DA3208C}" srcOrd="2" destOrd="0" presId="urn:microsoft.com/office/officeart/2009/3/layout/SubStepProcess"/>
    <dgm:cxn modelId="{C989BEA1-8F05-4C2F-9985-4B9BBE2DB6AC}" type="presParOf" srcId="{549DB56E-6B93-4869-9E42-A8FB2C6BA78E}" destId="{D0ABF674-D228-4229-819D-6953F64C0CEC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60ACFE-34E2-4A0F-8142-DBE3867844CD}" type="doc">
      <dgm:prSet loTypeId="urn:microsoft.com/office/officeart/2005/8/layout/hierarchy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99702106-1268-4052-B56F-4576F3ABD01D}">
      <dgm:prSet/>
      <dgm:spPr/>
      <dgm:t>
        <a:bodyPr/>
        <a:lstStyle/>
        <a:p>
          <a:pPr rtl="0"/>
          <a:r>
            <a:rPr lang="pt-BR" dirty="0" err="1" smtClean="0"/>
            <a:t>Stored</a:t>
          </a:r>
          <a:r>
            <a:rPr lang="pt-BR" dirty="0" smtClean="0"/>
            <a:t> Procedures</a:t>
          </a:r>
          <a:endParaRPr lang="pt-BR" dirty="0"/>
        </a:p>
      </dgm:t>
    </dgm:pt>
    <dgm:pt modelId="{DD95712C-BE46-4CC2-A698-C25CA11785DD}" type="parTrans" cxnId="{B07DDBDF-5379-4D81-BAC9-AF621FE6AFE8}">
      <dgm:prSet/>
      <dgm:spPr/>
      <dgm:t>
        <a:bodyPr/>
        <a:lstStyle/>
        <a:p>
          <a:endParaRPr lang="pt-BR"/>
        </a:p>
      </dgm:t>
    </dgm:pt>
    <dgm:pt modelId="{877927F5-F10D-44EC-B48F-D8308EF79FB6}" type="sibTrans" cxnId="{B07DDBDF-5379-4D81-BAC9-AF621FE6AFE8}">
      <dgm:prSet/>
      <dgm:spPr/>
      <dgm:t>
        <a:bodyPr/>
        <a:lstStyle/>
        <a:p>
          <a:endParaRPr lang="pt-BR"/>
        </a:p>
      </dgm:t>
    </dgm:pt>
    <dgm:pt modelId="{62F74F57-5661-40DC-BF14-DE2DD360D54B}">
      <dgm:prSet/>
      <dgm:spPr/>
      <dgm:t>
        <a:bodyPr/>
        <a:lstStyle/>
        <a:p>
          <a:pPr rtl="0"/>
          <a:r>
            <a:rPr lang="pt-BR" dirty="0" smtClean="0"/>
            <a:t>Dificuldade em trabalhar com transações quando está envolvido mais de um SGDB</a:t>
          </a:r>
          <a:endParaRPr lang="pt-BR" dirty="0"/>
        </a:p>
      </dgm:t>
    </dgm:pt>
    <dgm:pt modelId="{C4A4F60F-2146-40E2-9643-56376EC00813}" type="parTrans" cxnId="{D9B0BB74-BAD9-4B9A-8B9B-BB8A1CB8DAF6}">
      <dgm:prSet/>
      <dgm:spPr/>
      <dgm:t>
        <a:bodyPr/>
        <a:lstStyle/>
        <a:p>
          <a:endParaRPr lang="pt-BR"/>
        </a:p>
      </dgm:t>
    </dgm:pt>
    <dgm:pt modelId="{5B422DEF-4175-4C24-BD05-7637EDB16B46}" type="sibTrans" cxnId="{D9B0BB74-BAD9-4B9A-8B9B-BB8A1CB8DAF6}">
      <dgm:prSet/>
      <dgm:spPr/>
      <dgm:t>
        <a:bodyPr/>
        <a:lstStyle/>
        <a:p>
          <a:endParaRPr lang="pt-BR"/>
        </a:p>
      </dgm:t>
    </dgm:pt>
    <dgm:pt modelId="{485C8755-B77A-45A2-8450-A3CCD3B26572}">
      <dgm:prSet/>
      <dgm:spPr/>
      <dgm:t>
        <a:bodyPr/>
        <a:lstStyle/>
        <a:p>
          <a:pPr rtl="0"/>
          <a:r>
            <a:rPr lang="pt-BR" smtClean="0"/>
            <a:t>Sem orientação a objetos</a:t>
          </a:r>
          <a:endParaRPr lang="pt-BR"/>
        </a:p>
      </dgm:t>
    </dgm:pt>
    <dgm:pt modelId="{6D05552E-3B4B-497D-9E5D-EA8B5AD52FDC}" type="parTrans" cxnId="{1F53F060-9838-4334-8C9F-FFDCF08094D2}">
      <dgm:prSet/>
      <dgm:spPr/>
      <dgm:t>
        <a:bodyPr/>
        <a:lstStyle/>
        <a:p>
          <a:endParaRPr lang="pt-BR"/>
        </a:p>
      </dgm:t>
    </dgm:pt>
    <dgm:pt modelId="{5239A21F-F9C1-4DE5-A16F-3B591B02ABF9}" type="sibTrans" cxnId="{1F53F060-9838-4334-8C9F-FFDCF08094D2}">
      <dgm:prSet/>
      <dgm:spPr/>
      <dgm:t>
        <a:bodyPr/>
        <a:lstStyle/>
        <a:p>
          <a:endParaRPr lang="pt-BR"/>
        </a:p>
      </dgm:t>
    </dgm:pt>
    <dgm:pt modelId="{B1786E15-29A2-4E3B-B4A6-F9EBFE5E32D5}">
      <dgm:prSet/>
      <dgm:spPr/>
      <dgm:t>
        <a:bodyPr/>
        <a:lstStyle/>
        <a:p>
          <a:pPr rtl="0"/>
          <a:r>
            <a:rPr lang="pt-BR" dirty="0" smtClean="0"/>
            <a:t>Não se poder trabalhar com orientação a objetos e suas vantagens.</a:t>
          </a:r>
          <a:endParaRPr lang="pt-BR" dirty="0"/>
        </a:p>
      </dgm:t>
    </dgm:pt>
    <dgm:pt modelId="{6141B595-9635-4A14-84A6-8DB74A9407D5}" type="parTrans" cxnId="{80BBE75A-2468-4A0B-B89E-D0D9ABEAF616}">
      <dgm:prSet/>
      <dgm:spPr/>
      <dgm:t>
        <a:bodyPr/>
        <a:lstStyle/>
        <a:p>
          <a:endParaRPr lang="pt-BR"/>
        </a:p>
      </dgm:t>
    </dgm:pt>
    <dgm:pt modelId="{11E22C3D-AA84-4036-B488-5EE3115631B9}" type="sibTrans" cxnId="{80BBE75A-2468-4A0B-B89E-D0D9ABEAF616}">
      <dgm:prSet/>
      <dgm:spPr/>
      <dgm:t>
        <a:bodyPr/>
        <a:lstStyle/>
        <a:p>
          <a:endParaRPr lang="pt-BR"/>
        </a:p>
      </dgm:t>
    </dgm:pt>
    <dgm:pt modelId="{DD144597-8F48-456D-AEFE-0DD12C35C273}">
      <dgm:prSet/>
      <dgm:spPr/>
      <dgm:t>
        <a:bodyPr/>
        <a:lstStyle/>
        <a:p>
          <a:pPr rtl="0"/>
          <a:r>
            <a:rPr lang="pt-BR" dirty="0" smtClean="0"/>
            <a:t>Sem testes automatizados</a:t>
          </a:r>
          <a:endParaRPr lang="pt-BR" dirty="0"/>
        </a:p>
      </dgm:t>
    </dgm:pt>
    <dgm:pt modelId="{42620224-C9D5-4B61-BE76-246C0CF99CB6}" type="parTrans" cxnId="{31019B4C-C1E8-4FCF-8917-6413A6B4D1FB}">
      <dgm:prSet/>
      <dgm:spPr/>
      <dgm:t>
        <a:bodyPr/>
        <a:lstStyle/>
        <a:p>
          <a:endParaRPr lang="pt-BR"/>
        </a:p>
      </dgm:t>
    </dgm:pt>
    <dgm:pt modelId="{9BCE4A64-66D4-484E-B84C-F332CA67F67C}" type="sibTrans" cxnId="{31019B4C-C1E8-4FCF-8917-6413A6B4D1FB}">
      <dgm:prSet/>
      <dgm:spPr/>
      <dgm:t>
        <a:bodyPr/>
        <a:lstStyle/>
        <a:p>
          <a:endParaRPr lang="pt-BR"/>
        </a:p>
      </dgm:t>
    </dgm:pt>
    <dgm:pt modelId="{A18EEEC6-2B28-44BB-B0C3-BFA9D8BBFF5B}">
      <dgm:prSet/>
      <dgm:spPr/>
      <dgm:t>
        <a:bodyPr/>
        <a:lstStyle/>
        <a:p>
          <a:pPr rtl="0"/>
          <a:r>
            <a:rPr lang="pt-BR" dirty="0" smtClean="0"/>
            <a:t>Preso a um banco de dados</a:t>
          </a:r>
          <a:endParaRPr lang="pt-BR" dirty="0"/>
        </a:p>
      </dgm:t>
    </dgm:pt>
    <dgm:pt modelId="{9994E66F-1E85-4ABE-B88F-8FB589958CED}" type="parTrans" cxnId="{BF5A2B9D-4A0B-4B28-B0C1-87A54509958E}">
      <dgm:prSet/>
      <dgm:spPr/>
      <dgm:t>
        <a:bodyPr/>
        <a:lstStyle/>
        <a:p>
          <a:endParaRPr lang="pt-BR"/>
        </a:p>
      </dgm:t>
    </dgm:pt>
    <dgm:pt modelId="{37162E34-31CE-4A2D-AAD2-C290F77B42B9}" type="sibTrans" cxnId="{BF5A2B9D-4A0B-4B28-B0C1-87A54509958E}">
      <dgm:prSet/>
      <dgm:spPr/>
      <dgm:t>
        <a:bodyPr/>
        <a:lstStyle/>
        <a:p>
          <a:endParaRPr lang="pt-BR"/>
        </a:p>
      </dgm:t>
    </dgm:pt>
    <dgm:pt modelId="{5AD158E8-E447-4491-AE2F-2CD6D3690A56}">
      <dgm:prSet/>
      <dgm:spPr/>
      <dgm:t>
        <a:bodyPr/>
        <a:lstStyle/>
        <a:p>
          <a:pPr rtl="0"/>
          <a:r>
            <a:rPr lang="pt-BR" dirty="0" smtClean="0"/>
            <a:t>Perde a agilidade na disciplinas de testes ocasionando atraso na entrega do software</a:t>
          </a:r>
          <a:endParaRPr lang="pt-BR" dirty="0"/>
        </a:p>
      </dgm:t>
    </dgm:pt>
    <dgm:pt modelId="{05FB154D-5E59-477F-88C1-0FA3122FCF87}" type="parTrans" cxnId="{4C07FBE0-23F5-4A65-8AC7-0018395237F5}">
      <dgm:prSet/>
      <dgm:spPr/>
      <dgm:t>
        <a:bodyPr/>
        <a:lstStyle/>
        <a:p>
          <a:endParaRPr lang="pt-BR"/>
        </a:p>
      </dgm:t>
    </dgm:pt>
    <dgm:pt modelId="{1C659ADD-F0A7-486B-BCE2-ECC9EA6FE7B1}" type="sibTrans" cxnId="{4C07FBE0-23F5-4A65-8AC7-0018395237F5}">
      <dgm:prSet/>
      <dgm:spPr/>
      <dgm:t>
        <a:bodyPr/>
        <a:lstStyle/>
        <a:p>
          <a:endParaRPr lang="pt-BR"/>
        </a:p>
      </dgm:t>
    </dgm:pt>
    <dgm:pt modelId="{7B6FF5BA-F803-4DCE-8A11-8D24E9ADC10A}">
      <dgm:prSet/>
      <dgm:spPr/>
      <dgm:t>
        <a:bodyPr/>
        <a:lstStyle/>
        <a:p>
          <a:pPr rtl="0"/>
          <a:r>
            <a:rPr lang="pt-BR" dirty="0" smtClean="0"/>
            <a:t>Essa solução ainda tem suas desvantagens como a perda de portabilidade</a:t>
          </a:r>
          <a:endParaRPr lang="pt-BR" dirty="0"/>
        </a:p>
      </dgm:t>
    </dgm:pt>
    <dgm:pt modelId="{079E07A0-7D16-4CA3-A0F5-420F116F57AD}" type="parTrans" cxnId="{B5F58090-5A91-4502-986E-83D41EF278A8}">
      <dgm:prSet/>
      <dgm:spPr/>
      <dgm:t>
        <a:bodyPr/>
        <a:lstStyle/>
        <a:p>
          <a:endParaRPr lang="pt-BR"/>
        </a:p>
      </dgm:t>
    </dgm:pt>
    <dgm:pt modelId="{9429010C-F887-404B-9913-5F3BEAD2712C}" type="sibTrans" cxnId="{B5F58090-5A91-4502-986E-83D41EF278A8}">
      <dgm:prSet/>
      <dgm:spPr/>
      <dgm:t>
        <a:bodyPr/>
        <a:lstStyle/>
        <a:p>
          <a:endParaRPr lang="pt-BR"/>
        </a:p>
      </dgm:t>
    </dgm:pt>
    <dgm:pt modelId="{652CA53E-D100-42E6-9159-8E0A0CEF78A2}">
      <dgm:prSet/>
      <dgm:spPr/>
      <dgm:t>
        <a:bodyPr/>
        <a:lstStyle/>
        <a:p>
          <a:pPr rtl="0"/>
          <a:r>
            <a:rPr lang="pt-BR" dirty="0" smtClean="0"/>
            <a:t>Problemas no </a:t>
          </a:r>
          <a:r>
            <a:rPr lang="pt-BR" dirty="0" smtClean="0">
              <a:solidFill>
                <a:srgbClr val="FF0000"/>
              </a:solidFill>
            </a:rPr>
            <a:t>cliente pobre</a:t>
          </a:r>
          <a:endParaRPr lang="pt-BR" dirty="0">
            <a:solidFill>
              <a:srgbClr val="FF0000"/>
            </a:solidFill>
          </a:endParaRPr>
        </a:p>
      </dgm:t>
    </dgm:pt>
    <dgm:pt modelId="{32E7EDB8-F07E-49DF-89AA-A1D5A43A2743}" type="parTrans" cxnId="{4DE2E002-A3B1-41BD-932E-C69E298B6260}">
      <dgm:prSet/>
      <dgm:spPr/>
    </dgm:pt>
    <dgm:pt modelId="{BF7024CC-2F02-4608-9607-7482E25CD725}" type="sibTrans" cxnId="{4DE2E002-A3B1-41BD-932E-C69E298B6260}">
      <dgm:prSet/>
      <dgm:spPr/>
    </dgm:pt>
    <dgm:pt modelId="{5F29039C-65BA-4F82-B283-43751B2D8162}" type="pres">
      <dgm:prSet presAssocID="{3D60ACFE-34E2-4A0F-8142-DBE3867844C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1493277-89EB-46B1-B352-6E31EC97D78B}" type="pres">
      <dgm:prSet presAssocID="{652CA53E-D100-42E6-9159-8E0A0CEF78A2}" presName="vertOne" presStyleCnt="0"/>
      <dgm:spPr/>
    </dgm:pt>
    <dgm:pt modelId="{6F911BD5-44B4-49A2-BA6C-901249F808BE}" type="pres">
      <dgm:prSet presAssocID="{652CA53E-D100-42E6-9159-8E0A0CEF78A2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E008F6-9CB4-4BFC-A6E2-977BEA64A969}" type="pres">
      <dgm:prSet presAssocID="{652CA53E-D100-42E6-9159-8E0A0CEF78A2}" presName="parTransOne" presStyleCnt="0"/>
      <dgm:spPr/>
    </dgm:pt>
    <dgm:pt modelId="{853B7259-136A-4B10-A6FA-15C1428D4642}" type="pres">
      <dgm:prSet presAssocID="{652CA53E-D100-42E6-9159-8E0A0CEF78A2}" presName="horzOne" presStyleCnt="0"/>
      <dgm:spPr/>
    </dgm:pt>
    <dgm:pt modelId="{1FDE87BB-7DDB-4FB1-9307-A5E48CC452A7}" type="pres">
      <dgm:prSet presAssocID="{99702106-1268-4052-B56F-4576F3ABD01D}" presName="vertTwo" presStyleCnt="0"/>
      <dgm:spPr/>
    </dgm:pt>
    <dgm:pt modelId="{90043253-82C1-4A5D-A9CE-AC44D0771C64}" type="pres">
      <dgm:prSet presAssocID="{99702106-1268-4052-B56F-4576F3ABD01D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48B5F2-2230-4550-B3BE-251AE3F254B4}" type="pres">
      <dgm:prSet presAssocID="{99702106-1268-4052-B56F-4576F3ABD01D}" presName="parTransTwo" presStyleCnt="0"/>
      <dgm:spPr/>
    </dgm:pt>
    <dgm:pt modelId="{69F8D69F-8C5E-4AE6-BF86-9B4E8A127330}" type="pres">
      <dgm:prSet presAssocID="{99702106-1268-4052-B56F-4576F3ABD01D}" presName="horzTwo" presStyleCnt="0"/>
      <dgm:spPr/>
    </dgm:pt>
    <dgm:pt modelId="{EE1058C0-0A03-45FD-985B-C52297C4475B}" type="pres">
      <dgm:prSet presAssocID="{62F74F57-5661-40DC-BF14-DE2DD360D54B}" presName="vertThree" presStyleCnt="0"/>
      <dgm:spPr/>
    </dgm:pt>
    <dgm:pt modelId="{3943F17D-9BFD-423D-B38A-3349EBD2E69D}" type="pres">
      <dgm:prSet presAssocID="{62F74F57-5661-40DC-BF14-DE2DD360D54B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4E57692-7242-4663-9BE7-FDAFCF86C91C}" type="pres">
      <dgm:prSet presAssocID="{62F74F57-5661-40DC-BF14-DE2DD360D54B}" presName="horzThree" presStyleCnt="0"/>
      <dgm:spPr/>
    </dgm:pt>
    <dgm:pt modelId="{71997854-F9B3-4F4E-80D0-F0385B67BDB8}" type="pres">
      <dgm:prSet presAssocID="{877927F5-F10D-44EC-B48F-D8308EF79FB6}" presName="sibSpaceTwo" presStyleCnt="0"/>
      <dgm:spPr/>
    </dgm:pt>
    <dgm:pt modelId="{D381C8FC-51C7-4113-90A7-03D042D8D74A}" type="pres">
      <dgm:prSet presAssocID="{485C8755-B77A-45A2-8450-A3CCD3B26572}" presName="vertTwo" presStyleCnt="0"/>
      <dgm:spPr/>
    </dgm:pt>
    <dgm:pt modelId="{BD14A7E5-9579-4AC3-B2D5-732A88AD2F7B}" type="pres">
      <dgm:prSet presAssocID="{485C8755-B77A-45A2-8450-A3CCD3B2657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BC9639-B21C-4C51-9AE2-FA00EE8037C7}" type="pres">
      <dgm:prSet presAssocID="{485C8755-B77A-45A2-8450-A3CCD3B26572}" presName="parTransTwo" presStyleCnt="0"/>
      <dgm:spPr/>
    </dgm:pt>
    <dgm:pt modelId="{3F33E09E-9765-4F40-9C85-6EF49FFB17E3}" type="pres">
      <dgm:prSet presAssocID="{485C8755-B77A-45A2-8450-A3CCD3B26572}" presName="horzTwo" presStyleCnt="0"/>
      <dgm:spPr/>
    </dgm:pt>
    <dgm:pt modelId="{F3063CBF-BA8F-4E6C-B840-D212BBDED69C}" type="pres">
      <dgm:prSet presAssocID="{B1786E15-29A2-4E3B-B4A6-F9EBFE5E32D5}" presName="vertThree" presStyleCnt="0"/>
      <dgm:spPr/>
    </dgm:pt>
    <dgm:pt modelId="{690EBB11-39C7-474A-A3F5-7D9E69FAE92A}" type="pres">
      <dgm:prSet presAssocID="{B1786E15-29A2-4E3B-B4A6-F9EBFE5E32D5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655F20-BC96-4262-8E18-6281F0AF21F7}" type="pres">
      <dgm:prSet presAssocID="{B1786E15-29A2-4E3B-B4A6-F9EBFE5E32D5}" presName="horzThree" presStyleCnt="0"/>
      <dgm:spPr/>
    </dgm:pt>
    <dgm:pt modelId="{14B40356-7FA5-47BC-8FCA-1B78A5AD2DF6}" type="pres">
      <dgm:prSet presAssocID="{5239A21F-F9C1-4DE5-A16F-3B591B02ABF9}" presName="sibSpaceTwo" presStyleCnt="0"/>
      <dgm:spPr/>
    </dgm:pt>
    <dgm:pt modelId="{FBEA8CDF-A360-41C1-8162-78CE77A63FF2}" type="pres">
      <dgm:prSet presAssocID="{DD144597-8F48-456D-AEFE-0DD12C35C273}" presName="vertTwo" presStyleCnt="0"/>
      <dgm:spPr/>
    </dgm:pt>
    <dgm:pt modelId="{C00903B1-43A5-4C9C-A4A9-6FEF4312F226}" type="pres">
      <dgm:prSet presAssocID="{DD144597-8F48-456D-AEFE-0DD12C35C273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4C05DB-9FB2-49B7-BF02-5349CD9CFE99}" type="pres">
      <dgm:prSet presAssocID="{DD144597-8F48-456D-AEFE-0DD12C35C273}" presName="parTransTwo" presStyleCnt="0"/>
      <dgm:spPr/>
    </dgm:pt>
    <dgm:pt modelId="{6E015723-47F2-478E-AE4A-ED790666D4C4}" type="pres">
      <dgm:prSet presAssocID="{DD144597-8F48-456D-AEFE-0DD12C35C273}" presName="horzTwo" presStyleCnt="0"/>
      <dgm:spPr/>
    </dgm:pt>
    <dgm:pt modelId="{5C8C3142-684E-4202-8123-2E570D8A8AAA}" type="pres">
      <dgm:prSet presAssocID="{5AD158E8-E447-4491-AE2F-2CD6D3690A56}" presName="vertThree" presStyleCnt="0"/>
      <dgm:spPr/>
    </dgm:pt>
    <dgm:pt modelId="{807F4E8F-5AFD-4BCA-B984-9CBA7E2B5D5F}" type="pres">
      <dgm:prSet presAssocID="{5AD158E8-E447-4491-AE2F-2CD6D3690A56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19681-9ACC-4DD2-A289-201289A3B61A}" type="pres">
      <dgm:prSet presAssocID="{5AD158E8-E447-4491-AE2F-2CD6D3690A56}" presName="horzThree" presStyleCnt="0"/>
      <dgm:spPr/>
    </dgm:pt>
    <dgm:pt modelId="{B8BAFC1A-2E20-47DA-BF2B-661AA6887D01}" type="pres">
      <dgm:prSet presAssocID="{9BCE4A64-66D4-484E-B84C-F332CA67F67C}" presName="sibSpaceTwo" presStyleCnt="0"/>
      <dgm:spPr/>
    </dgm:pt>
    <dgm:pt modelId="{1156FCCA-E563-4B27-B769-B69EE0A73406}" type="pres">
      <dgm:prSet presAssocID="{A18EEEC6-2B28-44BB-B0C3-BFA9D8BBFF5B}" presName="vertTwo" presStyleCnt="0"/>
      <dgm:spPr/>
    </dgm:pt>
    <dgm:pt modelId="{40BDA12E-4A7A-464D-9730-009528E7AB61}" type="pres">
      <dgm:prSet presAssocID="{A18EEEC6-2B28-44BB-B0C3-BFA9D8BBFF5B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53CFF5-82FD-42B0-A413-49F24847F33E}" type="pres">
      <dgm:prSet presAssocID="{A18EEEC6-2B28-44BB-B0C3-BFA9D8BBFF5B}" presName="parTransTwo" presStyleCnt="0"/>
      <dgm:spPr/>
    </dgm:pt>
    <dgm:pt modelId="{4D4B190E-5C8D-4C49-A30B-A0D896C4E1C8}" type="pres">
      <dgm:prSet presAssocID="{A18EEEC6-2B28-44BB-B0C3-BFA9D8BBFF5B}" presName="horzTwo" presStyleCnt="0"/>
      <dgm:spPr/>
    </dgm:pt>
    <dgm:pt modelId="{5CC4DEAE-909B-4662-810C-8F01D95F0D15}" type="pres">
      <dgm:prSet presAssocID="{7B6FF5BA-F803-4DCE-8A11-8D24E9ADC10A}" presName="vertThree" presStyleCnt="0"/>
      <dgm:spPr/>
    </dgm:pt>
    <dgm:pt modelId="{97492DDC-F282-41CB-AB70-89E5C3845985}" type="pres">
      <dgm:prSet presAssocID="{7B6FF5BA-F803-4DCE-8A11-8D24E9ADC10A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21EAB84-A5BA-4FB4-8AC0-C4149CF9ED58}" type="pres">
      <dgm:prSet presAssocID="{7B6FF5BA-F803-4DCE-8A11-8D24E9ADC10A}" presName="horzThree" presStyleCnt="0"/>
      <dgm:spPr/>
    </dgm:pt>
  </dgm:ptLst>
  <dgm:cxnLst>
    <dgm:cxn modelId="{B5F58090-5A91-4502-986E-83D41EF278A8}" srcId="{A18EEEC6-2B28-44BB-B0C3-BFA9D8BBFF5B}" destId="{7B6FF5BA-F803-4DCE-8A11-8D24E9ADC10A}" srcOrd="0" destOrd="0" parTransId="{079E07A0-7D16-4CA3-A0F5-420F116F57AD}" sibTransId="{9429010C-F887-404B-9913-5F3BEAD2712C}"/>
    <dgm:cxn modelId="{31019B4C-C1E8-4FCF-8917-6413A6B4D1FB}" srcId="{652CA53E-D100-42E6-9159-8E0A0CEF78A2}" destId="{DD144597-8F48-456D-AEFE-0DD12C35C273}" srcOrd="2" destOrd="0" parTransId="{42620224-C9D5-4B61-BE76-246C0CF99CB6}" sibTransId="{9BCE4A64-66D4-484E-B84C-F332CA67F67C}"/>
    <dgm:cxn modelId="{299557CF-EB52-44A1-89AF-78A77B529C37}" type="presOf" srcId="{3D60ACFE-34E2-4A0F-8142-DBE3867844CD}" destId="{5F29039C-65BA-4F82-B283-43751B2D8162}" srcOrd="0" destOrd="0" presId="urn:microsoft.com/office/officeart/2005/8/layout/hierarchy4"/>
    <dgm:cxn modelId="{897AA791-E217-4F70-A586-84B82F6C3756}" type="presOf" srcId="{99702106-1268-4052-B56F-4576F3ABD01D}" destId="{90043253-82C1-4A5D-A9CE-AC44D0771C64}" srcOrd="0" destOrd="0" presId="urn:microsoft.com/office/officeart/2005/8/layout/hierarchy4"/>
    <dgm:cxn modelId="{D9B0BB74-BAD9-4B9A-8B9B-BB8A1CB8DAF6}" srcId="{99702106-1268-4052-B56F-4576F3ABD01D}" destId="{62F74F57-5661-40DC-BF14-DE2DD360D54B}" srcOrd="0" destOrd="0" parTransId="{C4A4F60F-2146-40E2-9643-56376EC00813}" sibTransId="{5B422DEF-4175-4C24-BD05-7637EDB16B46}"/>
    <dgm:cxn modelId="{32585F5D-E73A-4B27-96DF-A8B740BF118C}" type="presOf" srcId="{DD144597-8F48-456D-AEFE-0DD12C35C273}" destId="{C00903B1-43A5-4C9C-A4A9-6FEF4312F226}" srcOrd="0" destOrd="0" presId="urn:microsoft.com/office/officeart/2005/8/layout/hierarchy4"/>
    <dgm:cxn modelId="{0A5A3DA8-30F4-4DC5-ABCA-1381723B9F98}" type="presOf" srcId="{652CA53E-D100-42E6-9159-8E0A0CEF78A2}" destId="{6F911BD5-44B4-49A2-BA6C-901249F808BE}" srcOrd="0" destOrd="0" presId="urn:microsoft.com/office/officeart/2005/8/layout/hierarchy4"/>
    <dgm:cxn modelId="{E2ADA41C-10F5-4318-9A88-1E0937AA85A0}" type="presOf" srcId="{7B6FF5BA-F803-4DCE-8A11-8D24E9ADC10A}" destId="{97492DDC-F282-41CB-AB70-89E5C3845985}" srcOrd="0" destOrd="0" presId="urn:microsoft.com/office/officeart/2005/8/layout/hierarchy4"/>
    <dgm:cxn modelId="{4C819E6A-05E4-4112-87B2-35EF6702EF8A}" type="presOf" srcId="{62F74F57-5661-40DC-BF14-DE2DD360D54B}" destId="{3943F17D-9BFD-423D-B38A-3349EBD2E69D}" srcOrd="0" destOrd="0" presId="urn:microsoft.com/office/officeart/2005/8/layout/hierarchy4"/>
    <dgm:cxn modelId="{F3946407-025C-45D7-BB04-F0F492A474D3}" type="presOf" srcId="{B1786E15-29A2-4E3B-B4A6-F9EBFE5E32D5}" destId="{690EBB11-39C7-474A-A3F5-7D9E69FAE92A}" srcOrd="0" destOrd="0" presId="urn:microsoft.com/office/officeart/2005/8/layout/hierarchy4"/>
    <dgm:cxn modelId="{3D3A6C5E-0DB1-4A3C-8126-4D3AF806EFC1}" type="presOf" srcId="{5AD158E8-E447-4491-AE2F-2CD6D3690A56}" destId="{807F4E8F-5AFD-4BCA-B984-9CBA7E2B5D5F}" srcOrd="0" destOrd="0" presId="urn:microsoft.com/office/officeart/2005/8/layout/hierarchy4"/>
    <dgm:cxn modelId="{B07DDBDF-5379-4D81-BAC9-AF621FE6AFE8}" srcId="{652CA53E-D100-42E6-9159-8E0A0CEF78A2}" destId="{99702106-1268-4052-B56F-4576F3ABD01D}" srcOrd="0" destOrd="0" parTransId="{DD95712C-BE46-4CC2-A698-C25CA11785DD}" sibTransId="{877927F5-F10D-44EC-B48F-D8308EF79FB6}"/>
    <dgm:cxn modelId="{80BBE75A-2468-4A0B-B89E-D0D9ABEAF616}" srcId="{485C8755-B77A-45A2-8450-A3CCD3B26572}" destId="{B1786E15-29A2-4E3B-B4A6-F9EBFE5E32D5}" srcOrd="0" destOrd="0" parTransId="{6141B595-9635-4A14-84A6-8DB74A9407D5}" sibTransId="{11E22C3D-AA84-4036-B488-5EE3115631B9}"/>
    <dgm:cxn modelId="{1F53F060-9838-4334-8C9F-FFDCF08094D2}" srcId="{652CA53E-D100-42E6-9159-8E0A0CEF78A2}" destId="{485C8755-B77A-45A2-8450-A3CCD3B26572}" srcOrd="1" destOrd="0" parTransId="{6D05552E-3B4B-497D-9E5D-EA8B5AD52FDC}" sibTransId="{5239A21F-F9C1-4DE5-A16F-3B591B02ABF9}"/>
    <dgm:cxn modelId="{4C07FBE0-23F5-4A65-8AC7-0018395237F5}" srcId="{DD144597-8F48-456D-AEFE-0DD12C35C273}" destId="{5AD158E8-E447-4491-AE2F-2CD6D3690A56}" srcOrd="0" destOrd="0" parTransId="{05FB154D-5E59-477F-88C1-0FA3122FCF87}" sibTransId="{1C659ADD-F0A7-486B-BCE2-ECC9EA6FE7B1}"/>
    <dgm:cxn modelId="{BF5A2B9D-4A0B-4B28-B0C1-87A54509958E}" srcId="{652CA53E-D100-42E6-9159-8E0A0CEF78A2}" destId="{A18EEEC6-2B28-44BB-B0C3-BFA9D8BBFF5B}" srcOrd="3" destOrd="0" parTransId="{9994E66F-1E85-4ABE-B88F-8FB589958CED}" sibTransId="{37162E34-31CE-4A2D-AAD2-C290F77B42B9}"/>
    <dgm:cxn modelId="{05A54157-77AB-4B44-A5BB-56204725481A}" type="presOf" srcId="{A18EEEC6-2B28-44BB-B0C3-BFA9D8BBFF5B}" destId="{40BDA12E-4A7A-464D-9730-009528E7AB61}" srcOrd="0" destOrd="0" presId="urn:microsoft.com/office/officeart/2005/8/layout/hierarchy4"/>
    <dgm:cxn modelId="{F4CDA09B-4452-462B-A5DE-4C217CB0EBD2}" type="presOf" srcId="{485C8755-B77A-45A2-8450-A3CCD3B26572}" destId="{BD14A7E5-9579-4AC3-B2D5-732A88AD2F7B}" srcOrd="0" destOrd="0" presId="urn:microsoft.com/office/officeart/2005/8/layout/hierarchy4"/>
    <dgm:cxn modelId="{4DE2E002-A3B1-41BD-932E-C69E298B6260}" srcId="{3D60ACFE-34E2-4A0F-8142-DBE3867844CD}" destId="{652CA53E-D100-42E6-9159-8E0A0CEF78A2}" srcOrd="0" destOrd="0" parTransId="{32E7EDB8-F07E-49DF-89AA-A1D5A43A2743}" sibTransId="{BF7024CC-2F02-4608-9607-7482E25CD725}"/>
    <dgm:cxn modelId="{3337F91A-CB5F-433D-94BD-89E3740A3FDB}" type="presParOf" srcId="{5F29039C-65BA-4F82-B283-43751B2D8162}" destId="{61493277-89EB-46B1-B352-6E31EC97D78B}" srcOrd="0" destOrd="0" presId="urn:microsoft.com/office/officeart/2005/8/layout/hierarchy4"/>
    <dgm:cxn modelId="{F20BD209-F032-4E26-8C7F-8989DF19BA1B}" type="presParOf" srcId="{61493277-89EB-46B1-B352-6E31EC97D78B}" destId="{6F911BD5-44B4-49A2-BA6C-901249F808BE}" srcOrd="0" destOrd="0" presId="urn:microsoft.com/office/officeart/2005/8/layout/hierarchy4"/>
    <dgm:cxn modelId="{F7E5C912-7AE1-491D-8A67-A2EF91B88B1F}" type="presParOf" srcId="{61493277-89EB-46B1-B352-6E31EC97D78B}" destId="{1DE008F6-9CB4-4BFC-A6E2-977BEA64A969}" srcOrd="1" destOrd="0" presId="urn:microsoft.com/office/officeart/2005/8/layout/hierarchy4"/>
    <dgm:cxn modelId="{D635C190-86A7-490B-A9BB-8F65F4ADA341}" type="presParOf" srcId="{61493277-89EB-46B1-B352-6E31EC97D78B}" destId="{853B7259-136A-4B10-A6FA-15C1428D4642}" srcOrd="2" destOrd="0" presId="urn:microsoft.com/office/officeart/2005/8/layout/hierarchy4"/>
    <dgm:cxn modelId="{9D24ADD4-1ED8-470B-9CEB-79C2ECD312D9}" type="presParOf" srcId="{853B7259-136A-4B10-A6FA-15C1428D4642}" destId="{1FDE87BB-7DDB-4FB1-9307-A5E48CC452A7}" srcOrd="0" destOrd="0" presId="urn:microsoft.com/office/officeart/2005/8/layout/hierarchy4"/>
    <dgm:cxn modelId="{2154049A-4559-4556-9A24-051BADA4AAF6}" type="presParOf" srcId="{1FDE87BB-7DDB-4FB1-9307-A5E48CC452A7}" destId="{90043253-82C1-4A5D-A9CE-AC44D0771C64}" srcOrd="0" destOrd="0" presId="urn:microsoft.com/office/officeart/2005/8/layout/hierarchy4"/>
    <dgm:cxn modelId="{416A77FE-0CDE-4011-B992-FD7891628EF2}" type="presParOf" srcId="{1FDE87BB-7DDB-4FB1-9307-A5E48CC452A7}" destId="{4548B5F2-2230-4550-B3BE-251AE3F254B4}" srcOrd="1" destOrd="0" presId="urn:microsoft.com/office/officeart/2005/8/layout/hierarchy4"/>
    <dgm:cxn modelId="{578D8E82-BCD5-427D-8FBA-340552F0AC73}" type="presParOf" srcId="{1FDE87BB-7DDB-4FB1-9307-A5E48CC452A7}" destId="{69F8D69F-8C5E-4AE6-BF86-9B4E8A127330}" srcOrd="2" destOrd="0" presId="urn:microsoft.com/office/officeart/2005/8/layout/hierarchy4"/>
    <dgm:cxn modelId="{B7C54940-0BE3-41FF-A5AF-F5A638C4E7E5}" type="presParOf" srcId="{69F8D69F-8C5E-4AE6-BF86-9B4E8A127330}" destId="{EE1058C0-0A03-45FD-985B-C52297C4475B}" srcOrd="0" destOrd="0" presId="urn:microsoft.com/office/officeart/2005/8/layout/hierarchy4"/>
    <dgm:cxn modelId="{19D25B94-F2C7-490E-96AB-2C9CBEA455CF}" type="presParOf" srcId="{EE1058C0-0A03-45FD-985B-C52297C4475B}" destId="{3943F17D-9BFD-423D-B38A-3349EBD2E69D}" srcOrd="0" destOrd="0" presId="urn:microsoft.com/office/officeart/2005/8/layout/hierarchy4"/>
    <dgm:cxn modelId="{B582298B-E356-4B15-A53C-ED2811997B98}" type="presParOf" srcId="{EE1058C0-0A03-45FD-985B-C52297C4475B}" destId="{74E57692-7242-4663-9BE7-FDAFCF86C91C}" srcOrd="1" destOrd="0" presId="urn:microsoft.com/office/officeart/2005/8/layout/hierarchy4"/>
    <dgm:cxn modelId="{B53188A8-EA67-46FD-BFDA-4A8A5D077474}" type="presParOf" srcId="{853B7259-136A-4B10-A6FA-15C1428D4642}" destId="{71997854-F9B3-4F4E-80D0-F0385B67BDB8}" srcOrd="1" destOrd="0" presId="urn:microsoft.com/office/officeart/2005/8/layout/hierarchy4"/>
    <dgm:cxn modelId="{984DD439-23AA-40B4-BAA8-811472214C93}" type="presParOf" srcId="{853B7259-136A-4B10-A6FA-15C1428D4642}" destId="{D381C8FC-51C7-4113-90A7-03D042D8D74A}" srcOrd="2" destOrd="0" presId="urn:microsoft.com/office/officeart/2005/8/layout/hierarchy4"/>
    <dgm:cxn modelId="{4626BB50-1EAF-4D0C-B3F9-34E8C8800AEF}" type="presParOf" srcId="{D381C8FC-51C7-4113-90A7-03D042D8D74A}" destId="{BD14A7E5-9579-4AC3-B2D5-732A88AD2F7B}" srcOrd="0" destOrd="0" presId="urn:microsoft.com/office/officeart/2005/8/layout/hierarchy4"/>
    <dgm:cxn modelId="{E5723EA4-24F6-4448-B024-78FCFEE4D0BE}" type="presParOf" srcId="{D381C8FC-51C7-4113-90A7-03D042D8D74A}" destId="{28BC9639-B21C-4C51-9AE2-FA00EE8037C7}" srcOrd="1" destOrd="0" presId="urn:microsoft.com/office/officeart/2005/8/layout/hierarchy4"/>
    <dgm:cxn modelId="{DF74A9C5-CB2A-4530-8B55-70561D5FE051}" type="presParOf" srcId="{D381C8FC-51C7-4113-90A7-03D042D8D74A}" destId="{3F33E09E-9765-4F40-9C85-6EF49FFB17E3}" srcOrd="2" destOrd="0" presId="urn:microsoft.com/office/officeart/2005/8/layout/hierarchy4"/>
    <dgm:cxn modelId="{24052C0C-ECA9-44E9-B592-DD32D9EF3026}" type="presParOf" srcId="{3F33E09E-9765-4F40-9C85-6EF49FFB17E3}" destId="{F3063CBF-BA8F-4E6C-B840-D212BBDED69C}" srcOrd="0" destOrd="0" presId="urn:microsoft.com/office/officeart/2005/8/layout/hierarchy4"/>
    <dgm:cxn modelId="{5B954100-48F5-4D23-860D-A949C28E484C}" type="presParOf" srcId="{F3063CBF-BA8F-4E6C-B840-D212BBDED69C}" destId="{690EBB11-39C7-474A-A3F5-7D9E69FAE92A}" srcOrd="0" destOrd="0" presId="urn:microsoft.com/office/officeart/2005/8/layout/hierarchy4"/>
    <dgm:cxn modelId="{6DD7AF27-5001-4DC1-9B44-AE4B853CE4C0}" type="presParOf" srcId="{F3063CBF-BA8F-4E6C-B840-D212BBDED69C}" destId="{E3655F20-BC96-4262-8E18-6281F0AF21F7}" srcOrd="1" destOrd="0" presId="urn:microsoft.com/office/officeart/2005/8/layout/hierarchy4"/>
    <dgm:cxn modelId="{227AF3B5-D3C0-4E45-ABA3-F91787F5476D}" type="presParOf" srcId="{853B7259-136A-4B10-A6FA-15C1428D4642}" destId="{14B40356-7FA5-47BC-8FCA-1B78A5AD2DF6}" srcOrd="3" destOrd="0" presId="urn:microsoft.com/office/officeart/2005/8/layout/hierarchy4"/>
    <dgm:cxn modelId="{538A7B75-72D3-4CF4-B48E-964847D2DA39}" type="presParOf" srcId="{853B7259-136A-4B10-A6FA-15C1428D4642}" destId="{FBEA8CDF-A360-41C1-8162-78CE77A63FF2}" srcOrd="4" destOrd="0" presId="urn:microsoft.com/office/officeart/2005/8/layout/hierarchy4"/>
    <dgm:cxn modelId="{FFB961D6-BA21-4EC2-9889-708A165A037B}" type="presParOf" srcId="{FBEA8CDF-A360-41C1-8162-78CE77A63FF2}" destId="{C00903B1-43A5-4C9C-A4A9-6FEF4312F226}" srcOrd="0" destOrd="0" presId="urn:microsoft.com/office/officeart/2005/8/layout/hierarchy4"/>
    <dgm:cxn modelId="{6FCA2058-013C-4938-83DA-CDE88053672D}" type="presParOf" srcId="{FBEA8CDF-A360-41C1-8162-78CE77A63FF2}" destId="{004C05DB-9FB2-49B7-BF02-5349CD9CFE99}" srcOrd="1" destOrd="0" presId="urn:microsoft.com/office/officeart/2005/8/layout/hierarchy4"/>
    <dgm:cxn modelId="{D2A75E18-C81E-43BC-A8C7-EF7996BA487F}" type="presParOf" srcId="{FBEA8CDF-A360-41C1-8162-78CE77A63FF2}" destId="{6E015723-47F2-478E-AE4A-ED790666D4C4}" srcOrd="2" destOrd="0" presId="urn:microsoft.com/office/officeart/2005/8/layout/hierarchy4"/>
    <dgm:cxn modelId="{B8C3ACD5-A365-451F-BF8F-78B49A475165}" type="presParOf" srcId="{6E015723-47F2-478E-AE4A-ED790666D4C4}" destId="{5C8C3142-684E-4202-8123-2E570D8A8AAA}" srcOrd="0" destOrd="0" presId="urn:microsoft.com/office/officeart/2005/8/layout/hierarchy4"/>
    <dgm:cxn modelId="{50DF9F51-0CBF-4F2A-9990-4D84C6B6361C}" type="presParOf" srcId="{5C8C3142-684E-4202-8123-2E570D8A8AAA}" destId="{807F4E8F-5AFD-4BCA-B984-9CBA7E2B5D5F}" srcOrd="0" destOrd="0" presId="urn:microsoft.com/office/officeart/2005/8/layout/hierarchy4"/>
    <dgm:cxn modelId="{BC7862F6-4800-4C37-8560-E2A9DC11B04F}" type="presParOf" srcId="{5C8C3142-684E-4202-8123-2E570D8A8AAA}" destId="{3BC19681-9ACC-4DD2-A289-201289A3B61A}" srcOrd="1" destOrd="0" presId="urn:microsoft.com/office/officeart/2005/8/layout/hierarchy4"/>
    <dgm:cxn modelId="{EA1E8955-2ABC-4B09-B89F-C5A0032D55F9}" type="presParOf" srcId="{853B7259-136A-4B10-A6FA-15C1428D4642}" destId="{B8BAFC1A-2E20-47DA-BF2B-661AA6887D01}" srcOrd="5" destOrd="0" presId="urn:microsoft.com/office/officeart/2005/8/layout/hierarchy4"/>
    <dgm:cxn modelId="{FD46BD77-4CF4-449C-89D1-A0F5F20AB5F7}" type="presParOf" srcId="{853B7259-136A-4B10-A6FA-15C1428D4642}" destId="{1156FCCA-E563-4B27-B769-B69EE0A73406}" srcOrd="6" destOrd="0" presId="urn:microsoft.com/office/officeart/2005/8/layout/hierarchy4"/>
    <dgm:cxn modelId="{27277119-81E5-436B-A3F0-1F2941CDA3E2}" type="presParOf" srcId="{1156FCCA-E563-4B27-B769-B69EE0A73406}" destId="{40BDA12E-4A7A-464D-9730-009528E7AB61}" srcOrd="0" destOrd="0" presId="urn:microsoft.com/office/officeart/2005/8/layout/hierarchy4"/>
    <dgm:cxn modelId="{F137FDBD-A52C-4CC4-BCB4-0D4527B03B73}" type="presParOf" srcId="{1156FCCA-E563-4B27-B769-B69EE0A73406}" destId="{CE53CFF5-82FD-42B0-A413-49F24847F33E}" srcOrd="1" destOrd="0" presId="urn:microsoft.com/office/officeart/2005/8/layout/hierarchy4"/>
    <dgm:cxn modelId="{73350814-D857-4225-B9ED-CDA3CED1A640}" type="presParOf" srcId="{1156FCCA-E563-4B27-B769-B69EE0A73406}" destId="{4D4B190E-5C8D-4C49-A30B-A0D896C4E1C8}" srcOrd="2" destOrd="0" presId="urn:microsoft.com/office/officeart/2005/8/layout/hierarchy4"/>
    <dgm:cxn modelId="{D74A5EED-BCC7-488E-8CEE-3EFB1DE95BD0}" type="presParOf" srcId="{4D4B190E-5C8D-4C49-A30B-A0D896C4E1C8}" destId="{5CC4DEAE-909B-4662-810C-8F01D95F0D15}" srcOrd="0" destOrd="0" presId="urn:microsoft.com/office/officeart/2005/8/layout/hierarchy4"/>
    <dgm:cxn modelId="{37F59E42-2CB3-429E-8A66-D0FD904677D9}" type="presParOf" srcId="{5CC4DEAE-909B-4662-810C-8F01D95F0D15}" destId="{97492DDC-F282-41CB-AB70-89E5C3845985}" srcOrd="0" destOrd="0" presId="urn:microsoft.com/office/officeart/2005/8/layout/hierarchy4"/>
    <dgm:cxn modelId="{41EC6CE3-082C-4CD8-A708-86B4F0EB85F1}" type="presParOf" srcId="{5CC4DEAE-909B-4662-810C-8F01D95F0D15}" destId="{B21EAB84-A5BA-4FB4-8AC0-C4149CF9ED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0F6EF0-2FC9-450D-A8AC-4BD6A04DC75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A7702E62-61C5-4FE9-8B68-4FD3A996FBEC}">
      <dgm:prSet custT="1"/>
      <dgm:spPr/>
      <dgm:t>
        <a:bodyPr/>
        <a:lstStyle/>
        <a:p>
          <a:pPr rtl="0"/>
          <a:r>
            <a:rPr lang="pt-BR" sz="3600" dirty="0" smtClean="0"/>
            <a:t>Criada uma nova camada</a:t>
          </a:r>
          <a:endParaRPr lang="pt-BR" sz="3600" dirty="0"/>
        </a:p>
      </dgm:t>
    </dgm:pt>
    <dgm:pt modelId="{61254AB4-9A57-4626-B463-34CB69259AC9}" type="parTrans" cxnId="{E24DF602-8D98-44E4-80DE-09E9895E460F}">
      <dgm:prSet/>
      <dgm:spPr/>
      <dgm:t>
        <a:bodyPr/>
        <a:lstStyle/>
        <a:p>
          <a:endParaRPr lang="pt-BR"/>
        </a:p>
      </dgm:t>
    </dgm:pt>
    <dgm:pt modelId="{048A6067-BB77-4EAF-A81B-C9CFB2D0CD96}" type="sibTrans" cxnId="{E24DF602-8D98-44E4-80DE-09E9895E460F}">
      <dgm:prSet/>
      <dgm:spPr/>
      <dgm:t>
        <a:bodyPr/>
        <a:lstStyle/>
        <a:p>
          <a:endParaRPr lang="pt-BR"/>
        </a:p>
      </dgm:t>
    </dgm:pt>
    <dgm:pt modelId="{B6866061-8481-4CCB-8A09-F62C9F758911}">
      <dgm:prSet custT="1"/>
      <dgm:spPr/>
      <dgm:t>
        <a:bodyPr/>
        <a:lstStyle/>
        <a:p>
          <a:pPr rtl="0"/>
          <a:r>
            <a:rPr lang="pt-BR" sz="1400" dirty="0" smtClean="0"/>
            <a:t>Permanece com a camada de interface gráfica com o usuário (também conhecida como camada de apresentação) e se mantem a camada de persistência, porém foi </a:t>
          </a:r>
          <a:r>
            <a:rPr lang="pt-BR" sz="1400" b="1" dirty="0" smtClean="0"/>
            <a:t>criada uma nova camada</a:t>
          </a:r>
          <a:r>
            <a:rPr lang="pt-BR" sz="1400" dirty="0" smtClean="0"/>
            <a:t> entre as duas anteriores</a:t>
          </a:r>
          <a:endParaRPr lang="pt-BR" sz="1400" dirty="0"/>
        </a:p>
      </dgm:t>
    </dgm:pt>
    <dgm:pt modelId="{DA0C545A-C7E4-4309-AC6C-1EEF5A8EF6BC}" type="parTrans" cxnId="{7D10C875-714E-4C25-8C29-7CB293C62F26}">
      <dgm:prSet/>
      <dgm:spPr/>
      <dgm:t>
        <a:bodyPr/>
        <a:lstStyle/>
        <a:p>
          <a:endParaRPr lang="pt-BR"/>
        </a:p>
      </dgm:t>
    </dgm:pt>
    <dgm:pt modelId="{7D5BAFAB-2814-4C03-934C-22711B23A544}" type="sibTrans" cxnId="{7D10C875-714E-4C25-8C29-7CB293C62F26}">
      <dgm:prSet/>
      <dgm:spPr/>
      <dgm:t>
        <a:bodyPr/>
        <a:lstStyle/>
        <a:p>
          <a:endParaRPr lang="pt-BR"/>
        </a:p>
      </dgm:t>
    </dgm:pt>
    <dgm:pt modelId="{E13A8D59-7A74-4DF8-ADF6-FDCF9386F80E}">
      <dgm:prSet custT="1"/>
      <dgm:spPr/>
      <dgm:t>
        <a:bodyPr/>
        <a:lstStyle/>
        <a:p>
          <a:pPr rtl="0"/>
          <a:r>
            <a:rPr lang="pt-BR" sz="4000" dirty="0" smtClean="0"/>
            <a:t>Camada de negócio</a:t>
          </a:r>
          <a:endParaRPr lang="pt-BR" sz="4000" dirty="0"/>
        </a:p>
      </dgm:t>
    </dgm:pt>
    <dgm:pt modelId="{EDCF5B16-C7BE-4524-9231-6C4B8694D164}" type="parTrans" cxnId="{749A25D9-A46B-47D9-97B8-E505085EAFED}">
      <dgm:prSet/>
      <dgm:spPr/>
      <dgm:t>
        <a:bodyPr/>
        <a:lstStyle/>
        <a:p>
          <a:endParaRPr lang="pt-BR"/>
        </a:p>
      </dgm:t>
    </dgm:pt>
    <dgm:pt modelId="{899EA425-7DB4-46C7-883C-2286A7F538AC}" type="sibTrans" cxnId="{749A25D9-A46B-47D9-97B8-E505085EAFED}">
      <dgm:prSet/>
      <dgm:spPr/>
      <dgm:t>
        <a:bodyPr/>
        <a:lstStyle/>
        <a:p>
          <a:endParaRPr lang="pt-BR"/>
        </a:p>
      </dgm:t>
    </dgm:pt>
    <dgm:pt modelId="{4009DCAF-0C9B-4369-B2AF-944ECED20071}">
      <dgm:prSet/>
      <dgm:spPr/>
      <dgm:t>
        <a:bodyPr/>
        <a:lstStyle/>
        <a:p>
          <a:pPr rtl="0"/>
          <a:r>
            <a:rPr lang="pt-BR" dirty="0" smtClean="0"/>
            <a:t>Chamada por muitos autores de camada de negócio, responsável por modelar o domínio da aplicação e onde ficam as regras de negócio; </a:t>
          </a:r>
          <a:endParaRPr lang="pt-BR" dirty="0"/>
        </a:p>
      </dgm:t>
    </dgm:pt>
    <dgm:pt modelId="{5DA7736B-F3E0-4822-B24B-1A167AF408AE}" type="parTrans" cxnId="{5BDA1A1D-30EE-42CF-9812-9E6FD939BC48}">
      <dgm:prSet/>
      <dgm:spPr/>
      <dgm:t>
        <a:bodyPr/>
        <a:lstStyle/>
        <a:p>
          <a:endParaRPr lang="pt-BR"/>
        </a:p>
      </dgm:t>
    </dgm:pt>
    <dgm:pt modelId="{DB626A9C-AEBC-4090-B1C3-7C8E9EA4544E}" type="sibTrans" cxnId="{5BDA1A1D-30EE-42CF-9812-9E6FD939BC48}">
      <dgm:prSet/>
      <dgm:spPr/>
      <dgm:t>
        <a:bodyPr/>
        <a:lstStyle/>
        <a:p>
          <a:endParaRPr lang="pt-BR"/>
        </a:p>
      </dgm:t>
    </dgm:pt>
    <dgm:pt modelId="{9C406701-7933-440A-95EC-9B702FA4D487}" type="pres">
      <dgm:prSet presAssocID="{6F0F6EF0-2FC9-450D-A8AC-4BD6A04DC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6C456BD-64A7-4873-AF7E-7D02B97CDE47}" type="pres">
      <dgm:prSet presAssocID="{A7702E62-61C5-4FE9-8B68-4FD3A996FBEC}" presName="linNode" presStyleCnt="0"/>
      <dgm:spPr/>
    </dgm:pt>
    <dgm:pt modelId="{B4DCEC61-B2CE-4DED-A5F2-26122F1D19BA}" type="pres">
      <dgm:prSet presAssocID="{A7702E62-61C5-4FE9-8B68-4FD3A996FBEC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F4201C-2275-4856-B10A-DF3084325B34}" type="pres">
      <dgm:prSet presAssocID="{A7702E62-61C5-4FE9-8B68-4FD3A996FBEC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ED7DD1-04CE-4F75-9B5F-C333E34FF68E}" type="pres">
      <dgm:prSet presAssocID="{048A6067-BB77-4EAF-A81B-C9CFB2D0CD96}" presName="sp" presStyleCnt="0"/>
      <dgm:spPr/>
    </dgm:pt>
    <dgm:pt modelId="{1E665B9A-D14A-459F-9FD4-7A6834139F57}" type="pres">
      <dgm:prSet presAssocID="{E13A8D59-7A74-4DF8-ADF6-FDCF9386F80E}" presName="linNode" presStyleCnt="0"/>
      <dgm:spPr/>
    </dgm:pt>
    <dgm:pt modelId="{DE8258C7-895E-4A00-818E-51B8CAE31438}" type="pres">
      <dgm:prSet presAssocID="{E13A8D59-7A74-4DF8-ADF6-FDCF9386F80E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3EB9DD-7326-4818-9EAE-9470707C76B8}" type="pres">
      <dgm:prSet presAssocID="{E13A8D59-7A74-4DF8-ADF6-FDCF9386F80E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BDA1A1D-30EE-42CF-9812-9E6FD939BC48}" srcId="{E13A8D59-7A74-4DF8-ADF6-FDCF9386F80E}" destId="{4009DCAF-0C9B-4369-B2AF-944ECED20071}" srcOrd="0" destOrd="0" parTransId="{5DA7736B-F3E0-4822-B24B-1A167AF408AE}" sibTransId="{DB626A9C-AEBC-4090-B1C3-7C8E9EA4544E}"/>
    <dgm:cxn modelId="{93C16369-851D-46CA-8814-BECA0A1B3019}" type="presOf" srcId="{4009DCAF-0C9B-4369-B2AF-944ECED20071}" destId="{683EB9DD-7326-4818-9EAE-9470707C76B8}" srcOrd="0" destOrd="0" presId="urn:microsoft.com/office/officeart/2005/8/layout/vList5"/>
    <dgm:cxn modelId="{54A3DB88-305E-4A6E-A048-08D3C438F332}" type="presOf" srcId="{6F0F6EF0-2FC9-450D-A8AC-4BD6A04DC75B}" destId="{9C406701-7933-440A-95EC-9B702FA4D487}" srcOrd="0" destOrd="0" presId="urn:microsoft.com/office/officeart/2005/8/layout/vList5"/>
    <dgm:cxn modelId="{7D10C875-714E-4C25-8C29-7CB293C62F26}" srcId="{A7702E62-61C5-4FE9-8B68-4FD3A996FBEC}" destId="{B6866061-8481-4CCB-8A09-F62C9F758911}" srcOrd="0" destOrd="0" parTransId="{DA0C545A-C7E4-4309-AC6C-1EEF5A8EF6BC}" sibTransId="{7D5BAFAB-2814-4C03-934C-22711B23A544}"/>
    <dgm:cxn modelId="{D1F54661-A16B-4C27-9B04-F81F815F1F33}" type="presOf" srcId="{E13A8D59-7A74-4DF8-ADF6-FDCF9386F80E}" destId="{DE8258C7-895E-4A00-818E-51B8CAE31438}" srcOrd="0" destOrd="0" presId="urn:microsoft.com/office/officeart/2005/8/layout/vList5"/>
    <dgm:cxn modelId="{F59640D7-B5D2-44D3-A857-3F6E0FD0C3C2}" type="presOf" srcId="{A7702E62-61C5-4FE9-8B68-4FD3A996FBEC}" destId="{B4DCEC61-B2CE-4DED-A5F2-26122F1D19BA}" srcOrd="0" destOrd="0" presId="urn:microsoft.com/office/officeart/2005/8/layout/vList5"/>
    <dgm:cxn modelId="{749A25D9-A46B-47D9-97B8-E505085EAFED}" srcId="{6F0F6EF0-2FC9-450D-A8AC-4BD6A04DC75B}" destId="{E13A8D59-7A74-4DF8-ADF6-FDCF9386F80E}" srcOrd="1" destOrd="0" parTransId="{EDCF5B16-C7BE-4524-9231-6C4B8694D164}" sibTransId="{899EA425-7DB4-46C7-883C-2286A7F538AC}"/>
    <dgm:cxn modelId="{E24DF602-8D98-44E4-80DE-09E9895E460F}" srcId="{6F0F6EF0-2FC9-450D-A8AC-4BD6A04DC75B}" destId="{A7702E62-61C5-4FE9-8B68-4FD3A996FBEC}" srcOrd="0" destOrd="0" parTransId="{61254AB4-9A57-4626-B463-34CB69259AC9}" sibTransId="{048A6067-BB77-4EAF-A81B-C9CFB2D0CD96}"/>
    <dgm:cxn modelId="{D21BB0B2-1032-4326-A524-F9477716E096}" type="presOf" srcId="{B6866061-8481-4CCB-8A09-F62C9F758911}" destId="{29F4201C-2275-4856-B10A-DF3084325B34}" srcOrd="0" destOrd="0" presId="urn:microsoft.com/office/officeart/2005/8/layout/vList5"/>
    <dgm:cxn modelId="{D71FE47D-94E5-47D7-9015-DF3D296A572E}" type="presParOf" srcId="{9C406701-7933-440A-95EC-9B702FA4D487}" destId="{A6C456BD-64A7-4873-AF7E-7D02B97CDE47}" srcOrd="0" destOrd="0" presId="urn:microsoft.com/office/officeart/2005/8/layout/vList5"/>
    <dgm:cxn modelId="{541E8B06-A7CF-4648-BDBA-1941BC579B62}" type="presParOf" srcId="{A6C456BD-64A7-4873-AF7E-7D02B97CDE47}" destId="{B4DCEC61-B2CE-4DED-A5F2-26122F1D19BA}" srcOrd="0" destOrd="0" presId="urn:microsoft.com/office/officeart/2005/8/layout/vList5"/>
    <dgm:cxn modelId="{CD22E1B7-0695-496A-8315-979BF88665E8}" type="presParOf" srcId="{A6C456BD-64A7-4873-AF7E-7D02B97CDE47}" destId="{29F4201C-2275-4856-B10A-DF3084325B34}" srcOrd="1" destOrd="0" presId="urn:microsoft.com/office/officeart/2005/8/layout/vList5"/>
    <dgm:cxn modelId="{F73885B7-1FF2-4D79-8C57-E8AF0F448FE2}" type="presParOf" srcId="{9C406701-7933-440A-95EC-9B702FA4D487}" destId="{82ED7DD1-04CE-4F75-9B5F-C333E34FF68E}" srcOrd="1" destOrd="0" presId="urn:microsoft.com/office/officeart/2005/8/layout/vList5"/>
    <dgm:cxn modelId="{614BCF89-533D-44F7-85CC-573945D3FC81}" type="presParOf" srcId="{9C406701-7933-440A-95EC-9B702FA4D487}" destId="{1E665B9A-D14A-459F-9FD4-7A6834139F57}" srcOrd="2" destOrd="0" presId="urn:microsoft.com/office/officeart/2005/8/layout/vList5"/>
    <dgm:cxn modelId="{C51CCDFE-E263-4A01-B79A-5265CCFB7EF8}" type="presParOf" srcId="{1E665B9A-D14A-459F-9FD4-7A6834139F57}" destId="{DE8258C7-895E-4A00-818E-51B8CAE31438}" srcOrd="0" destOrd="0" presId="urn:microsoft.com/office/officeart/2005/8/layout/vList5"/>
    <dgm:cxn modelId="{E2F1FC99-E016-4085-8A58-55A0336B14A5}" type="presParOf" srcId="{1E665B9A-D14A-459F-9FD4-7A6834139F57}" destId="{683EB9DD-7326-4818-9EAE-9470707C76B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6FACD7-4AE4-452D-A87B-3F8DC75A9ECA}" type="doc">
      <dgm:prSet loTypeId="urn:microsoft.com/office/officeart/2005/8/layout/hierarchy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D271530C-2342-4084-A114-16E0025F2E36}">
      <dgm:prSet custT="1"/>
      <dgm:spPr/>
      <dgm:t>
        <a:bodyPr/>
        <a:lstStyle/>
        <a:p>
          <a:pPr rtl="0"/>
          <a:r>
            <a:rPr lang="pt-BR" sz="3200" dirty="0" smtClean="0"/>
            <a:t>As camadas podem ser separadas em:</a:t>
          </a:r>
          <a:endParaRPr lang="pt-BR" sz="3200" i="1" dirty="0"/>
        </a:p>
      </dgm:t>
    </dgm:pt>
    <dgm:pt modelId="{86249897-BB4D-4639-8FA8-682A3E2E45D2}" type="parTrans" cxnId="{879CA6B1-605F-4F83-A938-DC8A29080600}">
      <dgm:prSet/>
      <dgm:spPr/>
      <dgm:t>
        <a:bodyPr/>
        <a:lstStyle/>
        <a:p>
          <a:endParaRPr lang="pt-BR"/>
        </a:p>
      </dgm:t>
    </dgm:pt>
    <dgm:pt modelId="{7A0D5E6E-F3E6-4FDA-84CA-70F72884DDAA}" type="sibTrans" cxnId="{879CA6B1-605F-4F83-A938-DC8A29080600}">
      <dgm:prSet/>
      <dgm:spPr/>
      <dgm:t>
        <a:bodyPr/>
        <a:lstStyle/>
        <a:p>
          <a:endParaRPr lang="pt-BR"/>
        </a:p>
      </dgm:t>
    </dgm:pt>
    <dgm:pt modelId="{03770155-E68F-4F5B-A633-FE24BB7A71CF}">
      <dgm:prSet custT="1"/>
      <dgm:spPr/>
      <dgm:t>
        <a:bodyPr/>
        <a:lstStyle/>
        <a:p>
          <a:pPr rtl="0"/>
          <a:r>
            <a:rPr lang="pt-BR" sz="3200" dirty="0" smtClean="0">
              <a:solidFill>
                <a:schemeClr val="tx1"/>
              </a:solidFill>
            </a:rPr>
            <a:t>Classes</a:t>
          </a:r>
          <a:endParaRPr lang="pt-BR" sz="3200" i="1" dirty="0">
            <a:solidFill>
              <a:schemeClr val="tx1"/>
            </a:solidFill>
          </a:endParaRPr>
        </a:p>
      </dgm:t>
    </dgm:pt>
    <dgm:pt modelId="{83FAB9A1-9A86-4552-B584-B45A9C7B05DE}" type="parTrans" cxnId="{363023D7-E4C3-41C3-9A90-57A3EC5B4421}">
      <dgm:prSet/>
      <dgm:spPr/>
      <dgm:t>
        <a:bodyPr/>
        <a:lstStyle/>
        <a:p>
          <a:endParaRPr lang="pt-BR"/>
        </a:p>
      </dgm:t>
    </dgm:pt>
    <dgm:pt modelId="{6279B7BA-C1BC-4610-8603-2FFCCD8BE623}" type="sibTrans" cxnId="{363023D7-E4C3-41C3-9A90-57A3EC5B4421}">
      <dgm:prSet/>
      <dgm:spPr/>
      <dgm:t>
        <a:bodyPr/>
        <a:lstStyle/>
        <a:p>
          <a:endParaRPr lang="pt-BR"/>
        </a:p>
      </dgm:t>
    </dgm:pt>
    <dgm:pt modelId="{3028EC95-C142-4612-A3A2-CD018B34B38A}">
      <dgm:prSet custT="1"/>
      <dgm:spPr/>
      <dgm:t>
        <a:bodyPr/>
        <a:lstStyle/>
        <a:p>
          <a:pPr rtl="0"/>
          <a:r>
            <a:rPr lang="pt-BR" sz="3200" dirty="0" err="1" smtClean="0">
              <a:solidFill>
                <a:schemeClr val="tx1"/>
              </a:solidFill>
            </a:rPr>
            <a:t>Namespaces</a:t>
          </a:r>
          <a:endParaRPr lang="pt-BR" sz="3200" i="1" dirty="0">
            <a:solidFill>
              <a:schemeClr val="tx1"/>
            </a:solidFill>
          </a:endParaRPr>
        </a:p>
      </dgm:t>
    </dgm:pt>
    <dgm:pt modelId="{3CEA65F6-0FEA-4FA7-84DF-5E20482D4E52}" type="parTrans" cxnId="{4B3B39E4-3AA4-46F1-B3C4-82D02739EEA7}">
      <dgm:prSet/>
      <dgm:spPr/>
      <dgm:t>
        <a:bodyPr/>
        <a:lstStyle/>
        <a:p>
          <a:endParaRPr lang="pt-BR"/>
        </a:p>
      </dgm:t>
    </dgm:pt>
    <dgm:pt modelId="{7FDD946A-A725-4B77-9CDF-C92BA7AFDD4D}" type="sibTrans" cxnId="{4B3B39E4-3AA4-46F1-B3C4-82D02739EEA7}">
      <dgm:prSet/>
      <dgm:spPr/>
      <dgm:t>
        <a:bodyPr/>
        <a:lstStyle/>
        <a:p>
          <a:endParaRPr lang="pt-BR"/>
        </a:p>
      </dgm:t>
    </dgm:pt>
    <dgm:pt modelId="{7F5BD45D-1A63-4094-B7CD-97CC07DB6657}">
      <dgm:prSet custT="1"/>
      <dgm:spPr/>
      <dgm:t>
        <a:bodyPr/>
        <a:lstStyle/>
        <a:p>
          <a:pPr rtl="0"/>
          <a:r>
            <a:rPr lang="pt-BR" sz="3200" i="1" dirty="0" err="1" smtClean="0">
              <a:solidFill>
                <a:schemeClr val="tx1"/>
              </a:solidFill>
            </a:rPr>
            <a:t>Assemblies</a:t>
          </a:r>
          <a:endParaRPr lang="pt-BR" sz="3200" i="1" dirty="0">
            <a:solidFill>
              <a:schemeClr val="tx1"/>
            </a:solidFill>
          </a:endParaRPr>
        </a:p>
      </dgm:t>
    </dgm:pt>
    <dgm:pt modelId="{12650B02-D224-4D0D-B966-3DF01569F3BA}" type="parTrans" cxnId="{5B0FFBE8-6571-4EEA-B409-E0C91B92E380}">
      <dgm:prSet/>
      <dgm:spPr/>
      <dgm:t>
        <a:bodyPr/>
        <a:lstStyle/>
        <a:p>
          <a:endParaRPr lang="pt-BR"/>
        </a:p>
      </dgm:t>
    </dgm:pt>
    <dgm:pt modelId="{13B38B74-E01C-4485-AF0D-98865E22564C}" type="sibTrans" cxnId="{5B0FFBE8-6571-4EEA-B409-E0C91B92E380}">
      <dgm:prSet/>
      <dgm:spPr/>
      <dgm:t>
        <a:bodyPr/>
        <a:lstStyle/>
        <a:p>
          <a:endParaRPr lang="pt-BR"/>
        </a:p>
      </dgm:t>
    </dgm:pt>
    <dgm:pt modelId="{0BD43455-6CF8-4F23-B845-0A47D853257A}" type="pres">
      <dgm:prSet presAssocID="{226FACD7-4AE4-452D-A87B-3F8DC75A9EC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55D7FAAD-1AB0-42A2-B557-E03864C20554}" type="pres">
      <dgm:prSet presAssocID="{D271530C-2342-4084-A114-16E0025F2E36}" presName="vertOne" presStyleCnt="0"/>
      <dgm:spPr/>
    </dgm:pt>
    <dgm:pt modelId="{0BF2938A-28FC-4283-A659-7AC9968BB45A}" type="pres">
      <dgm:prSet presAssocID="{D271530C-2342-4084-A114-16E0025F2E3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D1C6F2B-3779-4759-9E98-1203E6F1E4D2}" type="pres">
      <dgm:prSet presAssocID="{D271530C-2342-4084-A114-16E0025F2E36}" presName="parTransOne" presStyleCnt="0"/>
      <dgm:spPr/>
    </dgm:pt>
    <dgm:pt modelId="{60F384B5-D952-4B3E-8B82-97CD1375B5A1}" type="pres">
      <dgm:prSet presAssocID="{D271530C-2342-4084-A114-16E0025F2E36}" presName="horzOne" presStyleCnt="0"/>
      <dgm:spPr/>
    </dgm:pt>
    <dgm:pt modelId="{F40892A8-44B2-44E0-9EB7-DB801B16A66E}" type="pres">
      <dgm:prSet presAssocID="{03770155-E68F-4F5B-A633-FE24BB7A71CF}" presName="vertTwo" presStyleCnt="0"/>
      <dgm:spPr/>
    </dgm:pt>
    <dgm:pt modelId="{797BFF8C-3372-46D7-A731-B3C4DDAC3131}" type="pres">
      <dgm:prSet presAssocID="{03770155-E68F-4F5B-A633-FE24BB7A71CF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7A7CC66-07D9-471A-86FA-3BFD7D545CAF}" type="pres">
      <dgm:prSet presAssocID="{03770155-E68F-4F5B-A633-FE24BB7A71CF}" presName="horzTwo" presStyleCnt="0"/>
      <dgm:spPr/>
    </dgm:pt>
    <dgm:pt modelId="{A4F418C5-3030-4247-A255-12087C414365}" type="pres">
      <dgm:prSet presAssocID="{6279B7BA-C1BC-4610-8603-2FFCCD8BE623}" presName="sibSpaceTwo" presStyleCnt="0"/>
      <dgm:spPr/>
    </dgm:pt>
    <dgm:pt modelId="{12963C8D-A42D-4854-A9DF-D94C0738CBE2}" type="pres">
      <dgm:prSet presAssocID="{3028EC95-C142-4612-A3A2-CD018B34B38A}" presName="vertTwo" presStyleCnt="0"/>
      <dgm:spPr/>
    </dgm:pt>
    <dgm:pt modelId="{6325C2C2-ECCE-4DF2-A2EE-3598CBF5C9E5}" type="pres">
      <dgm:prSet presAssocID="{3028EC95-C142-4612-A3A2-CD018B34B38A}" presName="txTwo" presStyleLbl="node2" presStyleIdx="1" presStyleCnt="3" custScaleX="12640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B0CE5F-CE94-4716-B0DE-AB9A0AA37F4A}" type="pres">
      <dgm:prSet presAssocID="{3028EC95-C142-4612-A3A2-CD018B34B38A}" presName="horzTwo" presStyleCnt="0"/>
      <dgm:spPr/>
    </dgm:pt>
    <dgm:pt modelId="{C8F81192-A22C-42B7-A74E-BB47EA5B1CCE}" type="pres">
      <dgm:prSet presAssocID="{7FDD946A-A725-4B77-9CDF-C92BA7AFDD4D}" presName="sibSpaceTwo" presStyleCnt="0"/>
      <dgm:spPr/>
    </dgm:pt>
    <dgm:pt modelId="{69662178-3070-4312-9D59-CD43A5A6D3D7}" type="pres">
      <dgm:prSet presAssocID="{7F5BD45D-1A63-4094-B7CD-97CC07DB6657}" presName="vertTwo" presStyleCnt="0"/>
      <dgm:spPr/>
    </dgm:pt>
    <dgm:pt modelId="{BDC86CDB-0B4A-4098-980C-000CCAABD012}" type="pres">
      <dgm:prSet presAssocID="{7F5BD45D-1A63-4094-B7CD-97CC07DB6657}" presName="txTwo" presStyleLbl="node2" presStyleIdx="2" presStyleCnt="3" custScaleX="1219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B7A8A-E63A-4EB0-A251-6EC5AB8B4396}" type="pres">
      <dgm:prSet presAssocID="{7F5BD45D-1A63-4094-B7CD-97CC07DB6657}" presName="horzTwo" presStyleCnt="0"/>
      <dgm:spPr/>
    </dgm:pt>
  </dgm:ptLst>
  <dgm:cxnLst>
    <dgm:cxn modelId="{5B0FFBE8-6571-4EEA-B409-E0C91B92E380}" srcId="{D271530C-2342-4084-A114-16E0025F2E36}" destId="{7F5BD45D-1A63-4094-B7CD-97CC07DB6657}" srcOrd="2" destOrd="0" parTransId="{12650B02-D224-4D0D-B966-3DF01569F3BA}" sibTransId="{13B38B74-E01C-4485-AF0D-98865E22564C}"/>
    <dgm:cxn modelId="{4CD7BB54-88D4-45CD-9E87-BF057B9D5D15}" type="presOf" srcId="{D271530C-2342-4084-A114-16E0025F2E36}" destId="{0BF2938A-28FC-4283-A659-7AC9968BB45A}" srcOrd="0" destOrd="0" presId="urn:microsoft.com/office/officeart/2005/8/layout/hierarchy4"/>
    <dgm:cxn modelId="{A048FED6-E77C-42CD-8E30-64EF73A67A4E}" type="presOf" srcId="{226FACD7-4AE4-452D-A87B-3F8DC75A9ECA}" destId="{0BD43455-6CF8-4F23-B845-0A47D853257A}" srcOrd="0" destOrd="0" presId="urn:microsoft.com/office/officeart/2005/8/layout/hierarchy4"/>
    <dgm:cxn modelId="{4B3B39E4-3AA4-46F1-B3C4-82D02739EEA7}" srcId="{D271530C-2342-4084-A114-16E0025F2E36}" destId="{3028EC95-C142-4612-A3A2-CD018B34B38A}" srcOrd="1" destOrd="0" parTransId="{3CEA65F6-0FEA-4FA7-84DF-5E20482D4E52}" sibTransId="{7FDD946A-A725-4B77-9CDF-C92BA7AFDD4D}"/>
    <dgm:cxn modelId="{879CA6B1-605F-4F83-A938-DC8A29080600}" srcId="{226FACD7-4AE4-452D-A87B-3F8DC75A9ECA}" destId="{D271530C-2342-4084-A114-16E0025F2E36}" srcOrd="0" destOrd="0" parTransId="{86249897-BB4D-4639-8FA8-682A3E2E45D2}" sibTransId="{7A0D5E6E-F3E6-4FDA-84CA-70F72884DDAA}"/>
    <dgm:cxn modelId="{363023D7-E4C3-41C3-9A90-57A3EC5B4421}" srcId="{D271530C-2342-4084-A114-16E0025F2E36}" destId="{03770155-E68F-4F5B-A633-FE24BB7A71CF}" srcOrd="0" destOrd="0" parTransId="{83FAB9A1-9A86-4552-B584-B45A9C7B05DE}" sibTransId="{6279B7BA-C1BC-4610-8603-2FFCCD8BE623}"/>
    <dgm:cxn modelId="{808FFBED-6D5E-4143-8E72-E5DD2205E88F}" type="presOf" srcId="{03770155-E68F-4F5B-A633-FE24BB7A71CF}" destId="{797BFF8C-3372-46D7-A731-B3C4DDAC3131}" srcOrd="0" destOrd="0" presId="urn:microsoft.com/office/officeart/2005/8/layout/hierarchy4"/>
    <dgm:cxn modelId="{EB4D19C6-0C4D-4D4A-A787-1C7FFE961EA9}" type="presOf" srcId="{3028EC95-C142-4612-A3A2-CD018B34B38A}" destId="{6325C2C2-ECCE-4DF2-A2EE-3598CBF5C9E5}" srcOrd="0" destOrd="0" presId="urn:microsoft.com/office/officeart/2005/8/layout/hierarchy4"/>
    <dgm:cxn modelId="{AF4CF443-03F4-4113-AA95-35EAEA6DE669}" type="presOf" srcId="{7F5BD45D-1A63-4094-B7CD-97CC07DB6657}" destId="{BDC86CDB-0B4A-4098-980C-000CCAABD012}" srcOrd="0" destOrd="0" presId="urn:microsoft.com/office/officeart/2005/8/layout/hierarchy4"/>
    <dgm:cxn modelId="{2AE938D8-07F3-4B1D-95C7-48CBF85283E6}" type="presParOf" srcId="{0BD43455-6CF8-4F23-B845-0A47D853257A}" destId="{55D7FAAD-1AB0-42A2-B557-E03864C20554}" srcOrd="0" destOrd="0" presId="urn:microsoft.com/office/officeart/2005/8/layout/hierarchy4"/>
    <dgm:cxn modelId="{12067B6F-9BCF-4FFD-9C1B-632472978351}" type="presParOf" srcId="{55D7FAAD-1AB0-42A2-B557-E03864C20554}" destId="{0BF2938A-28FC-4283-A659-7AC9968BB45A}" srcOrd="0" destOrd="0" presId="urn:microsoft.com/office/officeart/2005/8/layout/hierarchy4"/>
    <dgm:cxn modelId="{4082FAB9-EB36-4A7C-AF68-8E033C61D7D9}" type="presParOf" srcId="{55D7FAAD-1AB0-42A2-B557-E03864C20554}" destId="{1D1C6F2B-3779-4759-9E98-1203E6F1E4D2}" srcOrd="1" destOrd="0" presId="urn:microsoft.com/office/officeart/2005/8/layout/hierarchy4"/>
    <dgm:cxn modelId="{AB875E21-03C0-4F41-890B-ECB243EB051D}" type="presParOf" srcId="{55D7FAAD-1AB0-42A2-B557-E03864C20554}" destId="{60F384B5-D952-4B3E-8B82-97CD1375B5A1}" srcOrd="2" destOrd="0" presId="urn:microsoft.com/office/officeart/2005/8/layout/hierarchy4"/>
    <dgm:cxn modelId="{4FACD545-91DA-4068-B736-1A499A828803}" type="presParOf" srcId="{60F384B5-D952-4B3E-8B82-97CD1375B5A1}" destId="{F40892A8-44B2-44E0-9EB7-DB801B16A66E}" srcOrd="0" destOrd="0" presId="urn:microsoft.com/office/officeart/2005/8/layout/hierarchy4"/>
    <dgm:cxn modelId="{FC304682-937D-47D1-8DDB-0E1416BB0CD8}" type="presParOf" srcId="{F40892A8-44B2-44E0-9EB7-DB801B16A66E}" destId="{797BFF8C-3372-46D7-A731-B3C4DDAC3131}" srcOrd="0" destOrd="0" presId="urn:microsoft.com/office/officeart/2005/8/layout/hierarchy4"/>
    <dgm:cxn modelId="{F9D3D493-5296-4CB9-BC29-8F187A49C2D3}" type="presParOf" srcId="{F40892A8-44B2-44E0-9EB7-DB801B16A66E}" destId="{37A7CC66-07D9-471A-86FA-3BFD7D545CAF}" srcOrd="1" destOrd="0" presId="urn:microsoft.com/office/officeart/2005/8/layout/hierarchy4"/>
    <dgm:cxn modelId="{0816FF8D-2568-4954-A407-E25D9948B025}" type="presParOf" srcId="{60F384B5-D952-4B3E-8B82-97CD1375B5A1}" destId="{A4F418C5-3030-4247-A255-12087C414365}" srcOrd="1" destOrd="0" presId="urn:microsoft.com/office/officeart/2005/8/layout/hierarchy4"/>
    <dgm:cxn modelId="{28EDE6D9-D28C-4BE5-A0CC-49A8DFAAC6F0}" type="presParOf" srcId="{60F384B5-D952-4B3E-8B82-97CD1375B5A1}" destId="{12963C8D-A42D-4854-A9DF-D94C0738CBE2}" srcOrd="2" destOrd="0" presId="urn:microsoft.com/office/officeart/2005/8/layout/hierarchy4"/>
    <dgm:cxn modelId="{A9DF311A-C2D5-4634-BF8F-9D98FACCEB55}" type="presParOf" srcId="{12963C8D-A42D-4854-A9DF-D94C0738CBE2}" destId="{6325C2C2-ECCE-4DF2-A2EE-3598CBF5C9E5}" srcOrd="0" destOrd="0" presId="urn:microsoft.com/office/officeart/2005/8/layout/hierarchy4"/>
    <dgm:cxn modelId="{62A7473C-039E-419E-A9A6-B07C23FD338B}" type="presParOf" srcId="{12963C8D-A42D-4854-A9DF-D94C0738CBE2}" destId="{6AB0CE5F-CE94-4716-B0DE-AB9A0AA37F4A}" srcOrd="1" destOrd="0" presId="urn:microsoft.com/office/officeart/2005/8/layout/hierarchy4"/>
    <dgm:cxn modelId="{7404F819-19C6-4D4E-8951-6E5BF2DFE9BB}" type="presParOf" srcId="{60F384B5-D952-4B3E-8B82-97CD1375B5A1}" destId="{C8F81192-A22C-42B7-A74E-BB47EA5B1CCE}" srcOrd="3" destOrd="0" presId="urn:microsoft.com/office/officeart/2005/8/layout/hierarchy4"/>
    <dgm:cxn modelId="{21924B75-7685-4565-8151-3293C725673E}" type="presParOf" srcId="{60F384B5-D952-4B3E-8B82-97CD1375B5A1}" destId="{69662178-3070-4312-9D59-CD43A5A6D3D7}" srcOrd="4" destOrd="0" presId="urn:microsoft.com/office/officeart/2005/8/layout/hierarchy4"/>
    <dgm:cxn modelId="{60049729-CDA1-491A-9CA5-32545FD6EC86}" type="presParOf" srcId="{69662178-3070-4312-9D59-CD43A5A6D3D7}" destId="{BDC86CDB-0B4A-4098-980C-000CCAABD012}" srcOrd="0" destOrd="0" presId="urn:microsoft.com/office/officeart/2005/8/layout/hierarchy4"/>
    <dgm:cxn modelId="{9B6D030C-75D7-4984-A151-4DEAB78AFEEB}" type="presParOf" srcId="{69662178-3070-4312-9D59-CD43A5A6D3D7}" destId="{716B7A8A-E63A-4EB0-A251-6EC5AB8B439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358EE1-FB39-477A-8B6B-067559140BD5}" type="doc">
      <dgm:prSet loTypeId="urn:microsoft.com/office/officeart/2005/8/layout/hierarchy4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4605B490-C6D7-498D-9043-5B983DB85277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pPr rtl="0"/>
          <a:r>
            <a:rPr lang="pt-BR" sz="3600" b="1" i="1" dirty="0" smtClean="0">
              <a:solidFill>
                <a:schemeClr val="bg1"/>
              </a:solidFill>
            </a:rPr>
            <a:t>Vantagens</a:t>
          </a:r>
          <a:endParaRPr lang="pt-BR" sz="3600" dirty="0">
            <a:solidFill>
              <a:schemeClr val="bg1"/>
            </a:solidFill>
          </a:endParaRPr>
        </a:p>
      </dgm:t>
    </dgm:pt>
    <dgm:pt modelId="{96FD8056-F811-4784-A03B-00B22B3BCBBD}" type="parTrans" cxnId="{1E75AB6B-7B01-43FA-9BA6-106DC435D3D0}">
      <dgm:prSet/>
      <dgm:spPr/>
      <dgm:t>
        <a:bodyPr/>
        <a:lstStyle/>
        <a:p>
          <a:endParaRPr lang="pt-BR"/>
        </a:p>
      </dgm:t>
    </dgm:pt>
    <dgm:pt modelId="{AACD13B2-319B-4F37-A6EC-2377CC2EF63D}" type="sibTrans" cxnId="{1E75AB6B-7B01-43FA-9BA6-106DC435D3D0}">
      <dgm:prSet/>
      <dgm:spPr/>
      <dgm:t>
        <a:bodyPr/>
        <a:lstStyle/>
        <a:p>
          <a:endParaRPr lang="pt-BR"/>
        </a:p>
      </dgm:t>
    </dgm:pt>
    <dgm:pt modelId="{A2903B3D-1172-4F5B-BE96-DABB479C7AB4}">
      <dgm:prSet custT="1"/>
      <dgm:spPr/>
      <dgm:t>
        <a:bodyPr/>
        <a:lstStyle/>
        <a:p>
          <a:pPr rtl="0"/>
          <a:r>
            <a:rPr lang="pt-BR" sz="1800" b="1" u="sng" dirty="0" smtClean="0"/>
            <a:t>Reduzem complexidade</a:t>
          </a:r>
          <a:endParaRPr lang="pt-BR" sz="1800" dirty="0"/>
        </a:p>
      </dgm:t>
    </dgm:pt>
    <dgm:pt modelId="{6F47B849-3B18-4561-97F2-9D9586CBC98E}" type="parTrans" cxnId="{95386068-ADCA-4CDE-9242-69F2AF9560BC}">
      <dgm:prSet/>
      <dgm:spPr/>
      <dgm:t>
        <a:bodyPr/>
        <a:lstStyle/>
        <a:p>
          <a:endParaRPr lang="pt-BR"/>
        </a:p>
      </dgm:t>
    </dgm:pt>
    <dgm:pt modelId="{AD4A1EF2-F64C-4B18-BC40-6A654F980D8E}" type="sibTrans" cxnId="{95386068-ADCA-4CDE-9242-69F2AF9560BC}">
      <dgm:prSet/>
      <dgm:spPr/>
      <dgm:t>
        <a:bodyPr/>
        <a:lstStyle/>
        <a:p>
          <a:endParaRPr lang="pt-BR"/>
        </a:p>
      </dgm:t>
    </dgm:pt>
    <dgm:pt modelId="{54004F4A-F4B4-4680-8475-F28EB22CDE62}">
      <dgm:prSet custT="1"/>
      <dgm:spPr/>
      <dgm:t>
        <a:bodyPr/>
        <a:lstStyle/>
        <a:p>
          <a:r>
            <a:rPr lang="pt-BR" sz="1800" b="1" u="sng" dirty="0" smtClean="0"/>
            <a:t>Favorecem a coesão</a:t>
          </a:r>
          <a:endParaRPr lang="pt-BR" sz="1800" dirty="0"/>
        </a:p>
      </dgm:t>
    </dgm:pt>
    <dgm:pt modelId="{7AF66759-B1AC-4896-A5B9-D4E96866EB57}" type="parTrans" cxnId="{27E9AB98-6AF6-4949-BE64-2D5F8341D419}">
      <dgm:prSet/>
      <dgm:spPr/>
      <dgm:t>
        <a:bodyPr/>
        <a:lstStyle/>
        <a:p>
          <a:endParaRPr lang="pt-BR"/>
        </a:p>
      </dgm:t>
    </dgm:pt>
    <dgm:pt modelId="{FA986FEE-6AF5-4B57-A8E9-8E25FC40FC1C}" type="sibTrans" cxnId="{27E9AB98-6AF6-4949-BE64-2D5F8341D419}">
      <dgm:prSet/>
      <dgm:spPr/>
      <dgm:t>
        <a:bodyPr/>
        <a:lstStyle/>
        <a:p>
          <a:endParaRPr lang="pt-BR"/>
        </a:p>
      </dgm:t>
    </dgm:pt>
    <dgm:pt modelId="{B047F768-70B2-438A-A399-A9420AA76DDA}">
      <dgm:prSet custT="1"/>
      <dgm:spPr/>
      <dgm:t>
        <a:bodyPr/>
        <a:lstStyle/>
        <a:p>
          <a:pPr rtl="0"/>
          <a:r>
            <a:rPr lang="pt-BR" sz="1800" b="1" u="sng" dirty="0" smtClean="0"/>
            <a:t>Promovem a </a:t>
          </a:r>
          <a:r>
            <a:rPr lang="pt-BR" sz="1800" b="1" u="sng" dirty="0" err="1" smtClean="0"/>
            <a:t>reusabilidade</a:t>
          </a:r>
          <a:r>
            <a:rPr lang="pt-BR" sz="1800" b="1" u="sng" dirty="0" smtClean="0"/>
            <a:t> </a:t>
          </a:r>
          <a:endParaRPr lang="pt-BR" sz="1800" dirty="0"/>
        </a:p>
      </dgm:t>
    </dgm:pt>
    <dgm:pt modelId="{B67BA4FB-8613-4E2A-9655-DD8924F877D0}" type="parTrans" cxnId="{DE8850FE-E03B-4375-B481-D2F4EC8A6E2E}">
      <dgm:prSet/>
      <dgm:spPr/>
      <dgm:t>
        <a:bodyPr/>
        <a:lstStyle/>
        <a:p>
          <a:endParaRPr lang="pt-BR"/>
        </a:p>
      </dgm:t>
    </dgm:pt>
    <dgm:pt modelId="{3F9604E0-BCA3-4018-BDD2-25A2458309E9}" type="sibTrans" cxnId="{DE8850FE-E03B-4375-B481-D2F4EC8A6E2E}">
      <dgm:prSet/>
      <dgm:spPr/>
      <dgm:t>
        <a:bodyPr/>
        <a:lstStyle/>
        <a:p>
          <a:endParaRPr lang="pt-BR"/>
        </a:p>
      </dgm:t>
    </dgm:pt>
    <dgm:pt modelId="{0D8FD9C3-6A52-474D-B1F2-B9FE9C85099F}">
      <dgm:prSet/>
      <dgm:spPr/>
      <dgm:t>
        <a:bodyPr/>
        <a:lstStyle/>
        <a:p>
          <a:pPr rtl="0"/>
          <a:r>
            <a:rPr lang="pt-BR" dirty="0" smtClean="0"/>
            <a:t>Camadas podem ser reutilizadas em outros sistemas ou podem ser substituídas; </a:t>
          </a:r>
          <a:endParaRPr lang="pt-BR" dirty="0"/>
        </a:p>
      </dgm:t>
    </dgm:pt>
    <dgm:pt modelId="{F0B3CD0F-7598-4CA7-B88C-6C3C7C31600A}" type="parTrans" cxnId="{18256B2E-D1C8-454A-B34F-304CA6A71FA8}">
      <dgm:prSet/>
      <dgm:spPr/>
      <dgm:t>
        <a:bodyPr/>
        <a:lstStyle/>
        <a:p>
          <a:endParaRPr lang="pt-BR"/>
        </a:p>
      </dgm:t>
    </dgm:pt>
    <dgm:pt modelId="{5D12E736-5C5F-4007-B031-C2C6D74D2CCA}" type="sibTrans" cxnId="{18256B2E-D1C8-454A-B34F-304CA6A71FA8}">
      <dgm:prSet/>
      <dgm:spPr/>
      <dgm:t>
        <a:bodyPr/>
        <a:lstStyle/>
        <a:p>
          <a:endParaRPr lang="pt-BR"/>
        </a:p>
      </dgm:t>
    </dgm:pt>
    <dgm:pt modelId="{22B467B6-7F26-4AA1-B32C-7724CC22E076}">
      <dgm:prSet custT="1"/>
      <dgm:spPr/>
      <dgm:t>
        <a:bodyPr/>
        <a:lstStyle/>
        <a:p>
          <a:r>
            <a:rPr lang="pt-BR" sz="1800" dirty="0" smtClean="0"/>
            <a:t>Componentes de </a:t>
          </a:r>
          <a:r>
            <a:rPr lang="pt-BR" sz="1800" dirty="0" err="1" smtClean="0"/>
            <a:t>responsabilida-des</a:t>
          </a:r>
          <a:r>
            <a:rPr lang="pt-BR" sz="1800" dirty="0" smtClean="0"/>
            <a:t> relacionadas são agrupados</a:t>
          </a:r>
          <a:endParaRPr lang="pt-BR" sz="1800" dirty="0"/>
        </a:p>
      </dgm:t>
    </dgm:pt>
    <dgm:pt modelId="{2913B37C-27BE-4B99-91A7-3701FE334354}" type="parTrans" cxnId="{B26A06F5-1F99-45B3-9B5E-0181C0F98A9A}">
      <dgm:prSet/>
      <dgm:spPr/>
      <dgm:t>
        <a:bodyPr/>
        <a:lstStyle/>
        <a:p>
          <a:endParaRPr lang="pt-BR"/>
        </a:p>
      </dgm:t>
    </dgm:pt>
    <dgm:pt modelId="{5B86BE86-B2DE-4C73-B942-4BCA634F46FC}" type="sibTrans" cxnId="{B26A06F5-1F99-45B3-9B5E-0181C0F98A9A}">
      <dgm:prSet/>
      <dgm:spPr/>
      <dgm:t>
        <a:bodyPr/>
        <a:lstStyle/>
        <a:p>
          <a:endParaRPr lang="pt-BR"/>
        </a:p>
      </dgm:t>
    </dgm:pt>
    <dgm:pt modelId="{56DEEA53-189D-4776-B330-664B884B70E6}">
      <dgm:prSet custT="1"/>
      <dgm:spPr/>
      <dgm:t>
        <a:bodyPr/>
        <a:lstStyle/>
        <a:p>
          <a:pPr rtl="0"/>
          <a:r>
            <a:rPr lang="pt-BR" sz="1800" dirty="0" smtClean="0"/>
            <a:t>Agrupam componentes e simplificam a comunicação entre eles</a:t>
          </a:r>
          <a:endParaRPr lang="pt-BR" sz="1800" dirty="0"/>
        </a:p>
      </dgm:t>
    </dgm:pt>
    <dgm:pt modelId="{049FF75A-D017-4507-A533-35A47E8AF71A}" type="parTrans" cxnId="{92CA7550-4997-4E5F-92F6-75C1CF561B05}">
      <dgm:prSet/>
      <dgm:spPr/>
      <dgm:t>
        <a:bodyPr/>
        <a:lstStyle/>
        <a:p>
          <a:endParaRPr lang="pt-BR"/>
        </a:p>
      </dgm:t>
    </dgm:pt>
    <dgm:pt modelId="{23CE3C48-D615-40BE-AF6A-F48B51D69AFD}" type="sibTrans" cxnId="{92CA7550-4997-4E5F-92F6-75C1CF561B05}">
      <dgm:prSet/>
      <dgm:spPr/>
      <dgm:t>
        <a:bodyPr/>
        <a:lstStyle/>
        <a:p>
          <a:endParaRPr lang="pt-BR"/>
        </a:p>
      </dgm:t>
    </dgm:pt>
    <dgm:pt modelId="{E4B44096-D677-4E77-ADE8-9E69FD9608B1}">
      <dgm:prSet custT="1"/>
      <dgm:spPr/>
      <dgm:t>
        <a:bodyPr/>
        <a:lstStyle/>
        <a:p>
          <a:pPr rtl="0"/>
          <a:r>
            <a:rPr lang="pt-BR" sz="1800" b="1" u="sng" dirty="0" smtClean="0"/>
            <a:t>É um padrão arquitetural conhecido</a:t>
          </a:r>
          <a:endParaRPr lang="pt-BR" sz="1800" dirty="0"/>
        </a:p>
      </dgm:t>
    </dgm:pt>
    <dgm:pt modelId="{F2CF725F-CCE9-42DA-81C2-9CFA7475E668}" type="parTrans" cxnId="{5C7AE665-4B2F-4586-9062-00F531C9900F}">
      <dgm:prSet/>
      <dgm:spPr/>
      <dgm:t>
        <a:bodyPr/>
        <a:lstStyle/>
        <a:p>
          <a:endParaRPr lang="pt-BR"/>
        </a:p>
      </dgm:t>
    </dgm:pt>
    <dgm:pt modelId="{06F78B30-EB7A-4B87-ABE3-51329AAFEA34}" type="sibTrans" cxnId="{5C7AE665-4B2F-4586-9062-00F531C9900F}">
      <dgm:prSet/>
      <dgm:spPr/>
      <dgm:t>
        <a:bodyPr/>
        <a:lstStyle/>
        <a:p>
          <a:endParaRPr lang="pt-BR"/>
        </a:p>
      </dgm:t>
    </dgm:pt>
    <dgm:pt modelId="{B7E132E1-ABDE-481A-927A-790E1A2CBA4E}">
      <dgm:prSet/>
      <dgm:spPr/>
      <dgm:t>
        <a:bodyPr/>
        <a:lstStyle/>
        <a:p>
          <a:r>
            <a:rPr lang="pt-BR" smtClean="0"/>
            <a:t>Facilita a comunicação e entendimento entre desenvolvedores. </a:t>
          </a:r>
          <a:endParaRPr lang="pt-BR" dirty="0"/>
        </a:p>
      </dgm:t>
    </dgm:pt>
    <dgm:pt modelId="{A7BE735B-60F2-4253-BE8B-1EF42AFE3A8A}" type="parTrans" cxnId="{F036BD8A-8CB5-4B33-8DC9-9846E86068DD}">
      <dgm:prSet/>
      <dgm:spPr/>
      <dgm:t>
        <a:bodyPr/>
        <a:lstStyle/>
        <a:p>
          <a:endParaRPr lang="pt-BR"/>
        </a:p>
      </dgm:t>
    </dgm:pt>
    <dgm:pt modelId="{634DCED8-880C-483A-ABA4-E5312D3A7CDA}" type="sibTrans" cxnId="{F036BD8A-8CB5-4B33-8DC9-9846E86068DD}">
      <dgm:prSet/>
      <dgm:spPr/>
      <dgm:t>
        <a:bodyPr/>
        <a:lstStyle/>
        <a:p>
          <a:endParaRPr lang="pt-BR"/>
        </a:p>
      </dgm:t>
    </dgm:pt>
    <dgm:pt modelId="{5A3C17D1-5503-4B54-A1C4-8BDFB9D7F902}" type="pres">
      <dgm:prSet presAssocID="{94358EE1-FB39-477A-8B6B-067559140BD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EB29FC7-85CA-481C-9C4B-911F91547187}" type="pres">
      <dgm:prSet presAssocID="{4605B490-C6D7-498D-9043-5B983DB85277}" presName="vertOne" presStyleCnt="0"/>
      <dgm:spPr/>
      <dgm:t>
        <a:bodyPr/>
        <a:lstStyle/>
        <a:p>
          <a:endParaRPr lang="pt-BR"/>
        </a:p>
      </dgm:t>
    </dgm:pt>
    <dgm:pt modelId="{B290779C-625A-4CD6-A2C8-3DAA4052671C}" type="pres">
      <dgm:prSet presAssocID="{4605B490-C6D7-498D-9043-5B983DB85277}" presName="txOne" presStyleLbl="node0" presStyleIdx="0" presStyleCnt="1" custScaleY="4329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8005569-4255-4069-9D49-7171C0825A60}" type="pres">
      <dgm:prSet presAssocID="{4605B490-C6D7-498D-9043-5B983DB85277}" presName="parTransOne" presStyleCnt="0"/>
      <dgm:spPr/>
      <dgm:t>
        <a:bodyPr/>
        <a:lstStyle/>
        <a:p>
          <a:endParaRPr lang="pt-BR"/>
        </a:p>
      </dgm:t>
    </dgm:pt>
    <dgm:pt modelId="{A4E430CF-535B-414B-AAB2-10E72827677B}" type="pres">
      <dgm:prSet presAssocID="{4605B490-C6D7-498D-9043-5B983DB85277}" presName="horzOne" presStyleCnt="0"/>
      <dgm:spPr/>
      <dgm:t>
        <a:bodyPr/>
        <a:lstStyle/>
        <a:p>
          <a:endParaRPr lang="pt-BR"/>
        </a:p>
      </dgm:t>
    </dgm:pt>
    <dgm:pt modelId="{A4644099-5255-43DD-A936-A4A68D2F9FE5}" type="pres">
      <dgm:prSet presAssocID="{A2903B3D-1172-4F5B-BE96-DABB479C7AB4}" presName="vertTwo" presStyleCnt="0"/>
      <dgm:spPr/>
      <dgm:t>
        <a:bodyPr/>
        <a:lstStyle/>
        <a:p>
          <a:endParaRPr lang="pt-BR"/>
        </a:p>
      </dgm:t>
    </dgm:pt>
    <dgm:pt modelId="{25E1B43A-A4E8-4E3B-983F-743BD85C3C36}" type="pres">
      <dgm:prSet presAssocID="{A2903B3D-1172-4F5B-BE96-DABB479C7AB4}" presName="txTwo" presStyleLbl="node2" presStyleIdx="0" presStyleCnt="4" custScaleX="10717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3FD446-945C-40B0-8371-66140CCB7E8C}" type="pres">
      <dgm:prSet presAssocID="{A2903B3D-1172-4F5B-BE96-DABB479C7AB4}" presName="parTransTwo" presStyleCnt="0"/>
      <dgm:spPr/>
    </dgm:pt>
    <dgm:pt modelId="{825B2995-8251-4AC2-BC5A-30472826768C}" type="pres">
      <dgm:prSet presAssocID="{A2903B3D-1172-4F5B-BE96-DABB479C7AB4}" presName="horzTwo" presStyleCnt="0"/>
      <dgm:spPr/>
      <dgm:t>
        <a:bodyPr/>
        <a:lstStyle/>
        <a:p>
          <a:endParaRPr lang="pt-BR"/>
        </a:p>
      </dgm:t>
    </dgm:pt>
    <dgm:pt modelId="{633BF6B4-DF40-4C33-A0FA-A452893E15DD}" type="pres">
      <dgm:prSet presAssocID="{56DEEA53-189D-4776-B330-664B884B70E6}" presName="vertThree" presStyleCnt="0"/>
      <dgm:spPr/>
    </dgm:pt>
    <dgm:pt modelId="{8956F0C7-346E-43A2-9D1E-B2270050B815}" type="pres">
      <dgm:prSet presAssocID="{56DEEA53-189D-4776-B330-664B884B70E6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4F53C0-513E-4ACB-AB73-207DA3BA02D9}" type="pres">
      <dgm:prSet presAssocID="{56DEEA53-189D-4776-B330-664B884B70E6}" presName="horzThree" presStyleCnt="0"/>
      <dgm:spPr/>
    </dgm:pt>
    <dgm:pt modelId="{A68730E4-AB86-43BF-BCEF-96771DA5F39E}" type="pres">
      <dgm:prSet presAssocID="{AD4A1EF2-F64C-4B18-BC40-6A654F980D8E}" presName="sibSpaceTwo" presStyleCnt="0"/>
      <dgm:spPr/>
      <dgm:t>
        <a:bodyPr/>
        <a:lstStyle/>
        <a:p>
          <a:endParaRPr lang="pt-BR"/>
        </a:p>
      </dgm:t>
    </dgm:pt>
    <dgm:pt modelId="{004EDEE9-B45E-464F-9B33-A691684C1073}" type="pres">
      <dgm:prSet presAssocID="{54004F4A-F4B4-4680-8475-F28EB22CDE62}" presName="vertTwo" presStyleCnt="0"/>
      <dgm:spPr/>
      <dgm:t>
        <a:bodyPr/>
        <a:lstStyle/>
        <a:p>
          <a:endParaRPr lang="pt-BR"/>
        </a:p>
      </dgm:t>
    </dgm:pt>
    <dgm:pt modelId="{7C8D6D87-F7C5-4F32-9FE3-D5895574D0E5}" type="pres">
      <dgm:prSet presAssocID="{54004F4A-F4B4-4680-8475-F28EB22CDE6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817AE6-FCF6-43C5-9420-9C68CDDEED7C}" type="pres">
      <dgm:prSet presAssocID="{54004F4A-F4B4-4680-8475-F28EB22CDE62}" presName="parTransTwo" presStyleCnt="0"/>
      <dgm:spPr/>
    </dgm:pt>
    <dgm:pt modelId="{E75760BA-E3BB-468A-804C-5A355494E226}" type="pres">
      <dgm:prSet presAssocID="{54004F4A-F4B4-4680-8475-F28EB22CDE62}" presName="horzTwo" presStyleCnt="0"/>
      <dgm:spPr/>
      <dgm:t>
        <a:bodyPr/>
        <a:lstStyle/>
        <a:p>
          <a:endParaRPr lang="pt-BR"/>
        </a:p>
      </dgm:t>
    </dgm:pt>
    <dgm:pt modelId="{E416E8F3-8BDA-4CA3-89E7-AD63F4887D9A}" type="pres">
      <dgm:prSet presAssocID="{22B467B6-7F26-4AA1-B32C-7724CC22E076}" presName="vertThree" presStyleCnt="0"/>
      <dgm:spPr/>
    </dgm:pt>
    <dgm:pt modelId="{BA51628F-D8C2-4694-A822-FA055F3C867F}" type="pres">
      <dgm:prSet presAssocID="{22B467B6-7F26-4AA1-B32C-7724CC22E076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9AB0D0-49E6-4B7E-8FF1-2C0B8C4688A9}" type="pres">
      <dgm:prSet presAssocID="{22B467B6-7F26-4AA1-B32C-7724CC22E076}" presName="horzThree" presStyleCnt="0"/>
      <dgm:spPr/>
    </dgm:pt>
    <dgm:pt modelId="{DA1F6EC7-3291-4FE1-9681-4EFA94B6E181}" type="pres">
      <dgm:prSet presAssocID="{FA986FEE-6AF5-4B57-A8E9-8E25FC40FC1C}" presName="sibSpaceTwo" presStyleCnt="0"/>
      <dgm:spPr/>
    </dgm:pt>
    <dgm:pt modelId="{85109CE0-0D8D-4E9B-A48C-EB76EEEFD52A}" type="pres">
      <dgm:prSet presAssocID="{B047F768-70B2-438A-A399-A9420AA76DDA}" presName="vertTwo" presStyleCnt="0"/>
      <dgm:spPr/>
    </dgm:pt>
    <dgm:pt modelId="{5009283E-E672-4BB3-9DDE-B47066D5C19D}" type="pres">
      <dgm:prSet presAssocID="{B047F768-70B2-438A-A399-A9420AA76DD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B670A1-ABDC-4C62-8EF2-9C9792FEECC2}" type="pres">
      <dgm:prSet presAssocID="{B047F768-70B2-438A-A399-A9420AA76DDA}" presName="parTransTwo" presStyleCnt="0"/>
      <dgm:spPr/>
    </dgm:pt>
    <dgm:pt modelId="{3A21C820-1578-466F-8CEC-1CF6B9A7ED23}" type="pres">
      <dgm:prSet presAssocID="{B047F768-70B2-438A-A399-A9420AA76DDA}" presName="horzTwo" presStyleCnt="0"/>
      <dgm:spPr/>
    </dgm:pt>
    <dgm:pt modelId="{C25E3D1A-007F-4CB9-A7CF-73FCE2BF484D}" type="pres">
      <dgm:prSet presAssocID="{0D8FD9C3-6A52-474D-B1F2-B9FE9C85099F}" presName="vertThree" presStyleCnt="0"/>
      <dgm:spPr/>
    </dgm:pt>
    <dgm:pt modelId="{F62F4FBC-C9D7-4636-9679-96170C2AE31B}" type="pres">
      <dgm:prSet presAssocID="{0D8FD9C3-6A52-474D-B1F2-B9FE9C85099F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B0A1F7-5F9D-440D-B12F-0E7ACB36655C}" type="pres">
      <dgm:prSet presAssocID="{0D8FD9C3-6A52-474D-B1F2-B9FE9C85099F}" presName="horzThree" presStyleCnt="0"/>
      <dgm:spPr/>
    </dgm:pt>
    <dgm:pt modelId="{5F977AE3-DE61-4F2F-AF33-05A3E10AACC4}" type="pres">
      <dgm:prSet presAssocID="{3F9604E0-BCA3-4018-BDD2-25A2458309E9}" presName="sibSpaceTwo" presStyleCnt="0"/>
      <dgm:spPr/>
    </dgm:pt>
    <dgm:pt modelId="{607CCD0F-7D20-4BBE-B46C-15FDEAA1D0DB}" type="pres">
      <dgm:prSet presAssocID="{E4B44096-D677-4E77-ADE8-9E69FD9608B1}" presName="vertTwo" presStyleCnt="0"/>
      <dgm:spPr/>
    </dgm:pt>
    <dgm:pt modelId="{B1EF7CD1-D822-4ED8-9C17-0C1B6E558D49}" type="pres">
      <dgm:prSet presAssocID="{E4B44096-D677-4E77-ADE8-9E69FD9608B1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57B9D0-304E-4765-8360-13B6C4D0A014}" type="pres">
      <dgm:prSet presAssocID="{E4B44096-D677-4E77-ADE8-9E69FD9608B1}" presName="parTransTwo" presStyleCnt="0"/>
      <dgm:spPr/>
    </dgm:pt>
    <dgm:pt modelId="{01BA46B4-126F-41E9-A500-6E7B3575A28A}" type="pres">
      <dgm:prSet presAssocID="{E4B44096-D677-4E77-ADE8-9E69FD9608B1}" presName="horzTwo" presStyleCnt="0"/>
      <dgm:spPr/>
    </dgm:pt>
    <dgm:pt modelId="{D5A9C2AF-226B-4CBF-9FB4-DD40E2F56210}" type="pres">
      <dgm:prSet presAssocID="{B7E132E1-ABDE-481A-927A-790E1A2CBA4E}" presName="vertThree" presStyleCnt="0"/>
      <dgm:spPr/>
    </dgm:pt>
    <dgm:pt modelId="{0DDD3784-B523-41D4-8F88-475AAC59F2DE}" type="pres">
      <dgm:prSet presAssocID="{B7E132E1-ABDE-481A-927A-790E1A2CBA4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8AEDEB-EFB4-4875-9D2B-BCD8D967AE46}" type="pres">
      <dgm:prSet presAssocID="{B7E132E1-ABDE-481A-927A-790E1A2CBA4E}" presName="horzThree" presStyleCnt="0"/>
      <dgm:spPr/>
    </dgm:pt>
  </dgm:ptLst>
  <dgm:cxnLst>
    <dgm:cxn modelId="{B179E33B-09E4-45F1-9B67-7594F4500EB7}" type="presOf" srcId="{B7E132E1-ABDE-481A-927A-790E1A2CBA4E}" destId="{0DDD3784-B523-41D4-8F88-475AAC59F2DE}" srcOrd="0" destOrd="0" presId="urn:microsoft.com/office/officeart/2005/8/layout/hierarchy4"/>
    <dgm:cxn modelId="{5C7AE665-4B2F-4586-9062-00F531C9900F}" srcId="{4605B490-C6D7-498D-9043-5B983DB85277}" destId="{E4B44096-D677-4E77-ADE8-9E69FD9608B1}" srcOrd="3" destOrd="0" parTransId="{F2CF725F-CCE9-42DA-81C2-9CFA7475E668}" sibTransId="{06F78B30-EB7A-4B87-ABE3-51329AAFEA34}"/>
    <dgm:cxn modelId="{9C29B016-7D89-41EB-BA2E-AA91E38F60B4}" type="presOf" srcId="{0D8FD9C3-6A52-474D-B1F2-B9FE9C85099F}" destId="{F62F4FBC-C9D7-4636-9679-96170C2AE31B}" srcOrd="0" destOrd="0" presId="urn:microsoft.com/office/officeart/2005/8/layout/hierarchy4"/>
    <dgm:cxn modelId="{DE8850FE-E03B-4375-B481-D2F4EC8A6E2E}" srcId="{4605B490-C6D7-498D-9043-5B983DB85277}" destId="{B047F768-70B2-438A-A399-A9420AA76DDA}" srcOrd="2" destOrd="0" parTransId="{B67BA4FB-8613-4E2A-9655-DD8924F877D0}" sibTransId="{3F9604E0-BCA3-4018-BDD2-25A2458309E9}"/>
    <dgm:cxn modelId="{499493F7-8E27-494F-8604-E82E8CCB2C14}" type="presOf" srcId="{94358EE1-FB39-477A-8B6B-067559140BD5}" destId="{5A3C17D1-5503-4B54-A1C4-8BDFB9D7F902}" srcOrd="0" destOrd="0" presId="urn:microsoft.com/office/officeart/2005/8/layout/hierarchy4"/>
    <dgm:cxn modelId="{E2CB9EF9-5FA2-423C-AB9E-5BB1149F72D4}" type="presOf" srcId="{B047F768-70B2-438A-A399-A9420AA76DDA}" destId="{5009283E-E672-4BB3-9DDE-B47066D5C19D}" srcOrd="0" destOrd="0" presId="urn:microsoft.com/office/officeart/2005/8/layout/hierarchy4"/>
    <dgm:cxn modelId="{13C6A37F-C948-422B-B9CF-6BBAD8ADA08C}" type="presOf" srcId="{22B467B6-7F26-4AA1-B32C-7724CC22E076}" destId="{BA51628F-D8C2-4694-A822-FA055F3C867F}" srcOrd="0" destOrd="0" presId="urn:microsoft.com/office/officeart/2005/8/layout/hierarchy4"/>
    <dgm:cxn modelId="{27E9AB98-6AF6-4949-BE64-2D5F8341D419}" srcId="{4605B490-C6D7-498D-9043-5B983DB85277}" destId="{54004F4A-F4B4-4680-8475-F28EB22CDE62}" srcOrd="1" destOrd="0" parTransId="{7AF66759-B1AC-4896-A5B9-D4E96866EB57}" sibTransId="{FA986FEE-6AF5-4B57-A8E9-8E25FC40FC1C}"/>
    <dgm:cxn modelId="{D19857B6-1FB2-4B99-A2CC-941F3B25156F}" type="presOf" srcId="{4605B490-C6D7-498D-9043-5B983DB85277}" destId="{B290779C-625A-4CD6-A2C8-3DAA4052671C}" srcOrd="0" destOrd="0" presId="urn:microsoft.com/office/officeart/2005/8/layout/hierarchy4"/>
    <dgm:cxn modelId="{9A999DDD-336F-49E3-8481-68814BAB73DE}" type="presOf" srcId="{E4B44096-D677-4E77-ADE8-9E69FD9608B1}" destId="{B1EF7CD1-D822-4ED8-9C17-0C1B6E558D49}" srcOrd="0" destOrd="0" presId="urn:microsoft.com/office/officeart/2005/8/layout/hierarchy4"/>
    <dgm:cxn modelId="{1E75AB6B-7B01-43FA-9BA6-106DC435D3D0}" srcId="{94358EE1-FB39-477A-8B6B-067559140BD5}" destId="{4605B490-C6D7-498D-9043-5B983DB85277}" srcOrd="0" destOrd="0" parTransId="{96FD8056-F811-4784-A03B-00B22B3BCBBD}" sibTransId="{AACD13B2-319B-4F37-A6EC-2377CC2EF63D}"/>
    <dgm:cxn modelId="{C933DA52-CAE9-4296-9831-14A77C62C308}" type="presOf" srcId="{56DEEA53-189D-4776-B330-664B884B70E6}" destId="{8956F0C7-346E-43A2-9D1E-B2270050B815}" srcOrd="0" destOrd="0" presId="urn:microsoft.com/office/officeart/2005/8/layout/hierarchy4"/>
    <dgm:cxn modelId="{18256B2E-D1C8-454A-B34F-304CA6A71FA8}" srcId="{B047F768-70B2-438A-A399-A9420AA76DDA}" destId="{0D8FD9C3-6A52-474D-B1F2-B9FE9C85099F}" srcOrd="0" destOrd="0" parTransId="{F0B3CD0F-7598-4CA7-B88C-6C3C7C31600A}" sibTransId="{5D12E736-5C5F-4007-B031-C2C6D74D2CCA}"/>
    <dgm:cxn modelId="{95386068-ADCA-4CDE-9242-69F2AF9560BC}" srcId="{4605B490-C6D7-498D-9043-5B983DB85277}" destId="{A2903B3D-1172-4F5B-BE96-DABB479C7AB4}" srcOrd="0" destOrd="0" parTransId="{6F47B849-3B18-4561-97F2-9D9586CBC98E}" sibTransId="{AD4A1EF2-F64C-4B18-BC40-6A654F980D8E}"/>
    <dgm:cxn modelId="{F036BD8A-8CB5-4B33-8DC9-9846E86068DD}" srcId="{E4B44096-D677-4E77-ADE8-9E69FD9608B1}" destId="{B7E132E1-ABDE-481A-927A-790E1A2CBA4E}" srcOrd="0" destOrd="0" parTransId="{A7BE735B-60F2-4253-BE8B-1EF42AFE3A8A}" sibTransId="{634DCED8-880C-483A-ABA4-E5312D3A7CDA}"/>
    <dgm:cxn modelId="{FA4AD639-280F-49CD-967C-61E305E91792}" type="presOf" srcId="{A2903B3D-1172-4F5B-BE96-DABB479C7AB4}" destId="{25E1B43A-A4E8-4E3B-983F-743BD85C3C36}" srcOrd="0" destOrd="0" presId="urn:microsoft.com/office/officeart/2005/8/layout/hierarchy4"/>
    <dgm:cxn modelId="{92CA7550-4997-4E5F-92F6-75C1CF561B05}" srcId="{A2903B3D-1172-4F5B-BE96-DABB479C7AB4}" destId="{56DEEA53-189D-4776-B330-664B884B70E6}" srcOrd="0" destOrd="0" parTransId="{049FF75A-D017-4507-A533-35A47E8AF71A}" sibTransId="{23CE3C48-D615-40BE-AF6A-F48B51D69AFD}"/>
    <dgm:cxn modelId="{6023A35F-7BFD-4296-9955-FC3FE449E015}" type="presOf" srcId="{54004F4A-F4B4-4680-8475-F28EB22CDE62}" destId="{7C8D6D87-F7C5-4F32-9FE3-D5895574D0E5}" srcOrd="0" destOrd="0" presId="urn:microsoft.com/office/officeart/2005/8/layout/hierarchy4"/>
    <dgm:cxn modelId="{B26A06F5-1F99-45B3-9B5E-0181C0F98A9A}" srcId="{54004F4A-F4B4-4680-8475-F28EB22CDE62}" destId="{22B467B6-7F26-4AA1-B32C-7724CC22E076}" srcOrd="0" destOrd="0" parTransId="{2913B37C-27BE-4B99-91A7-3701FE334354}" sibTransId="{5B86BE86-B2DE-4C73-B942-4BCA634F46FC}"/>
    <dgm:cxn modelId="{5535FCAD-5D29-4CF9-BECE-FC727120FC47}" type="presParOf" srcId="{5A3C17D1-5503-4B54-A1C4-8BDFB9D7F902}" destId="{6EB29FC7-85CA-481C-9C4B-911F91547187}" srcOrd="0" destOrd="0" presId="urn:microsoft.com/office/officeart/2005/8/layout/hierarchy4"/>
    <dgm:cxn modelId="{BEC3AD03-4305-479B-A8BA-71B47968F29A}" type="presParOf" srcId="{6EB29FC7-85CA-481C-9C4B-911F91547187}" destId="{B290779C-625A-4CD6-A2C8-3DAA4052671C}" srcOrd="0" destOrd="0" presId="urn:microsoft.com/office/officeart/2005/8/layout/hierarchy4"/>
    <dgm:cxn modelId="{35EDA85E-2B9A-4DEE-8B69-24D14058E2D5}" type="presParOf" srcId="{6EB29FC7-85CA-481C-9C4B-911F91547187}" destId="{98005569-4255-4069-9D49-7171C0825A60}" srcOrd="1" destOrd="0" presId="urn:microsoft.com/office/officeart/2005/8/layout/hierarchy4"/>
    <dgm:cxn modelId="{943F9E3E-36FA-40DE-830A-1E9995468D52}" type="presParOf" srcId="{6EB29FC7-85CA-481C-9C4B-911F91547187}" destId="{A4E430CF-535B-414B-AAB2-10E72827677B}" srcOrd="2" destOrd="0" presId="urn:microsoft.com/office/officeart/2005/8/layout/hierarchy4"/>
    <dgm:cxn modelId="{D1134708-AAA7-427B-9568-664A1B36242F}" type="presParOf" srcId="{A4E430CF-535B-414B-AAB2-10E72827677B}" destId="{A4644099-5255-43DD-A936-A4A68D2F9FE5}" srcOrd="0" destOrd="0" presId="urn:microsoft.com/office/officeart/2005/8/layout/hierarchy4"/>
    <dgm:cxn modelId="{6A5932B1-A6BB-447E-A57C-2C3BF5B351FC}" type="presParOf" srcId="{A4644099-5255-43DD-A936-A4A68D2F9FE5}" destId="{25E1B43A-A4E8-4E3B-983F-743BD85C3C36}" srcOrd="0" destOrd="0" presId="urn:microsoft.com/office/officeart/2005/8/layout/hierarchy4"/>
    <dgm:cxn modelId="{0D594207-3EF8-4409-B7BE-880BCC7B2186}" type="presParOf" srcId="{A4644099-5255-43DD-A936-A4A68D2F9FE5}" destId="{C13FD446-945C-40B0-8371-66140CCB7E8C}" srcOrd="1" destOrd="0" presId="urn:microsoft.com/office/officeart/2005/8/layout/hierarchy4"/>
    <dgm:cxn modelId="{BB482B35-387F-4D96-ADBF-F419534C131E}" type="presParOf" srcId="{A4644099-5255-43DD-A936-A4A68D2F9FE5}" destId="{825B2995-8251-4AC2-BC5A-30472826768C}" srcOrd="2" destOrd="0" presId="urn:microsoft.com/office/officeart/2005/8/layout/hierarchy4"/>
    <dgm:cxn modelId="{008976DB-15D8-42CF-A668-BD3D340E0D33}" type="presParOf" srcId="{825B2995-8251-4AC2-BC5A-30472826768C}" destId="{633BF6B4-DF40-4C33-A0FA-A452893E15DD}" srcOrd="0" destOrd="0" presId="urn:microsoft.com/office/officeart/2005/8/layout/hierarchy4"/>
    <dgm:cxn modelId="{28AE03F3-30B0-4BF0-84D0-B96C4CB454DE}" type="presParOf" srcId="{633BF6B4-DF40-4C33-A0FA-A452893E15DD}" destId="{8956F0C7-346E-43A2-9D1E-B2270050B815}" srcOrd="0" destOrd="0" presId="urn:microsoft.com/office/officeart/2005/8/layout/hierarchy4"/>
    <dgm:cxn modelId="{24593AE3-FF55-47EE-B01D-05C93C6918BD}" type="presParOf" srcId="{633BF6B4-DF40-4C33-A0FA-A452893E15DD}" destId="{814F53C0-513E-4ACB-AB73-207DA3BA02D9}" srcOrd="1" destOrd="0" presId="urn:microsoft.com/office/officeart/2005/8/layout/hierarchy4"/>
    <dgm:cxn modelId="{2A5022A0-8276-4EDB-985A-1D56C1539F7E}" type="presParOf" srcId="{A4E430CF-535B-414B-AAB2-10E72827677B}" destId="{A68730E4-AB86-43BF-BCEF-96771DA5F39E}" srcOrd="1" destOrd="0" presId="urn:microsoft.com/office/officeart/2005/8/layout/hierarchy4"/>
    <dgm:cxn modelId="{9A759213-6BBF-4A15-83EC-E32628388EA8}" type="presParOf" srcId="{A4E430CF-535B-414B-AAB2-10E72827677B}" destId="{004EDEE9-B45E-464F-9B33-A691684C1073}" srcOrd="2" destOrd="0" presId="urn:microsoft.com/office/officeart/2005/8/layout/hierarchy4"/>
    <dgm:cxn modelId="{5A8CD4C5-DF71-44DA-9313-494AB465F0C0}" type="presParOf" srcId="{004EDEE9-B45E-464F-9B33-A691684C1073}" destId="{7C8D6D87-F7C5-4F32-9FE3-D5895574D0E5}" srcOrd="0" destOrd="0" presId="urn:microsoft.com/office/officeart/2005/8/layout/hierarchy4"/>
    <dgm:cxn modelId="{EBD0DF9D-9664-4E3C-BB63-60460A586AD8}" type="presParOf" srcId="{004EDEE9-B45E-464F-9B33-A691684C1073}" destId="{B7817AE6-FCF6-43C5-9420-9C68CDDEED7C}" srcOrd="1" destOrd="0" presId="urn:microsoft.com/office/officeart/2005/8/layout/hierarchy4"/>
    <dgm:cxn modelId="{59EF2C12-8E99-4CCE-AE00-A856159133F6}" type="presParOf" srcId="{004EDEE9-B45E-464F-9B33-A691684C1073}" destId="{E75760BA-E3BB-468A-804C-5A355494E226}" srcOrd="2" destOrd="0" presId="urn:microsoft.com/office/officeart/2005/8/layout/hierarchy4"/>
    <dgm:cxn modelId="{7743F569-E797-4CC7-873C-8EB4E85B592E}" type="presParOf" srcId="{E75760BA-E3BB-468A-804C-5A355494E226}" destId="{E416E8F3-8BDA-4CA3-89E7-AD63F4887D9A}" srcOrd="0" destOrd="0" presId="urn:microsoft.com/office/officeart/2005/8/layout/hierarchy4"/>
    <dgm:cxn modelId="{57D64601-73C9-4B1A-9F7E-51E9A01483BB}" type="presParOf" srcId="{E416E8F3-8BDA-4CA3-89E7-AD63F4887D9A}" destId="{BA51628F-D8C2-4694-A822-FA055F3C867F}" srcOrd="0" destOrd="0" presId="urn:microsoft.com/office/officeart/2005/8/layout/hierarchy4"/>
    <dgm:cxn modelId="{2989C2D9-9298-432A-AA6D-809B2A429D5E}" type="presParOf" srcId="{E416E8F3-8BDA-4CA3-89E7-AD63F4887D9A}" destId="{AF9AB0D0-49E6-4B7E-8FF1-2C0B8C4688A9}" srcOrd="1" destOrd="0" presId="urn:microsoft.com/office/officeart/2005/8/layout/hierarchy4"/>
    <dgm:cxn modelId="{BBA6116B-BAD9-4304-A395-7B4770B2DEEB}" type="presParOf" srcId="{A4E430CF-535B-414B-AAB2-10E72827677B}" destId="{DA1F6EC7-3291-4FE1-9681-4EFA94B6E181}" srcOrd="3" destOrd="0" presId="urn:microsoft.com/office/officeart/2005/8/layout/hierarchy4"/>
    <dgm:cxn modelId="{1C32084F-F30C-4AB6-87F5-BEE378FE7F27}" type="presParOf" srcId="{A4E430CF-535B-414B-AAB2-10E72827677B}" destId="{85109CE0-0D8D-4E9B-A48C-EB76EEEFD52A}" srcOrd="4" destOrd="0" presId="urn:microsoft.com/office/officeart/2005/8/layout/hierarchy4"/>
    <dgm:cxn modelId="{9F47C8C7-8F78-4996-BE26-09D21C95B31F}" type="presParOf" srcId="{85109CE0-0D8D-4E9B-A48C-EB76EEEFD52A}" destId="{5009283E-E672-4BB3-9DDE-B47066D5C19D}" srcOrd="0" destOrd="0" presId="urn:microsoft.com/office/officeart/2005/8/layout/hierarchy4"/>
    <dgm:cxn modelId="{AC6F8913-65AD-484C-912C-A0A7E4B99F32}" type="presParOf" srcId="{85109CE0-0D8D-4E9B-A48C-EB76EEEFD52A}" destId="{81B670A1-ABDC-4C62-8EF2-9C9792FEECC2}" srcOrd="1" destOrd="0" presId="urn:microsoft.com/office/officeart/2005/8/layout/hierarchy4"/>
    <dgm:cxn modelId="{56FD975C-5211-401F-9BE8-602E19873BE7}" type="presParOf" srcId="{85109CE0-0D8D-4E9B-A48C-EB76EEEFD52A}" destId="{3A21C820-1578-466F-8CEC-1CF6B9A7ED23}" srcOrd="2" destOrd="0" presId="urn:microsoft.com/office/officeart/2005/8/layout/hierarchy4"/>
    <dgm:cxn modelId="{EA5A1D76-8BB3-4F70-8937-3CE67724982B}" type="presParOf" srcId="{3A21C820-1578-466F-8CEC-1CF6B9A7ED23}" destId="{C25E3D1A-007F-4CB9-A7CF-73FCE2BF484D}" srcOrd="0" destOrd="0" presId="urn:microsoft.com/office/officeart/2005/8/layout/hierarchy4"/>
    <dgm:cxn modelId="{D5F3DA16-C26D-494E-B499-6FF3D2B02452}" type="presParOf" srcId="{C25E3D1A-007F-4CB9-A7CF-73FCE2BF484D}" destId="{F62F4FBC-C9D7-4636-9679-96170C2AE31B}" srcOrd="0" destOrd="0" presId="urn:microsoft.com/office/officeart/2005/8/layout/hierarchy4"/>
    <dgm:cxn modelId="{1BD25098-BC68-45C5-92C6-5D19F24301D3}" type="presParOf" srcId="{C25E3D1A-007F-4CB9-A7CF-73FCE2BF484D}" destId="{54B0A1F7-5F9D-440D-B12F-0E7ACB36655C}" srcOrd="1" destOrd="0" presId="urn:microsoft.com/office/officeart/2005/8/layout/hierarchy4"/>
    <dgm:cxn modelId="{817437DC-D069-49EC-8241-7150E01FE556}" type="presParOf" srcId="{A4E430CF-535B-414B-AAB2-10E72827677B}" destId="{5F977AE3-DE61-4F2F-AF33-05A3E10AACC4}" srcOrd="5" destOrd="0" presId="urn:microsoft.com/office/officeart/2005/8/layout/hierarchy4"/>
    <dgm:cxn modelId="{44AFA017-4055-4D42-93BF-8842E500C028}" type="presParOf" srcId="{A4E430CF-535B-414B-AAB2-10E72827677B}" destId="{607CCD0F-7D20-4BBE-B46C-15FDEAA1D0DB}" srcOrd="6" destOrd="0" presId="urn:microsoft.com/office/officeart/2005/8/layout/hierarchy4"/>
    <dgm:cxn modelId="{421186FF-2E50-4EE8-888E-2525F5897AD9}" type="presParOf" srcId="{607CCD0F-7D20-4BBE-B46C-15FDEAA1D0DB}" destId="{B1EF7CD1-D822-4ED8-9C17-0C1B6E558D49}" srcOrd="0" destOrd="0" presId="urn:microsoft.com/office/officeart/2005/8/layout/hierarchy4"/>
    <dgm:cxn modelId="{943C4964-C193-407F-B4E1-0B7AB2BF598D}" type="presParOf" srcId="{607CCD0F-7D20-4BBE-B46C-15FDEAA1D0DB}" destId="{3257B9D0-304E-4765-8360-13B6C4D0A014}" srcOrd="1" destOrd="0" presId="urn:microsoft.com/office/officeart/2005/8/layout/hierarchy4"/>
    <dgm:cxn modelId="{F3F678B4-1903-4DBA-9670-DFC5ECC252A2}" type="presParOf" srcId="{607CCD0F-7D20-4BBE-B46C-15FDEAA1D0DB}" destId="{01BA46B4-126F-41E9-A500-6E7B3575A28A}" srcOrd="2" destOrd="0" presId="urn:microsoft.com/office/officeart/2005/8/layout/hierarchy4"/>
    <dgm:cxn modelId="{C4EE75B6-4FF9-48C1-85E6-E72044074E59}" type="presParOf" srcId="{01BA46B4-126F-41E9-A500-6E7B3575A28A}" destId="{D5A9C2AF-226B-4CBF-9FB4-DD40E2F56210}" srcOrd="0" destOrd="0" presId="urn:microsoft.com/office/officeart/2005/8/layout/hierarchy4"/>
    <dgm:cxn modelId="{F1DEF9D3-8D76-4AFB-8C1A-1D507E797ED0}" type="presParOf" srcId="{D5A9C2AF-226B-4CBF-9FB4-DD40E2F56210}" destId="{0DDD3784-B523-41D4-8F88-475AAC59F2DE}" srcOrd="0" destOrd="0" presId="urn:microsoft.com/office/officeart/2005/8/layout/hierarchy4"/>
    <dgm:cxn modelId="{0F5FD68E-61C8-4319-A685-C8971AC88F2F}" type="presParOf" srcId="{D5A9C2AF-226B-4CBF-9FB4-DD40E2F56210}" destId="{878AEDEB-EFB4-4875-9D2B-BCD8D967AE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37F84-BB78-4963-A8D0-C66AC6B902DD}">
      <dsp:nvSpPr>
        <dsp:cNvPr id="0" name=""/>
        <dsp:cNvSpPr/>
      </dsp:nvSpPr>
      <dsp:spPr>
        <a:xfrm rot="5400000">
          <a:off x="4548613" y="-1334979"/>
          <a:ext cx="2066891" cy="525370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Por causa das características citadas no slide anterior, é visível que aplicações corporativas têm um alto grau de complexidade e precisam estar preparadas para sofrerem mudanças constantemente.</a:t>
          </a:r>
          <a:endParaRPr lang="pt-BR" sz="2100" kern="1200" dirty="0"/>
        </a:p>
      </dsp:txBody>
      <dsp:txXfrm rot="-5400000">
        <a:off x="2955208" y="359323"/>
        <a:ext cx="5152806" cy="1865097"/>
      </dsp:txXfrm>
    </dsp:sp>
    <dsp:sp modelId="{A683BD8B-7C53-4DB4-BB43-883DB35FEB9A}">
      <dsp:nvSpPr>
        <dsp:cNvPr id="0" name=""/>
        <dsp:cNvSpPr/>
      </dsp:nvSpPr>
      <dsp:spPr>
        <a:xfrm>
          <a:off x="0" y="64"/>
          <a:ext cx="2955207" cy="25836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As aplicações devem estar </a:t>
          </a:r>
          <a:r>
            <a:rPr lang="pt-BR" sz="3100" b="1" u="sng" kern="1200" dirty="0" smtClean="0"/>
            <a:t>preparadas</a:t>
          </a:r>
          <a:r>
            <a:rPr lang="pt-BR" sz="3100" kern="1200" dirty="0" smtClean="0"/>
            <a:t> </a:t>
          </a:r>
          <a:r>
            <a:rPr lang="pt-BR" sz="3100" b="1" u="sng" kern="1200" dirty="0" smtClean="0"/>
            <a:t>para sofrerem mudanças</a:t>
          </a:r>
          <a:endParaRPr lang="pt-BR" sz="3100" b="1" u="sng" kern="1200" dirty="0"/>
        </a:p>
      </dsp:txBody>
      <dsp:txXfrm>
        <a:off x="126122" y="126186"/>
        <a:ext cx="2702963" cy="2331369"/>
      </dsp:txXfrm>
    </dsp:sp>
    <dsp:sp modelId="{FBF66868-1E65-482B-B0DF-718C9E952A3A}">
      <dsp:nvSpPr>
        <dsp:cNvPr id="0" name=""/>
        <dsp:cNvSpPr/>
      </dsp:nvSpPr>
      <dsp:spPr>
        <a:xfrm rot="5400000">
          <a:off x="4548613" y="1377814"/>
          <a:ext cx="2066891" cy="5253703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smtClean="0"/>
            <a:t>Por isso, muitos padrões foram criados para facilitar as mudanças nas estruturas e regras sobre as quais o software foi construído.     </a:t>
          </a:r>
          <a:endParaRPr lang="pt-BR" sz="2100" kern="1200"/>
        </a:p>
      </dsp:txBody>
      <dsp:txXfrm rot="-5400000">
        <a:off x="2955208" y="3072117"/>
        <a:ext cx="5152806" cy="1865097"/>
      </dsp:txXfrm>
    </dsp:sp>
    <dsp:sp modelId="{394F15E9-6C2F-4A1E-B2F0-D29BD2680D25}">
      <dsp:nvSpPr>
        <dsp:cNvPr id="0" name=""/>
        <dsp:cNvSpPr/>
      </dsp:nvSpPr>
      <dsp:spPr>
        <a:xfrm>
          <a:off x="0" y="2712859"/>
          <a:ext cx="2955207" cy="2583613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 dirty="0" smtClean="0"/>
            <a:t>Padrões para facilitar as mudanças...</a:t>
          </a:r>
          <a:endParaRPr lang="pt-BR" sz="3100" kern="1200" dirty="0"/>
        </a:p>
      </dsp:txBody>
      <dsp:txXfrm>
        <a:off x="126122" y="2838981"/>
        <a:ext cx="2702963" cy="23313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E040-3F88-4EDB-981A-A2FE7243143E}">
      <dsp:nvSpPr>
        <dsp:cNvPr id="0" name=""/>
        <dsp:cNvSpPr/>
      </dsp:nvSpPr>
      <dsp:spPr>
        <a:xfrm>
          <a:off x="0" y="459951"/>
          <a:ext cx="8291838" cy="131414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i="1" kern="1200" dirty="0" smtClean="0">
              <a:solidFill>
                <a:schemeClr val="bg1"/>
              </a:solidFill>
            </a:rPr>
            <a:t>Desvantagens</a:t>
          </a:r>
          <a:endParaRPr lang="pt-BR" sz="3600" kern="1200" dirty="0">
            <a:solidFill>
              <a:schemeClr val="bg1"/>
            </a:solidFill>
          </a:endParaRPr>
        </a:p>
      </dsp:txBody>
      <dsp:txXfrm>
        <a:off x="38490" y="498441"/>
        <a:ext cx="8214858" cy="1237166"/>
      </dsp:txXfrm>
    </dsp:sp>
    <dsp:sp modelId="{8F2F0C31-439F-4717-9CB2-DD91AB7C5AF9}">
      <dsp:nvSpPr>
        <dsp:cNvPr id="0" name=""/>
        <dsp:cNvSpPr/>
      </dsp:nvSpPr>
      <dsp:spPr>
        <a:xfrm>
          <a:off x="0" y="2010643"/>
          <a:ext cx="1314146" cy="131414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ACA3B4-6576-439F-9DB6-F338BE6901E8}">
      <dsp:nvSpPr>
        <dsp:cNvPr id="0" name=""/>
        <dsp:cNvSpPr/>
      </dsp:nvSpPr>
      <dsp:spPr>
        <a:xfrm>
          <a:off x="1392994" y="2010643"/>
          <a:ext cx="6898844" cy="13141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0" u="none" kern="1200" dirty="0" smtClean="0"/>
            <a:t>Apenas complicam um sistema muito simples</a:t>
          </a:r>
          <a:endParaRPr lang="pt-BR" sz="2400" b="0" u="none" kern="1200" dirty="0"/>
        </a:p>
      </dsp:txBody>
      <dsp:txXfrm>
        <a:off x="1457157" y="2074806"/>
        <a:ext cx="6770518" cy="1185820"/>
      </dsp:txXfrm>
    </dsp:sp>
    <dsp:sp modelId="{7674922C-A38C-4528-8B85-0D2847655895}">
      <dsp:nvSpPr>
        <dsp:cNvPr id="0" name=""/>
        <dsp:cNvSpPr/>
      </dsp:nvSpPr>
      <dsp:spPr>
        <a:xfrm>
          <a:off x="0" y="3482486"/>
          <a:ext cx="1314146" cy="131414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430457-8356-4AFF-B897-66EAE6C5D82B}">
      <dsp:nvSpPr>
        <dsp:cNvPr id="0" name=""/>
        <dsp:cNvSpPr/>
      </dsp:nvSpPr>
      <dsp:spPr>
        <a:xfrm>
          <a:off x="1392994" y="3482486"/>
          <a:ext cx="6898844" cy="131414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800" b="0" u="none" kern="1200" dirty="0" smtClean="0"/>
            <a:t>Possibilidade de overdose</a:t>
          </a:r>
          <a:endParaRPr lang="pt-BR" sz="2000" b="0" u="none" kern="1200" dirty="0"/>
        </a:p>
      </dsp:txBody>
      <dsp:txXfrm>
        <a:off x="1457157" y="3546649"/>
        <a:ext cx="6770518" cy="11858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5F7AE-1998-465A-9ED5-62EF33BC8E90}">
      <dsp:nvSpPr>
        <dsp:cNvPr id="0" name=""/>
        <dsp:cNvSpPr/>
      </dsp:nvSpPr>
      <dsp:spPr>
        <a:xfrm rot="5400000">
          <a:off x="5493554" y="-2285247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O contato dos desenvolvedores com os especialistas do domínio é algo essencial quando se faz DDD (o pessoal de métodos ágeis já sabe disso faz tempo);</a:t>
          </a:r>
          <a:endParaRPr lang="pt-BR" sz="1200" kern="1200"/>
        </a:p>
      </dsp:txBody>
      <dsp:txXfrm rot="-5400000">
        <a:off x="3110746" y="134886"/>
        <a:ext cx="5492889" cy="689946"/>
      </dsp:txXfrm>
    </dsp:sp>
    <dsp:sp modelId="{69A54277-AF35-416B-8FCD-DD64E858C07B}">
      <dsp:nvSpPr>
        <dsp:cNvPr id="0" name=""/>
        <dsp:cNvSpPr/>
      </dsp:nvSpPr>
      <dsp:spPr>
        <a:xfrm>
          <a:off x="0" y="1987"/>
          <a:ext cx="3110745" cy="955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Alinhamento do código com o negócio </a:t>
          </a:r>
          <a:endParaRPr lang="pt-BR" sz="2500" kern="1200" dirty="0"/>
        </a:p>
      </dsp:txBody>
      <dsp:txXfrm>
        <a:off x="46656" y="48643"/>
        <a:ext cx="3017433" cy="862433"/>
      </dsp:txXfrm>
    </dsp:sp>
    <dsp:sp modelId="{AA6F39B6-2010-4359-A674-F1B39A9BE749}">
      <dsp:nvSpPr>
        <dsp:cNvPr id="0" name=""/>
        <dsp:cNvSpPr/>
      </dsp:nvSpPr>
      <dsp:spPr>
        <a:xfrm rot="5400000">
          <a:off x="5493554" y="-1281714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Os blocos de construção, que veremos adiante, facilitam aproveitar um mesmo conceito de domínio ou um mesmo código em vários lugares;</a:t>
          </a:r>
          <a:endParaRPr lang="pt-BR" sz="1200" kern="1200"/>
        </a:p>
      </dsp:txBody>
      <dsp:txXfrm rot="-5400000">
        <a:off x="3110746" y="1138419"/>
        <a:ext cx="5492889" cy="689946"/>
      </dsp:txXfrm>
    </dsp:sp>
    <dsp:sp modelId="{11F3A4E6-3673-467D-B652-31535B5CCF92}">
      <dsp:nvSpPr>
        <dsp:cNvPr id="0" name=""/>
        <dsp:cNvSpPr/>
      </dsp:nvSpPr>
      <dsp:spPr>
        <a:xfrm>
          <a:off x="0" y="1005519"/>
          <a:ext cx="3110745" cy="95574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Favorecer reutilização</a:t>
          </a:r>
          <a:endParaRPr lang="pt-BR" sz="2500" kern="1200"/>
        </a:p>
      </dsp:txBody>
      <dsp:txXfrm>
        <a:off x="46656" y="1052175"/>
        <a:ext cx="3017433" cy="862433"/>
      </dsp:txXfrm>
    </dsp:sp>
    <dsp:sp modelId="{D5378879-E806-476B-AD60-98DF6C5A1DC6}">
      <dsp:nvSpPr>
        <dsp:cNvPr id="0" name=""/>
        <dsp:cNvSpPr/>
      </dsp:nvSpPr>
      <dsp:spPr>
        <a:xfrm rot="5400000">
          <a:off x="5493554" y="-278181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Com um modelo bem feito, organizado, as várias partes de um sistema interagem sem que haja muita dependência entre módulos ou classes de objetos de conceitos distintos;</a:t>
          </a:r>
          <a:endParaRPr lang="pt-BR" sz="1200" kern="1200"/>
        </a:p>
      </dsp:txBody>
      <dsp:txXfrm rot="-5400000">
        <a:off x="3110746" y="2141952"/>
        <a:ext cx="5492889" cy="689946"/>
      </dsp:txXfrm>
    </dsp:sp>
    <dsp:sp modelId="{0C2EF0D5-560D-4FA4-8F0A-D48CFE88728B}">
      <dsp:nvSpPr>
        <dsp:cNvPr id="0" name=""/>
        <dsp:cNvSpPr/>
      </dsp:nvSpPr>
      <dsp:spPr>
        <a:xfrm>
          <a:off x="0" y="2009052"/>
          <a:ext cx="3110745" cy="95574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Mínimo de acoplamento</a:t>
          </a:r>
          <a:endParaRPr lang="pt-BR" sz="2500" kern="1200"/>
        </a:p>
      </dsp:txBody>
      <dsp:txXfrm>
        <a:off x="46656" y="2055708"/>
        <a:ext cx="3017433" cy="862433"/>
      </dsp:txXfrm>
    </dsp:sp>
    <dsp:sp modelId="{43809A03-A421-4F8B-9703-B185E561B08C}">
      <dsp:nvSpPr>
        <dsp:cNvPr id="0" name=""/>
        <dsp:cNvSpPr/>
      </dsp:nvSpPr>
      <dsp:spPr>
        <a:xfrm rot="5400000">
          <a:off x="5493554" y="725350"/>
          <a:ext cx="764596" cy="5530214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200" kern="1200" smtClean="0"/>
            <a:t>DDD não foca em tecnologia, mas sim em entender as regras de negócio e como elas devem estar refletidas no código e no modelo de domínio. Não que a tecnologia usada não seja importante, mas essa não é uma preocupação de DDD.</a:t>
          </a:r>
          <a:endParaRPr lang="pt-BR" sz="1200" kern="1200"/>
        </a:p>
      </dsp:txBody>
      <dsp:txXfrm rot="-5400000">
        <a:off x="3110746" y="3145484"/>
        <a:ext cx="5492889" cy="689946"/>
      </dsp:txXfrm>
    </dsp:sp>
    <dsp:sp modelId="{28B44C7F-CD14-47B2-8E7F-887EC97AFECC}">
      <dsp:nvSpPr>
        <dsp:cNvPr id="0" name=""/>
        <dsp:cNvSpPr/>
      </dsp:nvSpPr>
      <dsp:spPr>
        <a:xfrm>
          <a:off x="0" y="3012585"/>
          <a:ext cx="3110745" cy="95574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smtClean="0"/>
            <a:t>Independência da Tecnologia</a:t>
          </a:r>
          <a:endParaRPr lang="pt-BR" sz="2500" kern="1200"/>
        </a:p>
      </dsp:txBody>
      <dsp:txXfrm>
        <a:off x="46656" y="3059241"/>
        <a:ext cx="3017433" cy="8624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292EA-3C90-488B-AEEC-E9375F8430C4}">
      <dsp:nvSpPr>
        <dsp:cNvPr id="0" name=""/>
        <dsp:cNvSpPr/>
      </dsp:nvSpPr>
      <dsp:spPr>
        <a:xfrm>
          <a:off x="0" y="1524996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Entidades </a:t>
          </a:r>
          <a:endParaRPr lang="pt-BR" sz="3200" kern="1200"/>
        </a:p>
      </dsp:txBody>
      <dsp:txXfrm>
        <a:off x="59399" y="1584395"/>
        <a:ext cx="8610213" cy="1098002"/>
      </dsp:txXfrm>
    </dsp:sp>
    <dsp:sp modelId="{151607CA-ED1E-4467-909D-253D7F47D01B}">
      <dsp:nvSpPr>
        <dsp:cNvPr id="0" name=""/>
        <dsp:cNvSpPr/>
      </dsp:nvSpPr>
      <dsp:spPr>
        <a:xfrm>
          <a:off x="0" y="2741796"/>
          <a:ext cx="8729011" cy="158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Classes de objetos que necessitam de uma </a:t>
          </a:r>
          <a:r>
            <a:rPr lang="pt-BR" sz="2000" kern="1200" dirty="0" smtClean="0">
              <a:solidFill>
                <a:srgbClr val="FF0000"/>
              </a:solidFill>
            </a:rPr>
            <a:t>identidade</a:t>
          </a:r>
          <a:r>
            <a:rPr lang="pt-BR" sz="2000" kern="1200" dirty="0" smtClean="0"/>
            <a:t>. 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Normalmente são elementos do domínio que possuem </a:t>
          </a:r>
          <a:r>
            <a:rPr lang="pt-BR" sz="2000" kern="1200" dirty="0" smtClean="0">
              <a:solidFill>
                <a:srgbClr val="FF0000"/>
              </a:solidFill>
            </a:rPr>
            <a:t>ciclo de vida </a:t>
          </a:r>
          <a:r>
            <a:rPr lang="pt-BR" sz="2000" kern="1200" dirty="0" smtClean="0"/>
            <a:t>dentro de nossa aplicação</a:t>
          </a:r>
          <a:endParaRPr lang="pt-B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000" kern="1200" dirty="0" smtClean="0"/>
            <a:t>Exemplo: um Cliente, se cadastra no sistema, faz compras, se torna inativo, é excluído, etc.;</a:t>
          </a:r>
          <a:endParaRPr lang="pt-BR" sz="2000" kern="1200" dirty="0"/>
        </a:p>
      </dsp:txBody>
      <dsp:txXfrm>
        <a:off x="0" y="2741796"/>
        <a:ext cx="8729011" cy="15809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F5439-E80A-4CBA-BE11-5D5A6873EB59}">
      <dsp:nvSpPr>
        <dsp:cNvPr id="0" name=""/>
        <dsp:cNvSpPr/>
      </dsp:nvSpPr>
      <dsp:spPr>
        <a:xfrm>
          <a:off x="0" y="1693183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Objetos de Valores </a:t>
          </a:r>
          <a:endParaRPr lang="pt-BR" sz="3600" kern="1200"/>
        </a:p>
      </dsp:txBody>
      <dsp:txXfrm>
        <a:off x="59399" y="1752582"/>
        <a:ext cx="8610213" cy="1098002"/>
      </dsp:txXfrm>
    </dsp:sp>
    <dsp:sp modelId="{CA594217-A120-497F-9100-A05A9C522AFB}">
      <dsp:nvSpPr>
        <dsp:cNvPr id="0" name=""/>
        <dsp:cNvSpPr/>
      </dsp:nvSpPr>
      <dsp:spPr>
        <a:xfrm>
          <a:off x="0" y="2909983"/>
          <a:ext cx="8729011" cy="124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800" kern="1200" dirty="0" smtClean="0"/>
            <a:t>Objetos que </a:t>
          </a:r>
          <a:r>
            <a:rPr lang="pt-BR" sz="2800" kern="1200" dirty="0" smtClean="0">
              <a:solidFill>
                <a:srgbClr val="FF0000"/>
              </a:solidFill>
            </a:rPr>
            <a:t>só carregam valores</a:t>
          </a:r>
          <a:r>
            <a:rPr lang="pt-BR" sz="2800" kern="1200" dirty="0" smtClean="0"/>
            <a:t>, mas que não possuem distinção de identidade. Bons exemplos de objetos de valores seriam: Dinheiro ou Cores.</a:t>
          </a:r>
          <a:endParaRPr lang="pt-BR" sz="2800" kern="1200" dirty="0"/>
        </a:p>
      </dsp:txBody>
      <dsp:txXfrm>
        <a:off x="0" y="2909983"/>
        <a:ext cx="8729011" cy="12445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E1CD5-19A4-44A4-A554-0BDC17FF8029}">
      <dsp:nvSpPr>
        <dsp:cNvPr id="0" name=""/>
        <dsp:cNvSpPr/>
      </dsp:nvSpPr>
      <dsp:spPr>
        <a:xfrm>
          <a:off x="0" y="1743640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smtClean="0"/>
            <a:t>Agregados </a:t>
          </a:r>
          <a:endParaRPr lang="pt-BR" sz="3600" kern="1200"/>
        </a:p>
      </dsp:txBody>
      <dsp:txXfrm>
        <a:off x="59399" y="1803039"/>
        <a:ext cx="8610213" cy="1098002"/>
      </dsp:txXfrm>
    </dsp:sp>
    <dsp:sp modelId="{227F343A-BCFC-44CD-9B31-68D171AF2069}">
      <dsp:nvSpPr>
        <dsp:cNvPr id="0" name=""/>
        <dsp:cNvSpPr/>
      </dsp:nvSpPr>
      <dsp:spPr>
        <a:xfrm>
          <a:off x="0" y="2960440"/>
          <a:ext cx="8729011" cy="1143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400" kern="1200" dirty="0" smtClean="0"/>
            <a:t>O Agregado serve para manter a integridade do modelo. Elegemos uma classe para servir de raiz do Agregado. </a:t>
          </a:r>
          <a:endParaRPr lang="pt-BR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400" kern="1200" dirty="0" smtClean="0"/>
            <a:t>Exemplo: Tarefa e Subitem</a:t>
          </a:r>
          <a:endParaRPr lang="pt-BR" sz="2400" kern="1200" dirty="0"/>
        </a:p>
      </dsp:txBody>
      <dsp:txXfrm>
        <a:off x="0" y="2960440"/>
        <a:ext cx="8729011" cy="11436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9A16D-E43E-40EB-93A7-B80482C62BC8}">
      <dsp:nvSpPr>
        <dsp:cNvPr id="0" name=""/>
        <dsp:cNvSpPr/>
      </dsp:nvSpPr>
      <dsp:spPr>
        <a:xfrm>
          <a:off x="0" y="1609090"/>
          <a:ext cx="8729011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smtClean="0"/>
            <a:t>Repositórios</a:t>
          </a:r>
          <a:endParaRPr lang="pt-BR" sz="3200" kern="1200"/>
        </a:p>
      </dsp:txBody>
      <dsp:txXfrm>
        <a:off x="59399" y="1668489"/>
        <a:ext cx="8610213" cy="1098002"/>
      </dsp:txXfrm>
    </dsp:sp>
    <dsp:sp modelId="{BDF3AA7F-7727-4E1E-B16B-4B57B5D02512}">
      <dsp:nvSpPr>
        <dsp:cNvPr id="0" name=""/>
        <dsp:cNvSpPr/>
      </dsp:nvSpPr>
      <dsp:spPr>
        <a:xfrm>
          <a:off x="0" y="2825890"/>
          <a:ext cx="8729011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2400" kern="1200" dirty="0" smtClean="0"/>
            <a:t>Classes responsáveis por administrar o ciclo de vida dos outros objetos, normalmente Entidades, Objetos de Valor e Agregados. Os repositórios são interfaces que centralizam operações de criação, alteração e remoção de objetos. </a:t>
          </a:r>
          <a:endParaRPr lang="pt-BR" sz="2400" kern="1200" dirty="0"/>
        </a:p>
      </dsp:txBody>
      <dsp:txXfrm>
        <a:off x="0" y="2825890"/>
        <a:ext cx="8729011" cy="141277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2658C-8384-448F-836C-6E094EB13179}">
      <dsp:nvSpPr>
        <dsp:cNvPr id="0" name=""/>
        <dsp:cNvSpPr/>
      </dsp:nvSpPr>
      <dsp:spPr>
        <a:xfrm>
          <a:off x="0" y="119207"/>
          <a:ext cx="8729011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400" kern="1200" dirty="0" smtClean="0"/>
            <a:t>Módulos</a:t>
          </a:r>
          <a:endParaRPr lang="pt-BR" sz="4400" kern="1200" dirty="0"/>
        </a:p>
      </dsp:txBody>
      <dsp:txXfrm>
        <a:off x="51517" y="170724"/>
        <a:ext cx="8625977" cy="952306"/>
      </dsp:txXfrm>
    </dsp:sp>
    <dsp:sp modelId="{F43C2F41-FD20-4704-9A22-07DBA477EF3C}">
      <dsp:nvSpPr>
        <dsp:cNvPr id="0" name=""/>
        <dsp:cNvSpPr/>
      </dsp:nvSpPr>
      <dsp:spPr>
        <a:xfrm>
          <a:off x="0" y="1174547"/>
          <a:ext cx="8729011" cy="455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146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400" kern="1200" dirty="0" smtClean="0"/>
            <a:t>Abstrações que têm por objetivos agrupar classes por um determinado conceito do domínio. </a:t>
          </a:r>
          <a:endParaRPr lang="pt-BR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pt-BR" sz="3400" kern="1200" dirty="0" smtClean="0"/>
            <a:t>Exemplo: Várias classes que compõem informações de Paciente num sistema médico, podemos criar um módulo chamado paciente e colocar classes como Ficha, </a:t>
          </a:r>
          <a:r>
            <a:rPr lang="pt-BR" sz="3400" kern="1200" dirty="0" err="1" smtClean="0"/>
            <a:t>PrescricaoMedica</a:t>
          </a:r>
          <a:r>
            <a:rPr lang="pt-BR" sz="3400" kern="1200" dirty="0" smtClean="0"/>
            <a:t>, </a:t>
          </a:r>
          <a:r>
            <a:rPr lang="pt-BR" sz="3400" kern="1200" dirty="0" err="1" smtClean="0"/>
            <a:t>RegistroDeConsulta</a:t>
          </a:r>
          <a:r>
            <a:rPr lang="pt-BR" sz="3400" kern="1200" dirty="0" smtClean="0"/>
            <a:t> e </a:t>
          </a:r>
          <a:r>
            <a:rPr lang="pt-BR" sz="3400" kern="1200" dirty="0" err="1" smtClean="0"/>
            <a:t>HistoricoDeCirurgias</a:t>
          </a:r>
          <a:r>
            <a:rPr lang="pt-BR" sz="3400" kern="1200" dirty="0" smtClean="0"/>
            <a:t> num mesmo pacote.</a:t>
          </a:r>
          <a:endParaRPr lang="pt-BR" sz="3400" kern="1200" dirty="0"/>
        </a:p>
      </dsp:txBody>
      <dsp:txXfrm>
        <a:off x="0" y="1174547"/>
        <a:ext cx="8729011" cy="455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C76A-F3E6-4859-A254-DD286AC5D51D}">
      <dsp:nvSpPr>
        <dsp:cNvPr id="0" name=""/>
        <dsp:cNvSpPr/>
      </dsp:nvSpPr>
      <dsp:spPr>
        <a:xfrm rot="5400000">
          <a:off x="4802177" y="-1434681"/>
          <a:ext cx="2117408" cy="55161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100" kern="1200" dirty="0" smtClean="0"/>
            <a:t>A maioria dos padrões utilizados no desenvolvimento de aplicações corporativas está relacionada com a separação do código em camadas, isto é, eles procuram definir como essas camadas estão organizadas e como é feita a comunicação entre elas.</a:t>
          </a:r>
          <a:endParaRPr lang="pt-BR" sz="2100" kern="1200" dirty="0"/>
        </a:p>
      </dsp:txBody>
      <dsp:txXfrm rot="-5400000">
        <a:off x="3102820" y="368039"/>
        <a:ext cx="5412761" cy="1910682"/>
      </dsp:txXfrm>
    </dsp:sp>
    <dsp:sp modelId="{C84827C2-1278-4359-B462-7BBDADA81B58}">
      <dsp:nvSpPr>
        <dsp:cNvPr id="0" name=""/>
        <dsp:cNvSpPr/>
      </dsp:nvSpPr>
      <dsp:spPr>
        <a:xfrm>
          <a:off x="0" y="0"/>
          <a:ext cx="3102819" cy="26467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Arquitetura em Camadas:</a:t>
          </a:r>
        </a:p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b="1" kern="1200" dirty="0" smtClean="0"/>
            <a:t>Principal padrão utilizado para aplicações corporativas</a:t>
          </a:r>
          <a:endParaRPr lang="pt-BR" sz="2500" kern="1200" dirty="0"/>
        </a:p>
      </dsp:txBody>
      <dsp:txXfrm>
        <a:off x="129204" y="129204"/>
        <a:ext cx="2844411" cy="2388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C76A-F3E6-4859-A254-DD286AC5D51D}">
      <dsp:nvSpPr>
        <dsp:cNvPr id="0" name=""/>
        <dsp:cNvSpPr/>
      </dsp:nvSpPr>
      <dsp:spPr>
        <a:xfrm rot="5400000">
          <a:off x="4481777" y="-1098842"/>
          <a:ext cx="2592288" cy="54380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r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i="1" kern="1200" dirty="0" smtClean="0"/>
            <a:t>“O uso de Camadas é um padrão arquitetural que ajuda na tarefa de separar responsabilidades, promovendo baixo acoplamento e alta coesão em um sistema”.</a:t>
          </a:r>
          <a:r>
            <a:rPr lang="pt-BR" sz="2600" kern="1200" dirty="0" smtClean="0"/>
            <a:t> </a:t>
          </a:r>
          <a:br>
            <a:rPr lang="pt-BR" sz="2600" kern="1200" dirty="0" smtClean="0"/>
          </a:br>
          <a:r>
            <a:rPr lang="pt-BR" sz="2600" i="1" kern="1200" dirty="0" smtClean="0"/>
            <a:t>(Philipe Calçado, 2005)</a:t>
          </a:r>
          <a:endParaRPr lang="pt-BR" sz="2600" kern="1200" dirty="0"/>
        </a:p>
      </dsp:txBody>
      <dsp:txXfrm rot="-5400000">
        <a:off x="3058900" y="450580"/>
        <a:ext cx="5311499" cy="2339198"/>
      </dsp:txXfrm>
    </dsp:sp>
    <dsp:sp modelId="{C84827C2-1278-4359-B462-7BBDADA81B58}">
      <dsp:nvSpPr>
        <dsp:cNvPr id="0" name=""/>
        <dsp:cNvSpPr/>
      </dsp:nvSpPr>
      <dsp:spPr>
        <a:xfrm>
          <a:off x="0" y="0"/>
          <a:ext cx="3058899" cy="3240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500" b="1" kern="1200" dirty="0" smtClean="0"/>
            <a:t>Coesão e Acoplamento</a:t>
          </a:r>
          <a:endParaRPr lang="pt-BR" sz="3500" kern="1200" dirty="0"/>
        </a:p>
      </dsp:txBody>
      <dsp:txXfrm>
        <a:off x="149323" y="149323"/>
        <a:ext cx="2760253" cy="29417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C76A-F3E6-4859-A254-DD286AC5D51D}">
      <dsp:nvSpPr>
        <dsp:cNvPr id="0" name=""/>
        <dsp:cNvSpPr/>
      </dsp:nvSpPr>
      <dsp:spPr>
        <a:xfrm rot="5400000">
          <a:off x="4448878" y="-1128259"/>
          <a:ext cx="2477075" cy="53528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3200" kern="1200" dirty="0" smtClean="0"/>
            <a:t>Tem a interface gráfica com o usuário e a camada de persistência (geralmente um Banco de Dados relacional).  </a:t>
          </a:r>
          <a:endParaRPr lang="pt-BR" sz="3200" kern="1200" dirty="0"/>
        </a:p>
      </dsp:txBody>
      <dsp:txXfrm rot="-5400000">
        <a:off x="3010985" y="430555"/>
        <a:ext cx="5231941" cy="2235233"/>
      </dsp:txXfrm>
    </dsp:sp>
    <dsp:sp modelId="{C84827C2-1278-4359-B462-7BBDADA81B58}">
      <dsp:nvSpPr>
        <dsp:cNvPr id="0" name=""/>
        <dsp:cNvSpPr/>
      </dsp:nvSpPr>
      <dsp:spPr>
        <a:xfrm>
          <a:off x="0" y="0"/>
          <a:ext cx="3010984" cy="30963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Arquitetura cliente-servidor</a:t>
          </a:r>
          <a:endParaRPr lang="pt-BR" sz="4000" kern="1200" dirty="0"/>
        </a:p>
      </dsp:txBody>
      <dsp:txXfrm>
        <a:off x="146984" y="146984"/>
        <a:ext cx="2717016" cy="28023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67385-4C1E-4FEF-A2F8-F00B09EBDB2B}">
      <dsp:nvSpPr>
        <dsp:cNvPr id="0" name=""/>
        <dsp:cNvSpPr/>
      </dsp:nvSpPr>
      <dsp:spPr>
        <a:xfrm>
          <a:off x="486684" y="0"/>
          <a:ext cx="2952328" cy="2952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Problemas no </a:t>
          </a:r>
          <a:r>
            <a:rPr lang="pt-BR" sz="3800" kern="1200" dirty="0" smtClean="0">
              <a:solidFill>
                <a:srgbClr val="FF0000"/>
              </a:solidFill>
            </a:rPr>
            <a:t>cliente rico</a:t>
          </a:r>
          <a:endParaRPr lang="pt-BR" sz="3800" kern="1200" dirty="0">
            <a:solidFill>
              <a:srgbClr val="FF0000"/>
            </a:solidFill>
          </a:endParaRPr>
        </a:p>
      </dsp:txBody>
      <dsp:txXfrm>
        <a:off x="919042" y="432358"/>
        <a:ext cx="2087612" cy="2087612"/>
      </dsp:txXfrm>
    </dsp:sp>
    <dsp:sp modelId="{AD350319-94B8-493F-AB8F-D6EB84E316D7}">
      <dsp:nvSpPr>
        <dsp:cNvPr id="0" name=""/>
        <dsp:cNvSpPr/>
      </dsp:nvSpPr>
      <dsp:spPr>
        <a:xfrm rot="19026672">
          <a:off x="3383552" y="930129"/>
          <a:ext cx="12865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658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4EF08-7DDE-4D31-85BE-1E739AE3ADFF}">
      <dsp:nvSpPr>
        <dsp:cNvPr id="0" name=""/>
        <dsp:cNvSpPr/>
      </dsp:nvSpPr>
      <dsp:spPr>
        <a:xfrm>
          <a:off x="4498171" y="492318"/>
          <a:ext cx="45852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E1AB9-8F10-4322-AE93-6DD040D7DB97}">
      <dsp:nvSpPr>
        <dsp:cNvPr id="0" name=""/>
        <dsp:cNvSpPr/>
      </dsp:nvSpPr>
      <dsp:spPr>
        <a:xfrm>
          <a:off x="4956692" y="395"/>
          <a:ext cx="3251334" cy="9838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Lógica da aplicação embutida com o código da interface com o usuário</a:t>
          </a:r>
          <a:endParaRPr lang="pt-BR" sz="1700" kern="1200" dirty="0"/>
        </a:p>
      </dsp:txBody>
      <dsp:txXfrm>
        <a:off x="4956692" y="395"/>
        <a:ext cx="3251334" cy="983845"/>
      </dsp:txXfrm>
    </dsp:sp>
    <dsp:sp modelId="{755E8F94-1B93-4D98-A769-6D5BC85459A9}">
      <dsp:nvSpPr>
        <dsp:cNvPr id="0" name=""/>
        <dsp:cNvSpPr/>
      </dsp:nvSpPr>
      <dsp:spPr>
        <a:xfrm>
          <a:off x="3555520" y="1476164"/>
          <a:ext cx="94265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42651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DDB82-A72A-4272-BDEF-3DE3D2F27C0C}">
      <dsp:nvSpPr>
        <dsp:cNvPr id="0" name=""/>
        <dsp:cNvSpPr/>
      </dsp:nvSpPr>
      <dsp:spPr>
        <a:xfrm>
          <a:off x="4498171" y="1476163"/>
          <a:ext cx="45852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0722D4-B1A2-4A65-AF97-B79C916BA91C}">
      <dsp:nvSpPr>
        <dsp:cNvPr id="0" name=""/>
        <dsp:cNvSpPr/>
      </dsp:nvSpPr>
      <dsp:spPr>
        <a:xfrm>
          <a:off x="4956692" y="984241"/>
          <a:ext cx="3251334" cy="9838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Sistemas vão crescendo, gerando problemas, como quantidade de código repetido</a:t>
          </a:r>
          <a:endParaRPr lang="pt-BR" sz="1700" kern="1200" dirty="0"/>
        </a:p>
      </dsp:txBody>
      <dsp:txXfrm>
        <a:off x="4956692" y="984241"/>
        <a:ext cx="3251334" cy="983845"/>
      </dsp:txXfrm>
    </dsp:sp>
    <dsp:sp modelId="{9C85D11E-9AA7-44B8-9400-BEAF29FAEE0D}">
      <dsp:nvSpPr>
        <dsp:cNvPr id="0" name=""/>
        <dsp:cNvSpPr/>
      </dsp:nvSpPr>
      <dsp:spPr>
        <a:xfrm rot="2573328">
          <a:off x="3383552" y="2022198"/>
          <a:ext cx="12865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658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9B3C6-ED0C-4F60-8E08-08224DA3208C}">
      <dsp:nvSpPr>
        <dsp:cNvPr id="0" name=""/>
        <dsp:cNvSpPr/>
      </dsp:nvSpPr>
      <dsp:spPr>
        <a:xfrm>
          <a:off x="4498171" y="2460009"/>
          <a:ext cx="458521" cy="0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BF674-D228-4229-819D-6953F64C0CEC}">
      <dsp:nvSpPr>
        <dsp:cNvPr id="0" name=""/>
        <dsp:cNvSpPr/>
      </dsp:nvSpPr>
      <dsp:spPr>
        <a:xfrm>
          <a:off x="4956692" y="1968086"/>
          <a:ext cx="3251334" cy="98384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Mudanças geram grandes impactos</a:t>
          </a:r>
          <a:endParaRPr lang="pt-BR" sz="1700" kern="1200" dirty="0"/>
        </a:p>
      </dsp:txBody>
      <dsp:txXfrm>
        <a:off x="4956692" y="1968086"/>
        <a:ext cx="3251334" cy="9838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11BD5-44B4-49A2-BA6C-901249F808BE}">
      <dsp:nvSpPr>
        <dsp:cNvPr id="0" name=""/>
        <dsp:cNvSpPr/>
      </dsp:nvSpPr>
      <dsp:spPr>
        <a:xfrm>
          <a:off x="1363" y="317"/>
          <a:ext cx="8433128" cy="16529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500" kern="1200" dirty="0" smtClean="0"/>
            <a:t>Problemas no </a:t>
          </a:r>
          <a:r>
            <a:rPr lang="pt-BR" sz="5500" kern="1200" dirty="0" smtClean="0">
              <a:solidFill>
                <a:srgbClr val="FF0000"/>
              </a:solidFill>
            </a:rPr>
            <a:t>cliente pobre</a:t>
          </a:r>
          <a:endParaRPr lang="pt-BR" sz="5500" kern="1200" dirty="0">
            <a:solidFill>
              <a:srgbClr val="FF0000"/>
            </a:solidFill>
          </a:endParaRPr>
        </a:p>
      </dsp:txBody>
      <dsp:txXfrm>
        <a:off x="49776" y="48730"/>
        <a:ext cx="8336302" cy="1556123"/>
      </dsp:txXfrm>
    </dsp:sp>
    <dsp:sp modelId="{90043253-82C1-4A5D-A9CE-AC44D0771C64}">
      <dsp:nvSpPr>
        <dsp:cNvPr id="0" name=""/>
        <dsp:cNvSpPr/>
      </dsp:nvSpPr>
      <dsp:spPr>
        <a:xfrm>
          <a:off x="1363" y="1801817"/>
          <a:ext cx="1983332" cy="16529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Stored</a:t>
          </a:r>
          <a:r>
            <a:rPr lang="pt-BR" sz="2200" kern="1200" dirty="0" smtClean="0"/>
            <a:t> Procedures</a:t>
          </a:r>
          <a:endParaRPr lang="pt-BR" sz="2200" kern="1200" dirty="0"/>
        </a:p>
      </dsp:txBody>
      <dsp:txXfrm>
        <a:off x="49776" y="1850230"/>
        <a:ext cx="1886506" cy="1556123"/>
      </dsp:txXfrm>
    </dsp:sp>
    <dsp:sp modelId="{3943F17D-9BFD-423D-B38A-3349EBD2E69D}">
      <dsp:nvSpPr>
        <dsp:cNvPr id="0" name=""/>
        <dsp:cNvSpPr/>
      </dsp:nvSpPr>
      <dsp:spPr>
        <a:xfrm>
          <a:off x="1363" y="3603316"/>
          <a:ext cx="1983332" cy="1652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Dificuldade em trabalhar com transações quando está envolvido mais de um SGDB</a:t>
          </a:r>
          <a:endParaRPr lang="pt-BR" sz="1700" kern="1200" dirty="0"/>
        </a:p>
      </dsp:txBody>
      <dsp:txXfrm>
        <a:off x="49776" y="3651729"/>
        <a:ext cx="1886506" cy="1556123"/>
      </dsp:txXfrm>
    </dsp:sp>
    <dsp:sp modelId="{BD14A7E5-9579-4AC3-B2D5-732A88AD2F7B}">
      <dsp:nvSpPr>
        <dsp:cNvPr id="0" name=""/>
        <dsp:cNvSpPr/>
      </dsp:nvSpPr>
      <dsp:spPr>
        <a:xfrm>
          <a:off x="2151295" y="1801817"/>
          <a:ext cx="1983332" cy="16529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smtClean="0"/>
            <a:t>Sem orientação a objetos</a:t>
          </a:r>
          <a:endParaRPr lang="pt-BR" sz="2200" kern="1200"/>
        </a:p>
      </dsp:txBody>
      <dsp:txXfrm>
        <a:off x="2199708" y="1850230"/>
        <a:ext cx="1886506" cy="1556123"/>
      </dsp:txXfrm>
    </dsp:sp>
    <dsp:sp modelId="{690EBB11-39C7-474A-A3F5-7D9E69FAE92A}">
      <dsp:nvSpPr>
        <dsp:cNvPr id="0" name=""/>
        <dsp:cNvSpPr/>
      </dsp:nvSpPr>
      <dsp:spPr>
        <a:xfrm>
          <a:off x="2151295" y="3603316"/>
          <a:ext cx="1983332" cy="1652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Não se poder trabalhar com orientação a objetos e suas vantagens.</a:t>
          </a:r>
          <a:endParaRPr lang="pt-BR" sz="1700" kern="1200" dirty="0"/>
        </a:p>
      </dsp:txBody>
      <dsp:txXfrm>
        <a:off x="2199708" y="3651729"/>
        <a:ext cx="1886506" cy="1556123"/>
      </dsp:txXfrm>
    </dsp:sp>
    <dsp:sp modelId="{C00903B1-43A5-4C9C-A4A9-6FEF4312F226}">
      <dsp:nvSpPr>
        <dsp:cNvPr id="0" name=""/>
        <dsp:cNvSpPr/>
      </dsp:nvSpPr>
      <dsp:spPr>
        <a:xfrm>
          <a:off x="4301227" y="1801817"/>
          <a:ext cx="1983332" cy="16529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Sem testes automatizados</a:t>
          </a:r>
          <a:endParaRPr lang="pt-BR" sz="2200" kern="1200" dirty="0"/>
        </a:p>
      </dsp:txBody>
      <dsp:txXfrm>
        <a:off x="4349640" y="1850230"/>
        <a:ext cx="1886506" cy="1556123"/>
      </dsp:txXfrm>
    </dsp:sp>
    <dsp:sp modelId="{807F4E8F-5AFD-4BCA-B984-9CBA7E2B5D5F}">
      <dsp:nvSpPr>
        <dsp:cNvPr id="0" name=""/>
        <dsp:cNvSpPr/>
      </dsp:nvSpPr>
      <dsp:spPr>
        <a:xfrm>
          <a:off x="4301227" y="3603316"/>
          <a:ext cx="1983332" cy="1652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Perde a agilidade na disciplinas de testes ocasionando atraso na entrega do software</a:t>
          </a:r>
          <a:endParaRPr lang="pt-BR" sz="1700" kern="1200" dirty="0"/>
        </a:p>
      </dsp:txBody>
      <dsp:txXfrm>
        <a:off x="4349640" y="3651729"/>
        <a:ext cx="1886506" cy="1556123"/>
      </dsp:txXfrm>
    </dsp:sp>
    <dsp:sp modelId="{40BDA12E-4A7A-464D-9730-009528E7AB61}">
      <dsp:nvSpPr>
        <dsp:cNvPr id="0" name=""/>
        <dsp:cNvSpPr/>
      </dsp:nvSpPr>
      <dsp:spPr>
        <a:xfrm>
          <a:off x="6451159" y="1801817"/>
          <a:ext cx="1983332" cy="16529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Preso a um banco de dados</a:t>
          </a:r>
          <a:endParaRPr lang="pt-BR" sz="2200" kern="1200" dirty="0"/>
        </a:p>
      </dsp:txBody>
      <dsp:txXfrm>
        <a:off x="6499572" y="1850230"/>
        <a:ext cx="1886506" cy="1556123"/>
      </dsp:txXfrm>
    </dsp:sp>
    <dsp:sp modelId="{97492DDC-F282-41CB-AB70-89E5C3845985}">
      <dsp:nvSpPr>
        <dsp:cNvPr id="0" name=""/>
        <dsp:cNvSpPr/>
      </dsp:nvSpPr>
      <dsp:spPr>
        <a:xfrm>
          <a:off x="6451159" y="3603316"/>
          <a:ext cx="1983332" cy="165294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Essa solução ainda tem suas desvantagens como a perda de portabilidade</a:t>
          </a:r>
          <a:endParaRPr lang="pt-BR" sz="1700" kern="1200" dirty="0"/>
        </a:p>
      </dsp:txBody>
      <dsp:txXfrm>
        <a:off x="6499572" y="3651729"/>
        <a:ext cx="1886506" cy="1556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4201C-2275-4856-B10A-DF3084325B34}">
      <dsp:nvSpPr>
        <dsp:cNvPr id="0" name=""/>
        <dsp:cNvSpPr/>
      </dsp:nvSpPr>
      <dsp:spPr>
        <a:xfrm rot="5400000">
          <a:off x="4675816" y="-1411867"/>
          <a:ext cx="2023199" cy="535286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kern="1200" dirty="0" smtClean="0"/>
            <a:t>Permanece com a camada de interface gráfica com o usuário (também conhecida como camada de apresentação) e se mantem a camada de persistência, porém foi </a:t>
          </a:r>
          <a:r>
            <a:rPr lang="pt-BR" sz="1400" b="1" kern="1200" dirty="0" smtClean="0"/>
            <a:t>criada uma nova camada</a:t>
          </a:r>
          <a:r>
            <a:rPr lang="pt-BR" sz="1400" kern="1200" dirty="0" smtClean="0"/>
            <a:t> entre as duas anteriores</a:t>
          </a:r>
          <a:endParaRPr lang="pt-BR" sz="1400" kern="1200" dirty="0"/>
        </a:p>
      </dsp:txBody>
      <dsp:txXfrm rot="-5400000">
        <a:off x="3010985" y="351728"/>
        <a:ext cx="5254098" cy="1825671"/>
      </dsp:txXfrm>
    </dsp:sp>
    <dsp:sp modelId="{B4DCEC61-B2CE-4DED-A5F2-26122F1D19BA}">
      <dsp:nvSpPr>
        <dsp:cNvPr id="0" name=""/>
        <dsp:cNvSpPr/>
      </dsp:nvSpPr>
      <dsp:spPr>
        <a:xfrm>
          <a:off x="0" y="63"/>
          <a:ext cx="3010984" cy="252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Criada uma nova camada</a:t>
          </a:r>
          <a:endParaRPr lang="pt-BR" sz="3600" kern="1200" dirty="0"/>
        </a:p>
      </dsp:txBody>
      <dsp:txXfrm>
        <a:off x="123456" y="123519"/>
        <a:ext cx="2764072" cy="2282087"/>
      </dsp:txXfrm>
    </dsp:sp>
    <dsp:sp modelId="{683EB9DD-7326-4818-9EAE-9470707C76B8}">
      <dsp:nvSpPr>
        <dsp:cNvPr id="0" name=""/>
        <dsp:cNvSpPr/>
      </dsp:nvSpPr>
      <dsp:spPr>
        <a:xfrm rot="5400000">
          <a:off x="4675816" y="1243581"/>
          <a:ext cx="2023199" cy="5352862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600" kern="1200" dirty="0" smtClean="0"/>
            <a:t>Chamada por muitos autores de camada de negócio, responsável por modelar o domínio da aplicação e onde ficam as regras de negócio; </a:t>
          </a:r>
          <a:endParaRPr lang="pt-BR" sz="2600" kern="1200" dirty="0"/>
        </a:p>
      </dsp:txBody>
      <dsp:txXfrm rot="-5400000">
        <a:off x="3010985" y="3007176"/>
        <a:ext cx="5254098" cy="1825671"/>
      </dsp:txXfrm>
    </dsp:sp>
    <dsp:sp modelId="{DE8258C7-895E-4A00-818E-51B8CAE31438}">
      <dsp:nvSpPr>
        <dsp:cNvPr id="0" name=""/>
        <dsp:cNvSpPr/>
      </dsp:nvSpPr>
      <dsp:spPr>
        <a:xfrm>
          <a:off x="0" y="2655512"/>
          <a:ext cx="3010984" cy="252899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000" kern="1200" dirty="0" smtClean="0"/>
            <a:t>Camada de negócio</a:t>
          </a:r>
          <a:endParaRPr lang="pt-BR" sz="4000" kern="1200" dirty="0"/>
        </a:p>
      </dsp:txBody>
      <dsp:txXfrm>
        <a:off x="123456" y="2778968"/>
        <a:ext cx="2764072" cy="22820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2938A-28FC-4283-A659-7AC9968BB45A}">
      <dsp:nvSpPr>
        <dsp:cNvPr id="0" name=""/>
        <dsp:cNvSpPr/>
      </dsp:nvSpPr>
      <dsp:spPr>
        <a:xfrm>
          <a:off x="5817" y="451"/>
          <a:ext cx="7333181" cy="2097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/>
            <a:t>As camadas podem ser separadas em:</a:t>
          </a:r>
          <a:endParaRPr lang="pt-BR" sz="3200" i="1" kern="1200" dirty="0"/>
        </a:p>
      </dsp:txBody>
      <dsp:txXfrm>
        <a:off x="67253" y="61887"/>
        <a:ext cx="7210309" cy="1974712"/>
      </dsp:txXfrm>
    </dsp:sp>
    <dsp:sp modelId="{797BFF8C-3372-46D7-A731-B3C4DDAC3131}">
      <dsp:nvSpPr>
        <dsp:cNvPr id="0" name=""/>
        <dsp:cNvSpPr/>
      </dsp:nvSpPr>
      <dsp:spPr>
        <a:xfrm>
          <a:off x="5817" y="2294452"/>
          <a:ext cx="2008348" cy="2097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smtClean="0">
              <a:solidFill>
                <a:schemeClr val="tx1"/>
              </a:solidFill>
            </a:rPr>
            <a:t>Classes</a:t>
          </a:r>
          <a:endParaRPr lang="pt-BR" sz="3200" i="1" kern="1200" dirty="0">
            <a:solidFill>
              <a:schemeClr val="tx1"/>
            </a:solidFill>
          </a:endParaRPr>
        </a:p>
      </dsp:txBody>
      <dsp:txXfrm>
        <a:off x="64640" y="2353275"/>
        <a:ext cx="1890702" cy="1979938"/>
      </dsp:txXfrm>
    </dsp:sp>
    <dsp:sp modelId="{6325C2C2-ECCE-4DF2-A2EE-3598CBF5C9E5}">
      <dsp:nvSpPr>
        <dsp:cNvPr id="0" name=""/>
        <dsp:cNvSpPr/>
      </dsp:nvSpPr>
      <dsp:spPr>
        <a:xfrm>
          <a:off x="2182866" y="2294452"/>
          <a:ext cx="2538692" cy="2097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kern="1200" dirty="0" err="1" smtClean="0">
              <a:solidFill>
                <a:schemeClr val="tx1"/>
              </a:solidFill>
            </a:rPr>
            <a:t>Namespaces</a:t>
          </a:r>
          <a:endParaRPr lang="pt-BR" sz="3200" i="1" kern="1200" dirty="0">
            <a:solidFill>
              <a:schemeClr val="tx1"/>
            </a:solidFill>
          </a:endParaRPr>
        </a:p>
      </dsp:txBody>
      <dsp:txXfrm>
        <a:off x="2244302" y="2355888"/>
        <a:ext cx="2415820" cy="1974712"/>
      </dsp:txXfrm>
    </dsp:sp>
    <dsp:sp modelId="{BDC86CDB-0B4A-4098-980C-000CCAABD012}">
      <dsp:nvSpPr>
        <dsp:cNvPr id="0" name=""/>
        <dsp:cNvSpPr/>
      </dsp:nvSpPr>
      <dsp:spPr>
        <a:xfrm>
          <a:off x="4890260" y="2294452"/>
          <a:ext cx="2448738" cy="2097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i="1" kern="1200" dirty="0" err="1" smtClean="0">
              <a:solidFill>
                <a:schemeClr val="tx1"/>
              </a:solidFill>
            </a:rPr>
            <a:t>Assemblies</a:t>
          </a:r>
          <a:endParaRPr lang="pt-BR" sz="3200" i="1" kern="1200" dirty="0">
            <a:solidFill>
              <a:schemeClr val="tx1"/>
            </a:solidFill>
          </a:endParaRPr>
        </a:p>
      </dsp:txBody>
      <dsp:txXfrm>
        <a:off x="4951696" y="2355888"/>
        <a:ext cx="2325866" cy="19747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0779C-625A-4CD6-A2C8-3DAA4052671C}">
      <dsp:nvSpPr>
        <dsp:cNvPr id="0" name=""/>
        <dsp:cNvSpPr/>
      </dsp:nvSpPr>
      <dsp:spPr>
        <a:xfrm>
          <a:off x="1358" y="1513"/>
          <a:ext cx="7846154" cy="836481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b="1" i="1" kern="1200" dirty="0" smtClean="0">
              <a:solidFill>
                <a:schemeClr val="bg1"/>
              </a:solidFill>
            </a:rPr>
            <a:t>Vantagens</a:t>
          </a:r>
          <a:endParaRPr lang="pt-BR" sz="3600" kern="1200" dirty="0">
            <a:solidFill>
              <a:schemeClr val="bg1"/>
            </a:solidFill>
          </a:endParaRPr>
        </a:p>
      </dsp:txBody>
      <dsp:txXfrm>
        <a:off x="25858" y="26013"/>
        <a:ext cx="7797154" cy="787481"/>
      </dsp:txXfrm>
    </dsp:sp>
    <dsp:sp modelId="{25E1B43A-A4E8-4E3B-983F-743BD85C3C36}">
      <dsp:nvSpPr>
        <dsp:cNvPr id="0" name=""/>
        <dsp:cNvSpPr/>
      </dsp:nvSpPr>
      <dsp:spPr>
        <a:xfrm>
          <a:off x="9017" y="1006470"/>
          <a:ext cx="1941056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u="sng" kern="1200" dirty="0" smtClean="0"/>
            <a:t>Reduzem complexidade</a:t>
          </a:r>
          <a:endParaRPr lang="pt-BR" sz="1800" kern="1200" dirty="0"/>
        </a:p>
      </dsp:txBody>
      <dsp:txXfrm>
        <a:off x="65605" y="1063058"/>
        <a:ext cx="1827880" cy="1818874"/>
      </dsp:txXfrm>
    </dsp:sp>
    <dsp:sp modelId="{8956F0C7-346E-43A2-9D1E-B2270050B815}">
      <dsp:nvSpPr>
        <dsp:cNvPr id="0" name=""/>
        <dsp:cNvSpPr/>
      </dsp:nvSpPr>
      <dsp:spPr>
        <a:xfrm>
          <a:off x="73982" y="3106995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Agrupam componentes e simplificam a comunicação entre eles</a:t>
          </a:r>
          <a:endParaRPr lang="pt-BR" sz="1800" kern="1200" dirty="0"/>
        </a:p>
      </dsp:txBody>
      <dsp:txXfrm>
        <a:off x="127028" y="3160041"/>
        <a:ext cx="1705033" cy="1825958"/>
      </dsp:txXfrm>
    </dsp:sp>
    <dsp:sp modelId="{7C8D6D87-F7C5-4F32-9FE3-D5895574D0E5}">
      <dsp:nvSpPr>
        <dsp:cNvPr id="0" name=""/>
        <dsp:cNvSpPr/>
      </dsp:nvSpPr>
      <dsp:spPr>
        <a:xfrm>
          <a:off x="2102207" y="1006470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u="sng" kern="1200" dirty="0" smtClean="0"/>
            <a:t>Favorecem a coesão</a:t>
          </a:r>
          <a:endParaRPr lang="pt-BR" sz="1800" kern="1200" dirty="0"/>
        </a:p>
      </dsp:txBody>
      <dsp:txXfrm>
        <a:off x="2155253" y="1059516"/>
        <a:ext cx="1705033" cy="1825958"/>
      </dsp:txXfrm>
    </dsp:sp>
    <dsp:sp modelId="{BA51628F-D8C2-4694-A822-FA055F3C867F}">
      <dsp:nvSpPr>
        <dsp:cNvPr id="0" name=""/>
        <dsp:cNvSpPr/>
      </dsp:nvSpPr>
      <dsp:spPr>
        <a:xfrm>
          <a:off x="2102207" y="3106995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Componentes de </a:t>
          </a:r>
          <a:r>
            <a:rPr lang="pt-BR" sz="1800" kern="1200" dirty="0" err="1" smtClean="0"/>
            <a:t>responsabilida-des</a:t>
          </a:r>
          <a:r>
            <a:rPr lang="pt-BR" sz="1800" kern="1200" dirty="0" smtClean="0"/>
            <a:t> relacionadas são agrupados</a:t>
          </a:r>
          <a:endParaRPr lang="pt-BR" sz="1800" kern="1200" dirty="0"/>
        </a:p>
      </dsp:txBody>
      <dsp:txXfrm>
        <a:off x="2155253" y="3160041"/>
        <a:ext cx="1705033" cy="1825958"/>
      </dsp:txXfrm>
    </dsp:sp>
    <dsp:sp modelId="{5009283E-E672-4BB3-9DDE-B47066D5C19D}">
      <dsp:nvSpPr>
        <dsp:cNvPr id="0" name=""/>
        <dsp:cNvSpPr/>
      </dsp:nvSpPr>
      <dsp:spPr>
        <a:xfrm>
          <a:off x="4065468" y="1006470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u="sng" kern="1200" dirty="0" smtClean="0"/>
            <a:t>Promovem a </a:t>
          </a:r>
          <a:r>
            <a:rPr lang="pt-BR" sz="1800" b="1" u="sng" kern="1200" dirty="0" err="1" smtClean="0"/>
            <a:t>reusabilidade</a:t>
          </a:r>
          <a:r>
            <a:rPr lang="pt-BR" sz="1800" b="1" u="sng" kern="1200" dirty="0" smtClean="0"/>
            <a:t> </a:t>
          </a:r>
          <a:endParaRPr lang="pt-BR" sz="1800" kern="1200" dirty="0"/>
        </a:p>
      </dsp:txBody>
      <dsp:txXfrm>
        <a:off x="4118514" y="1059516"/>
        <a:ext cx="1705033" cy="1825958"/>
      </dsp:txXfrm>
    </dsp:sp>
    <dsp:sp modelId="{F62F4FBC-C9D7-4636-9679-96170C2AE31B}">
      <dsp:nvSpPr>
        <dsp:cNvPr id="0" name=""/>
        <dsp:cNvSpPr/>
      </dsp:nvSpPr>
      <dsp:spPr>
        <a:xfrm>
          <a:off x="4065468" y="3106995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 smtClean="0"/>
            <a:t>Camadas podem ser reutilizadas em outros sistemas ou podem ser substituídas; </a:t>
          </a:r>
          <a:endParaRPr lang="pt-BR" sz="1700" kern="1200" dirty="0"/>
        </a:p>
      </dsp:txBody>
      <dsp:txXfrm>
        <a:off x="4118514" y="3160041"/>
        <a:ext cx="1705033" cy="1825958"/>
      </dsp:txXfrm>
    </dsp:sp>
    <dsp:sp modelId="{B1EF7CD1-D822-4ED8-9C17-0C1B6E558D49}">
      <dsp:nvSpPr>
        <dsp:cNvPr id="0" name=""/>
        <dsp:cNvSpPr/>
      </dsp:nvSpPr>
      <dsp:spPr>
        <a:xfrm>
          <a:off x="6028728" y="1006470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u="sng" kern="1200" dirty="0" smtClean="0"/>
            <a:t>É um padrão arquitetural conhecido</a:t>
          </a:r>
          <a:endParaRPr lang="pt-BR" sz="1800" kern="1200" dirty="0"/>
        </a:p>
      </dsp:txBody>
      <dsp:txXfrm>
        <a:off x="6081774" y="1059516"/>
        <a:ext cx="1705033" cy="1825958"/>
      </dsp:txXfrm>
    </dsp:sp>
    <dsp:sp modelId="{0DDD3784-B523-41D4-8F88-475AAC59F2DE}">
      <dsp:nvSpPr>
        <dsp:cNvPr id="0" name=""/>
        <dsp:cNvSpPr/>
      </dsp:nvSpPr>
      <dsp:spPr>
        <a:xfrm>
          <a:off x="6028728" y="3106995"/>
          <a:ext cx="1811125" cy="19320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smtClean="0"/>
            <a:t>Facilita a comunicação e entendimento entre desenvolvedores. </a:t>
          </a:r>
          <a:endParaRPr lang="pt-BR" sz="1700" kern="1200" dirty="0"/>
        </a:p>
      </dsp:txBody>
      <dsp:txXfrm>
        <a:off x="6081774" y="3160041"/>
        <a:ext cx="1705033" cy="1825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DA05A-7947-4CB3-BD88-490B55E1C31C}" type="datetimeFigureOut">
              <a:rPr lang="pt-BR" smtClean="0"/>
              <a:t>24/08/2015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72945-284C-4A28-AD28-946F314AE7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2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437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96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48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1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70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9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989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6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2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92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72945-284C-4A28-AD28-946F314AE77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32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6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8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5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2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3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65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9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0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47461-E14A-4006-BC84-D3A6C4834FB1}" type="datetimeFigureOut">
              <a:rPr lang="pt-BR" smtClean="0"/>
              <a:pPr/>
              <a:t>24/08/2015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AE2-5F54-481B-B553-AEE4C600E0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a objetos em Camadas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5353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2 camadas</a:t>
            </a:r>
            <a:endParaRPr lang="pt-BR" sz="40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685310448"/>
              </p:ext>
            </p:extLst>
          </p:nvPr>
        </p:nvGraphicFramePr>
        <p:xfrm>
          <a:off x="323527" y="476672"/>
          <a:ext cx="8435855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</a:t>
            </a:r>
            <a:r>
              <a:rPr lang="pt-BR" sz="4000" b="1" dirty="0" smtClean="0">
                <a:solidFill>
                  <a:srgbClr val="FF0000"/>
                </a:solidFill>
              </a:rPr>
              <a:t>3 camadas</a:t>
            </a:r>
            <a:endParaRPr lang="pt-BR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444418647"/>
              </p:ext>
            </p:extLst>
          </p:nvPr>
        </p:nvGraphicFramePr>
        <p:xfrm>
          <a:off x="395535" y="548680"/>
          <a:ext cx="8363847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3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1691680" y="2132855"/>
            <a:ext cx="5616624" cy="193239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</a:t>
            </a:r>
            <a:r>
              <a:rPr lang="pt-BR" sz="4000" b="1" dirty="0" smtClean="0">
                <a:solidFill>
                  <a:srgbClr val="FF0000"/>
                </a:solidFill>
              </a:rPr>
              <a:t>3 camadas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2409343" y="313118"/>
            <a:ext cx="3940687" cy="1512168"/>
          </a:xfrm>
          <a:custGeom>
            <a:avLst/>
            <a:gdLst>
              <a:gd name="connsiteX0" fmla="*/ 0 w 1218375"/>
              <a:gd name="connsiteY0" fmla="*/ 131501 h 788993"/>
              <a:gd name="connsiteX1" fmla="*/ 131501 w 1218375"/>
              <a:gd name="connsiteY1" fmla="*/ 0 h 788993"/>
              <a:gd name="connsiteX2" fmla="*/ 1086874 w 1218375"/>
              <a:gd name="connsiteY2" fmla="*/ 0 h 788993"/>
              <a:gd name="connsiteX3" fmla="*/ 1218375 w 1218375"/>
              <a:gd name="connsiteY3" fmla="*/ 131501 h 788993"/>
              <a:gd name="connsiteX4" fmla="*/ 1218375 w 1218375"/>
              <a:gd name="connsiteY4" fmla="*/ 657492 h 788993"/>
              <a:gd name="connsiteX5" fmla="*/ 1086874 w 1218375"/>
              <a:gd name="connsiteY5" fmla="*/ 788993 h 788993"/>
              <a:gd name="connsiteX6" fmla="*/ 131501 w 1218375"/>
              <a:gd name="connsiteY6" fmla="*/ 788993 h 788993"/>
              <a:gd name="connsiteX7" fmla="*/ 0 w 1218375"/>
              <a:gd name="connsiteY7" fmla="*/ 657492 h 788993"/>
              <a:gd name="connsiteX8" fmla="*/ 0 w 1218375"/>
              <a:gd name="connsiteY8" fmla="*/ 131501 h 78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375" h="788993">
                <a:moveTo>
                  <a:pt x="0" y="131501"/>
                </a:moveTo>
                <a:cubicBezTo>
                  <a:pt x="0" y="58875"/>
                  <a:pt x="58875" y="0"/>
                  <a:pt x="131501" y="0"/>
                </a:cubicBezTo>
                <a:lnTo>
                  <a:pt x="1086874" y="0"/>
                </a:lnTo>
                <a:cubicBezTo>
                  <a:pt x="1159500" y="0"/>
                  <a:pt x="1218375" y="58875"/>
                  <a:pt x="1218375" y="131501"/>
                </a:cubicBezTo>
                <a:lnTo>
                  <a:pt x="1218375" y="657492"/>
                </a:lnTo>
                <a:cubicBezTo>
                  <a:pt x="1218375" y="730118"/>
                  <a:pt x="1159500" y="788993"/>
                  <a:pt x="1086874" y="788993"/>
                </a:cubicBezTo>
                <a:lnTo>
                  <a:pt x="131501" y="788993"/>
                </a:lnTo>
                <a:cubicBezTo>
                  <a:pt x="58875" y="788993"/>
                  <a:pt x="0" y="730118"/>
                  <a:pt x="0" y="657492"/>
                </a:cubicBezTo>
                <a:lnTo>
                  <a:pt x="0" y="131501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35" tIns="61375" rIns="84235" bIns="61375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solidFill>
                  <a:schemeClr val="tx1"/>
                </a:solidFill>
              </a:rPr>
              <a:t>Apresentação</a:t>
            </a:r>
            <a:endParaRPr lang="pt-BR" sz="2800" kern="1200" dirty="0">
              <a:solidFill>
                <a:schemeClr val="tx1"/>
              </a:solidFill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2409345" y="2397977"/>
            <a:ext cx="3940687" cy="1512168"/>
          </a:xfrm>
          <a:custGeom>
            <a:avLst/>
            <a:gdLst>
              <a:gd name="connsiteX0" fmla="*/ 0 w 1218375"/>
              <a:gd name="connsiteY0" fmla="*/ 131501 h 788993"/>
              <a:gd name="connsiteX1" fmla="*/ 131501 w 1218375"/>
              <a:gd name="connsiteY1" fmla="*/ 0 h 788993"/>
              <a:gd name="connsiteX2" fmla="*/ 1086874 w 1218375"/>
              <a:gd name="connsiteY2" fmla="*/ 0 h 788993"/>
              <a:gd name="connsiteX3" fmla="*/ 1218375 w 1218375"/>
              <a:gd name="connsiteY3" fmla="*/ 131501 h 788993"/>
              <a:gd name="connsiteX4" fmla="*/ 1218375 w 1218375"/>
              <a:gd name="connsiteY4" fmla="*/ 657492 h 788993"/>
              <a:gd name="connsiteX5" fmla="*/ 1086874 w 1218375"/>
              <a:gd name="connsiteY5" fmla="*/ 788993 h 788993"/>
              <a:gd name="connsiteX6" fmla="*/ 131501 w 1218375"/>
              <a:gd name="connsiteY6" fmla="*/ 788993 h 788993"/>
              <a:gd name="connsiteX7" fmla="*/ 0 w 1218375"/>
              <a:gd name="connsiteY7" fmla="*/ 657492 h 788993"/>
              <a:gd name="connsiteX8" fmla="*/ 0 w 1218375"/>
              <a:gd name="connsiteY8" fmla="*/ 131501 h 78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375" h="788993">
                <a:moveTo>
                  <a:pt x="0" y="131501"/>
                </a:moveTo>
                <a:cubicBezTo>
                  <a:pt x="0" y="58875"/>
                  <a:pt x="58875" y="0"/>
                  <a:pt x="131501" y="0"/>
                </a:cubicBezTo>
                <a:lnTo>
                  <a:pt x="1086874" y="0"/>
                </a:lnTo>
                <a:cubicBezTo>
                  <a:pt x="1159500" y="0"/>
                  <a:pt x="1218375" y="58875"/>
                  <a:pt x="1218375" y="131501"/>
                </a:cubicBezTo>
                <a:lnTo>
                  <a:pt x="1218375" y="657492"/>
                </a:lnTo>
                <a:cubicBezTo>
                  <a:pt x="1218375" y="730118"/>
                  <a:pt x="1159500" y="788993"/>
                  <a:pt x="1086874" y="788993"/>
                </a:cubicBezTo>
                <a:lnTo>
                  <a:pt x="131501" y="788993"/>
                </a:lnTo>
                <a:cubicBezTo>
                  <a:pt x="58875" y="788993"/>
                  <a:pt x="0" y="730118"/>
                  <a:pt x="0" y="657492"/>
                </a:cubicBezTo>
                <a:lnTo>
                  <a:pt x="0" y="13150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35" tIns="61375" rIns="84235" bIns="61375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solidFill>
                  <a:schemeClr val="tx1"/>
                </a:solidFill>
              </a:rPr>
              <a:t>Domínio</a:t>
            </a:r>
            <a:endParaRPr lang="pt-BR" sz="2800" kern="1200" dirty="0">
              <a:solidFill>
                <a:schemeClr val="tx1"/>
              </a:solidFill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2409345" y="4482835"/>
            <a:ext cx="3940687" cy="1512168"/>
          </a:xfrm>
          <a:custGeom>
            <a:avLst/>
            <a:gdLst>
              <a:gd name="connsiteX0" fmla="*/ 0 w 1218375"/>
              <a:gd name="connsiteY0" fmla="*/ 131501 h 788993"/>
              <a:gd name="connsiteX1" fmla="*/ 131501 w 1218375"/>
              <a:gd name="connsiteY1" fmla="*/ 0 h 788993"/>
              <a:gd name="connsiteX2" fmla="*/ 1086874 w 1218375"/>
              <a:gd name="connsiteY2" fmla="*/ 0 h 788993"/>
              <a:gd name="connsiteX3" fmla="*/ 1218375 w 1218375"/>
              <a:gd name="connsiteY3" fmla="*/ 131501 h 788993"/>
              <a:gd name="connsiteX4" fmla="*/ 1218375 w 1218375"/>
              <a:gd name="connsiteY4" fmla="*/ 657492 h 788993"/>
              <a:gd name="connsiteX5" fmla="*/ 1086874 w 1218375"/>
              <a:gd name="connsiteY5" fmla="*/ 788993 h 788993"/>
              <a:gd name="connsiteX6" fmla="*/ 131501 w 1218375"/>
              <a:gd name="connsiteY6" fmla="*/ 788993 h 788993"/>
              <a:gd name="connsiteX7" fmla="*/ 0 w 1218375"/>
              <a:gd name="connsiteY7" fmla="*/ 657492 h 788993"/>
              <a:gd name="connsiteX8" fmla="*/ 0 w 1218375"/>
              <a:gd name="connsiteY8" fmla="*/ 131501 h 78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8375" h="788993">
                <a:moveTo>
                  <a:pt x="0" y="131501"/>
                </a:moveTo>
                <a:cubicBezTo>
                  <a:pt x="0" y="58875"/>
                  <a:pt x="58875" y="0"/>
                  <a:pt x="131501" y="0"/>
                </a:cubicBezTo>
                <a:lnTo>
                  <a:pt x="1086874" y="0"/>
                </a:lnTo>
                <a:cubicBezTo>
                  <a:pt x="1159500" y="0"/>
                  <a:pt x="1218375" y="58875"/>
                  <a:pt x="1218375" y="131501"/>
                </a:cubicBezTo>
                <a:lnTo>
                  <a:pt x="1218375" y="657492"/>
                </a:lnTo>
                <a:cubicBezTo>
                  <a:pt x="1218375" y="730118"/>
                  <a:pt x="1159500" y="788993"/>
                  <a:pt x="1086874" y="788993"/>
                </a:cubicBezTo>
                <a:lnTo>
                  <a:pt x="131501" y="788993"/>
                </a:lnTo>
                <a:cubicBezTo>
                  <a:pt x="58875" y="788993"/>
                  <a:pt x="0" y="730118"/>
                  <a:pt x="0" y="657492"/>
                </a:cubicBezTo>
                <a:lnTo>
                  <a:pt x="0" y="131501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235" tIns="61375" rIns="84235" bIns="61375" numCol="1" spcCol="1270" anchor="ctr" anchorCtr="0">
            <a:noAutofit/>
          </a:bodyPr>
          <a:lstStyle/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kern="1200" dirty="0" smtClean="0">
                <a:solidFill>
                  <a:schemeClr val="tx1"/>
                </a:solidFill>
              </a:rPr>
              <a:t>Acesso a Dados </a:t>
            </a:r>
          </a:p>
          <a:p>
            <a:pPr lvl="0" algn="ctr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t-BR" sz="2800" dirty="0" smtClean="0">
                <a:solidFill>
                  <a:schemeClr val="tx1"/>
                </a:solidFill>
              </a:rPr>
              <a:t>(infraestrutura de acesso a dados)</a:t>
            </a:r>
            <a:endParaRPr lang="pt-BR" sz="2800" kern="1200" dirty="0">
              <a:solidFill>
                <a:schemeClr val="tx1"/>
              </a:solidFill>
            </a:endParaRPr>
          </a:p>
        </p:txBody>
      </p:sp>
      <p:sp>
        <p:nvSpPr>
          <p:cNvPr id="12" name="Seta para baixo 11"/>
          <p:cNvSpPr/>
          <p:nvPr/>
        </p:nvSpPr>
        <p:spPr>
          <a:xfrm>
            <a:off x="4085982" y="1766609"/>
            <a:ext cx="587411" cy="69004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para baixo 12"/>
          <p:cNvSpPr/>
          <p:nvPr/>
        </p:nvSpPr>
        <p:spPr>
          <a:xfrm>
            <a:off x="4085982" y="3851468"/>
            <a:ext cx="587411" cy="69004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93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</a:t>
            </a:r>
            <a:r>
              <a:rPr lang="pt-BR" sz="4000" b="1" dirty="0" smtClean="0">
                <a:solidFill>
                  <a:srgbClr val="FF0000"/>
                </a:solidFill>
              </a:rPr>
              <a:t>3 camadas</a:t>
            </a:r>
            <a:endParaRPr lang="pt-BR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073562321"/>
              </p:ext>
            </p:extLst>
          </p:nvPr>
        </p:nvGraphicFramePr>
        <p:xfrm>
          <a:off x="899592" y="836712"/>
          <a:ext cx="7344816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2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060173234"/>
              </p:ext>
            </p:extLst>
          </p:nvPr>
        </p:nvGraphicFramePr>
        <p:xfrm>
          <a:off x="683568" y="476672"/>
          <a:ext cx="784887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</a:t>
            </a:r>
            <a:r>
              <a:rPr lang="pt-BR" sz="4000" b="1" dirty="0" smtClean="0">
                <a:solidFill>
                  <a:srgbClr val="FF0000"/>
                </a:solidFill>
              </a:rPr>
              <a:t>3 camadas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358467201"/>
              </p:ext>
            </p:extLst>
          </p:nvPr>
        </p:nvGraphicFramePr>
        <p:xfrm>
          <a:off x="467544" y="476672"/>
          <a:ext cx="8291839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</a:t>
            </a:r>
            <a:r>
              <a:rPr lang="pt-BR" sz="4000" b="1" dirty="0" smtClean="0">
                <a:solidFill>
                  <a:srgbClr val="FF0000"/>
                </a:solidFill>
              </a:rPr>
              <a:t>3 camadas</a:t>
            </a:r>
            <a:endParaRPr lang="pt-BR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4000" b="1" dirty="0"/>
              <a:t>DDD – Introdução a Domain </a:t>
            </a:r>
            <a:r>
              <a:rPr lang="pt-BR" sz="4000" b="1" dirty="0" err="1"/>
              <a:t>Driven</a:t>
            </a:r>
            <a:r>
              <a:rPr lang="pt-BR" sz="4000" b="1" dirty="0"/>
              <a:t> Design</a:t>
            </a:r>
          </a:p>
        </p:txBody>
      </p:sp>
      <p:pic>
        <p:nvPicPr>
          <p:cNvPr id="1028" name="Picture 4" descr="Domain driven Design - Tackling Complexity in the Heart of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836712"/>
            <a:ext cx="806489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O que seria um Padrão</a:t>
            </a:r>
            <a:r>
              <a:rPr lang="pt-BR" sz="4000" dirty="0" smtClean="0"/>
              <a:t>?</a:t>
            </a:r>
            <a:endParaRPr lang="pt-BR" sz="4000" dirty="0"/>
          </a:p>
        </p:txBody>
      </p:sp>
      <p:sp>
        <p:nvSpPr>
          <p:cNvPr id="2" name="Retângulo 1"/>
          <p:cNvSpPr/>
          <p:nvPr/>
        </p:nvSpPr>
        <p:spPr>
          <a:xfrm>
            <a:off x="683568" y="227483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Um padrão é uma regra de três partes que expressa a relação entre um </a:t>
            </a:r>
            <a:r>
              <a:rPr lang="pt-BR" sz="3600" dirty="0">
                <a:solidFill>
                  <a:srgbClr val="FF0000"/>
                </a:solidFill>
              </a:rPr>
              <a:t>contexto</a:t>
            </a:r>
            <a:r>
              <a:rPr lang="pt-BR" sz="3600" dirty="0"/>
              <a:t> (1), </a:t>
            </a:r>
            <a:r>
              <a:rPr lang="pt-BR" sz="3600" dirty="0" smtClean="0"/>
              <a:t>um </a:t>
            </a:r>
            <a:r>
              <a:rPr lang="pt-BR" sz="3600" dirty="0">
                <a:solidFill>
                  <a:srgbClr val="FF0000"/>
                </a:solidFill>
              </a:rPr>
              <a:t>problema</a:t>
            </a:r>
            <a:r>
              <a:rPr lang="pt-BR" sz="3600" dirty="0"/>
              <a:t> (2) </a:t>
            </a:r>
            <a:r>
              <a:rPr lang="pt-BR" sz="3600" dirty="0" smtClean="0"/>
              <a:t>e uma </a:t>
            </a:r>
            <a:r>
              <a:rPr lang="pt-BR" sz="3600" dirty="0">
                <a:solidFill>
                  <a:srgbClr val="FF0000"/>
                </a:solidFill>
              </a:rPr>
              <a:t>solução</a:t>
            </a:r>
            <a:r>
              <a:rPr lang="pt-BR" sz="3600" dirty="0"/>
              <a:t> (3).</a:t>
            </a:r>
          </a:p>
        </p:txBody>
      </p:sp>
    </p:spTree>
    <p:extLst>
      <p:ext uri="{BB962C8B-B14F-4D97-AF65-F5344CB8AC3E}">
        <p14:creationId xmlns:p14="http://schemas.microsoft.com/office/powerpoint/2010/main" val="4398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DDD x OO</a:t>
            </a:r>
            <a:endParaRPr lang="pt-BR" sz="4000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4243515593"/>
              </p:ext>
            </p:extLst>
          </p:nvPr>
        </p:nvGraphicFramePr>
        <p:xfrm>
          <a:off x="251520" y="1196752"/>
          <a:ext cx="864096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14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Colocando </a:t>
            </a:r>
            <a:r>
              <a:rPr lang="pt-BR" sz="3600" dirty="0"/>
              <a:t>o modelo de domínio </a:t>
            </a:r>
            <a:r>
              <a:rPr lang="pt-BR" sz="3600" dirty="0" smtClean="0"/>
              <a:t>p/ funcionar</a:t>
            </a:r>
            <a:endParaRPr 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924392" y="2647221"/>
            <a:ext cx="7392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Exemplo: “Quando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subitens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uma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estiverem com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percentual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igual a 100%, significa que a tarefa </a:t>
            </a:r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estará concluída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899592" y="1124744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</a:t>
            </a:r>
            <a:r>
              <a:rPr lang="pt-BR" b="1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Ubíqua: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Linguagem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comum, com termos bem definidos, que fazem parte do domínio do negócio e que são usados por todas as pessoas que fazem parte do processo de desenvolvimento de </a:t>
            </a:r>
            <a:r>
              <a:rPr lang="pt-B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software. 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24392" y="3905227"/>
            <a:ext cx="6936125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classe para a entidade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Tarefa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classe para a entidade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Subitem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Alguma classe que tenha um método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Atualizar Percentual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Algum atributo com o nome de </a:t>
            </a:r>
            <a:r>
              <a:rPr lang="pt-B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Concluído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2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Contexto atual de sistemas corporativos</a:t>
            </a:r>
            <a:endParaRPr lang="pt-BR" sz="4000" b="1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/>
          <a:srcRect t="34663"/>
          <a:stretch/>
        </p:blipFill>
        <p:spPr>
          <a:xfrm>
            <a:off x="1665884" y="1340768"/>
            <a:ext cx="6699265" cy="432048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0392"/>
          <a:stretch/>
        </p:blipFill>
        <p:spPr>
          <a:xfrm>
            <a:off x="1646195" y="116632"/>
            <a:ext cx="6699263" cy="12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126491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Arquitetura </a:t>
            </a:r>
            <a:r>
              <a:rPr lang="pt-BR" sz="4000" dirty="0"/>
              <a:t>defendida pelo DDD</a:t>
            </a:r>
          </a:p>
        </p:txBody>
      </p:sp>
      <p:pic>
        <p:nvPicPr>
          <p:cNvPr id="6" name="Imagem 5" descr="http://www.agileandart.com/wp-content/uploads/2010/07/Screen-shot-2010-07-16-at-09.50.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6120680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2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de Apresentação</a:t>
            </a:r>
            <a:endParaRPr lang="pt-BR" sz="36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32656"/>
            <a:ext cx="3888432" cy="5514504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79512" y="1844824"/>
            <a:ext cx="5184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2800" dirty="0" smtClean="0"/>
              <a:t>É a </a:t>
            </a:r>
            <a:r>
              <a:rPr lang="pt-BR" sz="2800" dirty="0"/>
              <a:t>famosa "interface com o usuário". Essa camada é a responsável por </a:t>
            </a:r>
            <a:r>
              <a:rPr lang="pt-BR" sz="2800" dirty="0" err="1"/>
              <a:t>apresentear</a:t>
            </a:r>
            <a:r>
              <a:rPr lang="pt-BR" sz="2800" dirty="0"/>
              <a:t> as informações ao usuário e interpretar os comandos do mesmo;</a:t>
            </a:r>
          </a:p>
        </p:txBody>
      </p:sp>
    </p:spTree>
    <p:extLst>
      <p:ext uri="{BB962C8B-B14F-4D97-AF65-F5344CB8AC3E}">
        <p14:creationId xmlns:p14="http://schemas.microsoft.com/office/powerpoint/2010/main" val="25576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12776"/>
            <a:ext cx="4427984" cy="390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de Infraestrutura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323528" y="234888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E</a:t>
            </a:r>
            <a:r>
              <a:rPr lang="pt-BR" sz="2400" dirty="0" smtClean="0"/>
              <a:t>ssa </a:t>
            </a:r>
            <a:r>
              <a:rPr lang="pt-BR" sz="2400" dirty="0"/>
              <a:t>camada deve atuar como uma camada de suporte para as demais. Uma provedora da interligação entre as camadas, implementar a persistência dos objetos do negócio e conter as </a:t>
            </a:r>
            <a:r>
              <a:rPr lang="pt-BR" sz="2400" dirty="0" smtClean="0"/>
              <a:t>bibliotecas </a:t>
            </a:r>
            <a:r>
              <a:rPr lang="pt-BR" sz="2400" dirty="0"/>
              <a:t>de suporte.</a:t>
            </a:r>
          </a:p>
        </p:txBody>
      </p:sp>
    </p:spTree>
    <p:extLst>
      <p:ext uri="{BB962C8B-B14F-4D97-AF65-F5344CB8AC3E}">
        <p14:creationId xmlns:p14="http://schemas.microsoft.com/office/powerpoint/2010/main" val="37504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0" y="6150114"/>
            <a:ext cx="811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600" b="1" dirty="0" smtClean="0"/>
              <a:t>Camada do Domínio</a:t>
            </a:r>
            <a:endParaRPr lang="pt-BR" sz="3600" b="1" dirty="0"/>
          </a:p>
        </p:txBody>
      </p:sp>
      <p:sp>
        <p:nvSpPr>
          <p:cNvPr id="2" name="Retângulo 1"/>
          <p:cNvSpPr/>
          <p:nvPr/>
        </p:nvSpPr>
        <p:spPr>
          <a:xfrm>
            <a:off x="467544" y="2708920"/>
            <a:ext cx="46805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</a:t>
            </a:r>
            <a:r>
              <a:rPr lang="pt-BR" sz="2800" dirty="0" smtClean="0"/>
              <a:t>ssa </a:t>
            </a:r>
            <a:r>
              <a:rPr lang="pt-BR" sz="2800" dirty="0"/>
              <a:t>é a camada que possui as informações do domínio e deve ser considerada o "coração" da solução.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t="1786"/>
          <a:stretch/>
        </p:blipFill>
        <p:spPr>
          <a:xfrm>
            <a:off x="5004048" y="1418295"/>
            <a:ext cx="3819413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65083973"/>
              </p:ext>
            </p:extLst>
          </p:nvPr>
        </p:nvGraphicFramePr>
        <p:xfrm>
          <a:off x="251520" y="260648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9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785276403"/>
              </p:ext>
            </p:extLst>
          </p:nvPr>
        </p:nvGraphicFramePr>
        <p:xfrm>
          <a:off x="207494" y="260648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13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2390445414"/>
              </p:ext>
            </p:extLst>
          </p:nvPr>
        </p:nvGraphicFramePr>
        <p:xfrm>
          <a:off x="251520" y="260648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986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999883259"/>
              </p:ext>
            </p:extLst>
          </p:nvPr>
        </p:nvGraphicFramePr>
        <p:xfrm>
          <a:off x="207494" y="548680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1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626300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Camada </a:t>
            </a:r>
            <a:r>
              <a:rPr lang="pt-BR" sz="3200" dirty="0"/>
              <a:t>de domínio</a:t>
            </a:r>
          </a:p>
        </p:txBody>
      </p:sp>
      <p:graphicFrame>
        <p:nvGraphicFramePr>
          <p:cNvPr id="13" name="Diagrama 12"/>
          <p:cNvGraphicFramePr/>
          <p:nvPr>
            <p:extLst>
              <p:ext uri="{D42A27DB-BD31-4B8C-83A1-F6EECF244321}">
                <p14:modId xmlns:p14="http://schemas.microsoft.com/office/powerpoint/2010/main" val="3101883439"/>
              </p:ext>
            </p:extLst>
          </p:nvPr>
        </p:nvGraphicFramePr>
        <p:xfrm>
          <a:off x="207494" y="548680"/>
          <a:ext cx="8729011" cy="584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85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a objetos em Camadas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05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Contexto atual de sistemas corporativos</a:t>
            </a:r>
            <a:endParaRPr lang="pt-BR" sz="4000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64704"/>
            <a:ext cx="6336704" cy="5082738"/>
          </a:xfrm>
          <a:prstGeom prst="rect">
            <a:avLst/>
          </a:prstGeom>
        </p:spPr>
      </p:pic>
      <p:sp>
        <p:nvSpPr>
          <p:cNvPr id="3" name="Seta para a direita 2"/>
          <p:cNvSpPr/>
          <p:nvPr/>
        </p:nvSpPr>
        <p:spPr>
          <a:xfrm rot="12252162">
            <a:off x="5131576" y="1305431"/>
            <a:ext cx="1800200" cy="10081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60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3265" y="176382"/>
            <a:ext cx="914400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Aplicações que manipulam uma grande quantidade de dados que devem ser persistidos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2" y="1104052"/>
            <a:ext cx="914399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às vezes por muitos anos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0" y="1664208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que são acessadas por uma grande quantidade de pessoas concorrentemente,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" y="2591878"/>
            <a:ext cx="914399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000" i="1" dirty="0"/>
              <a:t>que possuem uma quantidade significante de código </a:t>
            </a:r>
            <a:endParaRPr lang="pt-BR" sz="2000" dirty="0"/>
          </a:p>
        </p:txBody>
      </p:sp>
      <p:sp>
        <p:nvSpPr>
          <p:cNvPr id="11" name="Retângulo 10"/>
          <p:cNvSpPr/>
          <p:nvPr/>
        </p:nvSpPr>
        <p:spPr>
          <a:xfrm>
            <a:off x="0" y="3088943"/>
            <a:ext cx="9144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000" i="1" dirty="0"/>
              <a:t>que se destina a mostrar esses dados de diferentes maneiras e com diferentes propósitos</a:t>
            </a: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>
            <a:off x="-1" y="3892839"/>
            <a:ext cx="914400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construídos em diferentes tempos com diferentes tecnologias</a:t>
            </a:r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-1" y="4451177"/>
            <a:ext cx="913073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trabalham com as regras de negócio da instituição para a qual estão sendo desenvolvidos</a:t>
            </a:r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1253" y="5378847"/>
            <a:ext cx="914274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pt-BR" sz="2400" i="1" dirty="0"/>
              <a:t>geralmente estão em constante mudança</a:t>
            </a:r>
            <a:endParaRPr lang="pt-BR" sz="2400" dirty="0"/>
          </a:p>
        </p:txBody>
      </p:sp>
      <p:sp>
        <p:nvSpPr>
          <p:cNvPr id="15" name="Retângulo 14"/>
          <p:cNvSpPr/>
          <p:nvPr/>
        </p:nvSpPr>
        <p:spPr>
          <a:xfrm>
            <a:off x="7158290" y="5852473"/>
            <a:ext cx="19790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i="1" dirty="0"/>
              <a:t>(Martin Fowler, 2002)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Contexto atual de sistemas corporativos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174828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O que fazer então?</a:t>
            </a:r>
            <a:endParaRPr lang="pt-BR" sz="4000" b="1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82156066"/>
              </p:ext>
            </p:extLst>
          </p:nvPr>
        </p:nvGraphicFramePr>
        <p:xfrm>
          <a:off x="467544" y="404664"/>
          <a:ext cx="8208911" cy="529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9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Camadas, um padrão bem conhecido</a:t>
            </a:r>
            <a:endParaRPr lang="pt-BR" sz="4000" b="1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557309811"/>
              </p:ext>
            </p:extLst>
          </p:nvPr>
        </p:nvGraphicFramePr>
        <p:xfrm>
          <a:off x="323528" y="1772816"/>
          <a:ext cx="8618944" cy="2646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7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0" y="6150114"/>
            <a:ext cx="7967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Métricas básicas de qualidade</a:t>
            </a:r>
            <a:endParaRPr lang="pt-BR" sz="4000" b="1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627950569"/>
              </p:ext>
            </p:extLst>
          </p:nvPr>
        </p:nvGraphicFramePr>
        <p:xfrm>
          <a:off x="323528" y="1340768"/>
          <a:ext cx="8496944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7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851522622"/>
              </p:ext>
            </p:extLst>
          </p:nvPr>
        </p:nvGraphicFramePr>
        <p:xfrm>
          <a:off x="414875" y="1484784"/>
          <a:ext cx="8363847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2 camadas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39343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0" y="6150114"/>
            <a:ext cx="875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Arquitetura em 2 camadas</a:t>
            </a:r>
            <a:endParaRPr lang="pt-BR" sz="4000" b="1" u="sng" dirty="0">
              <a:solidFill>
                <a:srgbClr val="7030A0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29202242"/>
              </p:ext>
            </p:extLst>
          </p:nvPr>
        </p:nvGraphicFramePr>
        <p:xfrm>
          <a:off x="179512" y="1700808"/>
          <a:ext cx="8694712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8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Words>1185</Words>
  <Application>Microsoft Office PowerPoint</Application>
  <PresentationFormat>Apresentação na tela (4:3)</PresentationFormat>
  <Paragraphs>134</Paragraphs>
  <Slides>29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Tema do Office</vt:lpstr>
      <vt:lpstr>Técnicas de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Orientação a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167</cp:revision>
  <dcterms:created xsi:type="dcterms:W3CDTF">2012-02-06T17:07:12Z</dcterms:created>
  <dcterms:modified xsi:type="dcterms:W3CDTF">2015-08-25T00:01:15Z</dcterms:modified>
</cp:coreProperties>
</file>