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0" r:id="rId5"/>
    <p:sldId id="294" r:id="rId6"/>
    <p:sldId id="295" r:id="rId7"/>
    <p:sldId id="326" r:id="rId8"/>
    <p:sldId id="325" r:id="rId9"/>
    <p:sldId id="315" r:id="rId10"/>
    <p:sldId id="316" r:id="rId11"/>
    <p:sldId id="335" r:id="rId12"/>
    <p:sldId id="317" r:id="rId13"/>
    <p:sldId id="318" r:id="rId14"/>
    <p:sldId id="336" r:id="rId15"/>
    <p:sldId id="319" r:id="rId16"/>
    <p:sldId id="320" r:id="rId17"/>
    <p:sldId id="321" r:id="rId18"/>
    <p:sldId id="322" r:id="rId19"/>
    <p:sldId id="323" r:id="rId20"/>
    <p:sldId id="324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287" r:id="rId30"/>
    <p:sldId id="310" r:id="rId31"/>
    <p:sldId id="266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11" r:id="rId40"/>
    <p:sldId id="289" r:id="rId41"/>
    <p:sldId id="290" r:id="rId42"/>
    <p:sldId id="291" r:id="rId43"/>
    <p:sldId id="292" r:id="rId44"/>
    <p:sldId id="293" r:id="rId45"/>
    <p:sldId id="288" r:id="rId46"/>
    <p:sldId id="312" r:id="rId47"/>
    <p:sldId id="313" r:id="rId48"/>
    <p:sldId id="273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314" r:id="rId61"/>
    <p:sldId id="286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F0D9"/>
    <a:srgbClr val="FFF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DC2CA-9835-4556-8C6B-FC547BA4D6C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0135C26-43C0-43A3-AD0C-90193A8A988B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No Modelo Orientado a Objetos os Tipos são:</a:t>
          </a:r>
          <a:endParaRPr lang="pt-BR" dirty="0">
            <a:solidFill>
              <a:schemeClr val="tx1"/>
            </a:solidFill>
          </a:endParaRPr>
        </a:p>
      </dgm:t>
    </dgm:pt>
    <dgm:pt modelId="{0B2AE678-42A6-4196-A74A-1B653C0F04D4}" type="parTrans" cxnId="{89EF87AD-5DA1-42E7-A675-EB6EC33E5D3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CF4176A-71C8-4EC9-9562-D9FED2DFE035}" type="sibTrans" cxnId="{89EF87AD-5DA1-42E7-A675-EB6EC33E5D3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B064129-2AFF-41DB-8A9B-7277A75752A4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Definição</a:t>
          </a:r>
          <a:endParaRPr lang="pt-BR" dirty="0">
            <a:solidFill>
              <a:schemeClr val="tx1"/>
            </a:solidFill>
          </a:endParaRPr>
        </a:p>
      </dgm:t>
    </dgm:pt>
    <dgm:pt modelId="{E0485732-99A1-4A7D-941C-1DC535F9E9DD}" type="parTrans" cxnId="{0632C760-2252-4A2B-B67B-A3A739C88EF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B5A1036-54A8-4623-A4FA-557987E14ED8}" type="sibTrans" cxnId="{0632C760-2252-4A2B-B67B-A3A739C88EF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174F58-4991-4962-8DD1-3F7F9D908C60}">
      <dgm:prSet/>
      <dgm:spPr/>
      <dgm:t>
        <a:bodyPr/>
        <a:lstStyle/>
        <a:p>
          <a:pPr rtl="0"/>
          <a:r>
            <a:rPr lang="pt-BR" smtClean="0">
              <a:solidFill>
                <a:schemeClr val="tx1"/>
              </a:solidFill>
            </a:rPr>
            <a:t>Especificação</a:t>
          </a:r>
          <a:endParaRPr lang="pt-BR" dirty="0">
            <a:solidFill>
              <a:schemeClr val="tx1"/>
            </a:solidFill>
          </a:endParaRPr>
        </a:p>
      </dgm:t>
    </dgm:pt>
    <dgm:pt modelId="{FFDBECA8-1B07-49F3-8DE7-2CB43CC5A03A}" type="parTrans" cxnId="{397B047E-AB23-43D0-953F-5F305B57FDE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507F517-9603-4A0D-BCF2-C86BF4896A9D}" type="sibTrans" cxnId="{397B047E-AB23-43D0-953F-5F305B57FDE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7EA95002-46A7-42E8-B27E-E13C45FE904C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Como vai funcionar algo</a:t>
          </a:r>
          <a:endParaRPr lang="pt-BR" dirty="0">
            <a:solidFill>
              <a:schemeClr val="tx1"/>
            </a:solidFill>
          </a:endParaRPr>
        </a:p>
      </dgm:t>
    </dgm:pt>
    <dgm:pt modelId="{2197B0D5-E7FC-43D1-A1A8-6425B363DCA2}" type="parTrans" cxnId="{9926914E-946F-437E-9FD7-27451E6B8FD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4C1EDF1-BF5F-4ABA-83B2-E3B028258E15}" type="sibTrans" cxnId="{9926914E-946F-437E-9FD7-27451E6B8FD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F848E3F-74E7-435E-BDF6-8E5A3740EB08}" type="pres">
      <dgm:prSet presAssocID="{29CDC2CA-9835-4556-8C6B-FC547BA4D6C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B179144-D09F-4968-AB94-07D61651B620}" type="pres">
      <dgm:prSet presAssocID="{A0135C26-43C0-43A3-AD0C-90193A8A988B}" presName="vertOne" presStyleCnt="0"/>
      <dgm:spPr/>
    </dgm:pt>
    <dgm:pt modelId="{4B81F748-27EA-4C09-B7A1-04171981782B}" type="pres">
      <dgm:prSet presAssocID="{A0135C26-43C0-43A3-AD0C-90193A8A988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F1ADEB-F645-43D8-B224-EA1FDECEB4D3}" type="pres">
      <dgm:prSet presAssocID="{A0135C26-43C0-43A3-AD0C-90193A8A988B}" presName="parTransOne" presStyleCnt="0"/>
      <dgm:spPr/>
    </dgm:pt>
    <dgm:pt modelId="{AFE13FBF-D9B9-4DA6-8900-264814E6C1A7}" type="pres">
      <dgm:prSet presAssocID="{A0135C26-43C0-43A3-AD0C-90193A8A988B}" presName="horzOne" presStyleCnt="0"/>
      <dgm:spPr/>
    </dgm:pt>
    <dgm:pt modelId="{20DE3A3F-DCED-446C-B5FD-13CF30ABB7B4}" type="pres">
      <dgm:prSet presAssocID="{1B064129-2AFF-41DB-8A9B-7277A75752A4}" presName="vertTwo" presStyleCnt="0"/>
      <dgm:spPr/>
    </dgm:pt>
    <dgm:pt modelId="{4C39757B-63D0-4558-B6BF-B121FCBFEB23}" type="pres">
      <dgm:prSet presAssocID="{1B064129-2AFF-41DB-8A9B-7277A75752A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53CC80-86D5-4A33-8C10-6187C2D1E3FA}" type="pres">
      <dgm:prSet presAssocID="{1B064129-2AFF-41DB-8A9B-7277A75752A4}" presName="horzTwo" presStyleCnt="0"/>
      <dgm:spPr/>
    </dgm:pt>
    <dgm:pt modelId="{7141821D-3D89-41F5-AFA5-7241898C2447}" type="pres">
      <dgm:prSet presAssocID="{4B5A1036-54A8-4623-A4FA-557987E14ED8}" presName="sibSpaceTwo" presStyleCnt="0"/>
      <dgm:spPr/>
    </dgm:pt>
    <dgm:pt modelId="{48667D2B-0E09-41B3-A624-EC9DEB07DF76}" type="pres">
      <dgm:prSet presAssocID="{09174F58-4991-4962-8DD1-3F7F9D908C60}" presName="vertTwo" presStyleCnt="0"/>
      <dgm:spPr/>
    </dgm:pt>
    <dgm:pt modelId="{A6FF0128-D549-48D9-B940-5151B49E6663}" type="pres">
      <dgm:prSet presAssocID="{09174F58-4991-4962-8DD1-3F7F9D908C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1EDFDE-33F3-4FE1-864D-CED025334CF5}" type="pres">
      <dgm:prSet presAssocID="{09174F58-4991-4962-8DD1-3F7F9D908C60}" presName="horzTwo" presStyleCnt="0"/>
      <dgm:spPr/>
    </dgm:pt>
    <dgm:pt modelId="{86313EE2-CBF3-436A-AC76-8F9E779C6F3A}" type="pres">
      <dgm:prSet presAssocID="{8507F517-9603-4A0D-BCF2-C86BF4896A9D}" presName="sibSpaceTwo" presStyleCnt="0"/>
      <dgm:spPr/>
    </dgm:pt>
    <dgm:pt modelId="{478AF65F-474F-4A79-BEF0-1E4986E40FAA}" type="pres">
      <dgm:prSet presAssocID="{7EA95002-46A7-42E8-B27E-E13C45FE904C}" presName="vertTwo" presStyleCnt="0"/>
      <dgm:spPr/>
    </dgm:pt>
    <dgm:pt modelId="{8A5CEE03-9A13-4C55-B22F-5CA332E5D507}" type="pres">
      <dgm:prSet presAssocID="{7EA95002-46A7-42E8-B27E-E13C45FE904C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88565B-5704-4801-832B-F743BC348353}" type="pres">
      <dgm:prSet presAssocID="{7EA95002-46A7-42E8-B27E-E13C45FE904C}" presName="horzTwo" presStyleCnt="0"/>
      <dgm:spPr/>
    </dgm:pt>
  </dgm:ptLst>
  <dgm:cxnLst>
    <dgm:cxn modelId="{47BE202D-F43A-43CD-8F35-B306CAD23C45}" type="presOf" srcId="{29CDC2CA-9835-4556-8C6B-FC547BA4D6CF}" destId="{FF848E3F-74E7-435E-BDF6-8E5A3740EB08}" srcOrd="0" destOrd="0" presId="urn:microsoft.com/office/officeart/2005/8/layout/hierarchy4"/>
    <dgm:cxn modelId="{9926914E-946F-437E-9FD7-27451E6B8FD7}" srcId="{A0135C26-43C0-43A3-AD0C-90193A8A988B}" destId="{7EA95002-46A7-42E8-B27E-E13C45FE904C}" srcOrd="2" destOrd="0" parTransId="{2197B0D5-E7FC-43D1-A1A8-6425B363DCA2}" sibTransId="{B4C1EDF1-BF5F-4ABA-83B2-E3B028258E15}"/>
    <dgm:cxn modelId="{C19386CF-3D29-4B2C-A7F4-37E5949D9B1D}" type="presOf" srcId="{09174F58-4991-4962-8DD1-3F7F9D908C60}" destId="{A6FF0128-D549-48D9-B940-5151B49E6663}" srcOrd="0" destOrd="0" presId="urn:microsoft.com/office/officeart/2005/8/layout/hierarchy4"/>
    <dgm:cxn modelId="{ECAE5482-536F-487F-8F80-BBD6F004FCED}" type="presOf" srcId="{A0135C26-43C0-43A3-AD0C-90193A8A988B}" destId="{4B81F748-27EA-4C09-B7A1-04171981782B}" srcOrd="0" destOrd="0" presId="urn:microsoft.com/office/officeart/2005/8/layout/hierarchy4"/>
    <dgm:cxn modelId="{866278D1-0CBE-457B-9F28-DD189F1EFA3C}" type="presOf" srcId="{7EA95002-46A7-42E8-B27E-E13C45FE904C}" destId="{8A5CEE03-9A13-4C55-B22F-5CA332E5D507}" srcOrd="0" destOrd="0" presId="urn:microsoft.com/office/officeart/2005/8/layout/hierarchy4"/>
    <dgm:cxn modelId="{89EF87AD-5DA1-42E7-A675-EB6EC33E5D36}" srcId="{29CDC2CA-9835-4556-8C6B-FC547BA4D6CF}" destId="{A0135C26-43C0-43A3-AD0C-90193A8A988B}" srcOrd="0" destOrd="0" parTransId="{0B2AE678-42A6-4196-A74A-1B653C0F04D4}" sibTransId="{BCF4176A-71C8-4EC9-9562-D9FED2DFE035}"/>
    <dgm:cxn modelId="{0632C760-2252-4A2B-B67B-A3A739C88EF2}" srcId="{A0135C26-43C0-43A3-AD0C-90193A8A988B}" destId="{1B064129-2AFF-41DB-8A9B-7277A75752A4}" srcOrd="0" destOrd="0" parTransId="{E0485732-99A1-4A7D-941C-1DC535F9E9DD}" sibTransId="{4B5A1036-54A8-4623-A4FA-557987E14ED8}"/>
    <dgm:cxn modelId="{397B047E-AB23-43D0-953F-5F305B57FDE8}" srcId="{A0135C26-43C0-43A3-AD0C-90193A8A988B}" destId="{09174F58-4991-4962-8DD1-3F7F9D908C60}" srcOrd="1" destOrd="0" parTransId="{FFDBECA8-1B07-49F3-8DE7-2CB43CC5A03A}" sibTransId="{8507F517-9603-4A0D-BCF2-C86BF4896A9D}"/>
    <dgm:cxn modelId="{14035AE2-AF8A-4B19-9774-CE86D20A5DF5}" type="presOf" srcId="{1B064129-2AFF-41DB-8A9B-7277A75752A4}" destId="{4C39757B-63D0-4558-B6BF-B121FCBFEB23}" srcOrd="0" destOrd="0" presId="urn:microsoft.com/office/officeart/2005/8/layout/hierarchy4"/>
    <dgm:cxn modelId="{271DAB6B-6596-41FA-95A3-A149742EEDBA}" type="presParOf" srcId="{FF848E3F-74E7-435E-BDF6-8E5A3740EB08}" destId="{EB179144-D09F-4968-AB94-07D61651B620}" srcOrd="0" destOrd="0" presId="urn:microsoft.com/office/officeart/2005/8/layout/hierarchy4"/>
    <dgm:cxn modelId="{53CB4535-627C-4531-91EC-AD0A7C976ACD}" type="presParOf" srcId="{EB179144-D09F-4968-AB94-07D61651B620}" destId="{4B81F748-27EA-4C09-B7A1-04171981782B}" srcOrd="0" destOrd="0" presId="urn:microsoft.com/office/officeart/2005/8/layout/hierarchy4"/>
    <dgm:cxn modelId="{BAF32A2D-021A-4089-A287-579F4ABCDD78}" type="presParOf" srcId="{EB179144-D09F-4968-AB94-07D61651B620}" destId="{5AF1ADEB-F645-43D8-B224-EA1FDECEB4D3}" srcOrd="1" destOrd="0" presId="urn:microsoft.com/office/officeart/2005/8/layout/hierarchy4"/>
    <dgm:cxn modelId="{C66575C6-D32F-4D5C-833C-482B1BEE64C2}" type="presParOf" srcId="{EB179144-D09F-4968-AB94-07D61651B620}" destId="{AFE13FBF-D9B9-4DA6-8900-264814E6C1A7}" srcOrd="2" destOrd="0" presId="urn:microsoft.com/office/officeart/2005/8/layout/hierarchy4"/>
    <dgm:cxn modelId="{481FA53E-FB9A-4F43-8CF6-085A30A9940B}" type="presParOf" srcId="{AFE13FBF-D9B9-4DA6-8900-264814E6C1A7}" destId="{20DE3A3F-DCED-446C-B5FD-13CF30ABB7B4}" srcOrd="0" destOrd="0" presId="urn:microsoft.com/office/officeart/2005/8/layout/hierarchy4"/>
    <dgm:cxn modelId="{3C045DCF-4F09-42EE-B400-C8D5C6AE8350}" type="presParOf" srcId="{20DE3A3F-DCED-446C-B5FD-13CF30ABB7B4}" destId="{4C39757B-63D0-4558-B6BF-B121FCBFEB23}" srcOrd="0" destOrd="0" presId="urn:microsoft.com/office/officeart/2005/8/layout/hierarchy4"/>
    <dgm:cxn modelId="{29F8C6AC-D6F2-456E-8E3A-6DC9F9E8A012}" type="presParOf" srcId="{20DE3A3F-DCED-446C-B5FD-13CF30ABB7B4}" destId="{6253CC80-86D5-4A33-8C10-6187C2D1E3FA}" srcOrd="1" destOrd="0" presId="urn:microsoft.com/office/officeart/2005/8/layout/hierarchy4"/>
    <dgm:cxn modelId="{1B23AF62-F289-4F38-B429-755C2AECCC1E}" type="presParOf" srcId="{AFE13FBF-D9B9-4DA6-8900-264814E6C1A7}" destId="{7141821D-3D89-41F5-AFA5-7241898C2447}" srcOrd="1" destOrd="0" presId="urn:microsoft.com/office/officeart/2005/8/layout/hierarchy4"/>
    <dgm:cxn modelId="{13CD3B09-0977-42E1-A6DA-B73528B048B5}" type="presParOf" srcId="{AFE13FBF-D9B9-4DA6-8900-264814E6C1A7}" destId="{48667D2B-0E09-41B3-A624-EC9DEB07DF76}" srcOrd="2" destOrd="0" presId="urn:microsoft.com/office/officeart/2005/8/layout/hierarchy4"/>
    <dgm:cxn modelId="{654C6824-FF0B-48D7-8EB7-96817A32ABB2}" type="presParOf" srcId="{48667D2B-0E09-41B3-A624-EC9DEB07DF76}" destId="{A6FF0128-D549-48D9-B940-5151B49E6663}" srcOrd="0" destOrd="0" presId="urn:microsoft.com/office/officeart/2005/8/layout/hierarchy4"/>
    <dgm:cxn modelId="{526768B8-2D1F-4AEE-8648-5E4B6BACFD93}" type="presParOf" srcId="{48667D2B-0E09-41B3-A624-EC9DEB07DF76}" destId="{0E1EDFDE-33F3-4FE1-864D-CED025334CF5}" srcOrd="1" destOrd="0" presId="urn:microsoft.com/office/officeart/2005/8/layout/hierarchy4"/>
    <dgm:cxn modelId="{808B642C-0E35-4FF2-8DC3-482186790BD9}" type="presParOf" srcId="{AFE13FBF-D9B9-4DA6-8900-264814E6C1A7}" destId="{86313EE2-CBF3-436A-AC76-8F9E779C6F3A}" srcOrd="3" destOrd="0" presId="urn:microsoft.com/office/officeart/2005/8/layout/hierarchy4"/>
    <dgm:cxn modelId="{022A9989-7592-419D-8738-27E248044B6B}" type="presParOf" srcId="{AFE13FBF-D9B9-4DA6-8900-264814E6C1A7}" destId="{478AF65F-474F-4A79-BEF0-1E4986E40FAA}" srcOrd="4" destOrd="0" presId="urn:microsoft.com/office/officeart/2005/8/layout/hierarchy4"/>
    <dgm:cxn modelId="{C8AC1DAC-02AF-46C3-A04F-A4A1051DF160}" type="presParOf" srcId="{478AF65F-474F-4A79-BEF0-1E4986E40FAA}" destId="{8A5CEE03-9A13-4C55-B22F-5CA332E5D507}" srcOrd="0" destOrd="0" presId="urn:microsoft.com/office/officeart/2005/8/layout/hierarchy4"/>
    <dgm:cxn modelId="{34D7E051-D616-4B8E-9AD3-2040199E08B0}" type="presParOf" srcId="{478AF65F-474F-4A79-BEF0-1E4986E40FAA}" destId="{E188565B-5704-4801-832B-F743BC34835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175C6-DE6A-439C-A52E-FA8793FC507F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7DF5EA6A-D999-4435-AD42-92263E53899F}">
      <dgm:prSet/>
      <dgm:spPr/>
      <dgm:t>
        <a:bodyPr/>
        <a:lstStyle/>
        <a:p>
          <a:pPr rtl="0"/>
          <a:r>
            <a:rPr lang="pt-BR" smtClean="0"/>
            <a:t>Organizar o código e escrever menos;</a:t>
          </a:r>
          <a:endParaRPr lang="pt-BR"/>
        </a:p>
      </dgm:t>
    </dgm:pt>
    <dgm:pt modelId="{AC9564F1-05D5-4EE4-AC2F-8E5CDF16F461}" type="parTrans" cxnId="{633F2D37-2482-4100-B08B-E64E28BA6708}">
      <dgm:prSet/>
      <dgm:spPr/>
      <dgm:t>
        <a:bodyPr/>
        <a:lstStyle/>
        <a:p>
          <a:endParaRPr lang="pt-BR"/>
        </a:p>
      </dgm:t>
    </dgm:pt>
    <dgm:pt modelId="{CAAA9BD8-FF72-49C1-8521-3004FD122DC4}" type="sibTrans" cxnId="{633F2D37-2482-4100-B08B-E64E28BA6708}">
      <dgm:prSet/>
      <dgm:spPr/>
      <dgm:t>
        <a:bodyPr/>
        <a:lstStyle/>
        <a:p>
          <a:endParaRPr lang="pt-BR"/>
        </a:p>
      </dgm:t>
    </dgm:pt>
    <dgm:pt modelId="{35BB77AE-A9D3-491D-B01C-1FCF359E97A3}">
      <dgm:prSet/>
      <dgm:spPr/>
      <dgm:t>
        <a:bodyPr/>
        <a:lstStyle/>
        <a:p>
          <a:pPr rtl="0"/>
          <a:r>
            <a:rPr lang="pt-BR" smtClean="0"/>
            <a:t>Concentrar as responsabilidades nos pontos certos</a:t>
          </a:r>
          <a:endParaRPr lang="pt-BR"/>
        </a:p>
      </dgm:t>
    </dgm:pt>
    <dgm:pt modelId="{9756D279-D6FF-45FF-8652-F76394CF638E}" type="parTrans" cxnId="{04DF87B2-3345-4D54-925A-B40A5A48ECC5}">
      <dgm:prSet/>
      <dgm:spPr/>
      <dgm:t>
        <a:bodyPr/>
        <a:lstStyle/>
        <a:p>
          <a:endParaRPr lang="pt-BR"/>
        </a:p>
      </dgm:t>
    </dgm:pt>
    <dgm:pt modelId="{8B4D0469-1B3C-4D8C-9208-1E8D09C594A8}" type="sibTrans" cxnId="{04DF87B2-3345-4D54-925A-B40A5A48ECC5}">
      <dgm:prSet/>
      <dgm:spPr/>
      <dgm:t>
        <a:bodyPr/>
        <a:lstStyle/>
        <a:p>
          <a:endParaRPr lang="pt-BR"/>
        </a:p>
      </dgm:t>
    </dgm:pt>
    <dgm:pt modelId="{06D41CFE-5569-43F0-B0DE-8CD690BB8B7A}">
      <dgm:prSet/>
      <dgm:spPr/>
      <dgm:t>
        <a:bodyPr/>
        <a:lstStyle/>
        <a:p>
          <a:pPr rtl="0"/>
          <a:r>
            <a:rPr lang="pt-BR" smtClean="0"/>
            <a:t>Flexibilizar a aplicação</a:t>
          </a:r>
          <a:endParaRPr lang="pt-BR"/>
        </a:p>
      </dgm:t>
    </dgm:pt>
    <dgm:pt modelId="{B6E2F8D2-C7CA-4A3F-B9EC-D943EBF8C59E}" type="parTrans" cxnId="{83E4E3DE-91F3-43D6-9F24-8C0B1093B939}">
      <dgm:prSet/>
      <dgm:spPr/>
      <dgm:t>
        <a:bodyPr/>
        <a:lstStyle/>
        <a:p>
          <a:endParaRPr lang="pt-BR"/>
        </a:p>
      </dgm:t>
    </dgm:pt>
    <dgm:pt modelId="{2070F4E8-9906-4B2D-B8D4-E94FB4A85A41}" type="sibTrans" cxnId="{83E4E3DE-91F3-43D6-9F24-8C0B1093B939}">
      <dgm:prSet/>
      <dgm:spPr/>
      <dgm:t>
        <a:bodyPr/>
        <a:lstStyle/>
        <a:p>
          <a:endParaRPr lang="pt-BR"/>
        </a:p>
      </dgm:t>
    </dgm:pt>
    <dgm:pt modelId="{0D4E0926-7420-468D-AC65-1605C3505BC5}">
      <dgm:prSet/>
      <dgm:spPr/>
      <dgm:t>
        <a:bodyPr/>
        <a:lstStyle/>
        <a:p>
          <a:pPr rtl="0"/>
          <a:r>
            <a:rPr lang="pt-BR" smtClean="0"/>
            <a:t>Encapsular a lógica de negócios</a:t>
          </a:r>
          <a:endParaRPr lang="pt-BR"/>
        </a:p>
      </dgm:t>
    </dgm:pt>
    <dgm:pt modelId="{0AF29BE5-53AF-4949-9181-C5371F1728BF}" type="parTrans" cxnId="{8CD8D082-83EB-494C-9E06-8A59C273F7E4}">
      <dgm:prSet/>
      <dgm:spPr/>
      <dgm:t>
        <a:bodyPr/>
        <a:lstStyle/>
        <a:p>
          <a:endParaRPr lang="pt-BR"/>
        </a:p>
      </dgm:t>
    </dgm:pt>
    <dgm:pt modelId="{09464CA6-24EA-4ED4-8545-F7DB4B26315F}" type="sibTrans" cxnId="{8CD8D082-83EB-494C-9E06-8A59C273F7E4}">
      <dgm:prSet/>
      <dgm:spPr/>
      <dgm:t>
        <a:bodyPr/>
        <a:lstStyle/>
        <a:p>
          <a:endParaRPr lang="pt-BR"/>
        </a:p>
      </dgm:t>
    </dgm:pt>
    <dgm:pt modelId="{C0F2D79A-3D1D-4C61-A8B2-C9D0FA0DCE75}" type="pres">
      <dgm:prSet presAssocID="{E63175C6-DE6A-439C-A52E-FA8793FC50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8C52835-A6C0-4827-8F85-BAF567D552CC}" type="pres">
      <dgm:prSet presAssocID="{E63175C6-DE6A-439C-A52E-FA8793FC507F}" presName="dummyMaxCanvas" presStyleCnt="0">
        <dgm:presLayoutVars/>
      </dgm:prSet>
      <dgm:spPr/>
    </dgm:pt>
    <dgm:pt modelId="{B09F61E1-4A91-4F49-9E52-74B4F5513666}" type="pres">
      <dgm:prSet presAssocID="{E63175C6-DE6A-439C-A52E-FA8793FC507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580DD4-3C25-443A-9912-BB97CA19B00F}" type="pres">
      <dgm:prSet presAssocID="{E63175C6-DE6A-439C-A52E-FA8793FC507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9836DD-3462-4DEC-A823-B992FFBBFD29}" type="pres">
      <dgm:prSet presAssocID="{E63175C6-DE6A-439C-A52E-FA8793FC507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A4865A-4F16-4C91-8DE4-8A7BA1699779}" type="pres">
      <dgm:prSet presAssocID="{E63175C6-DE6A-439C-A52E-FA8793FC507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0E323E-10B0-4A40-B937-C702FB6335FA}" type="pres">
      <dgm:prSet presAssocID="{E63175C6-DE6A-439C-A52E-FA8793FC507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ADB431-0124-4200-A601-C6B644462F4E}" type="pres">
      <dgm:prSet presAssocID="{E63175C6-DE6A-439C-A52E-FA8793FC507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977705-63E4-4243-8176-E7E084384875}" type="pres">
      <dgm:prSet presAssocID="{E63175C6-DE6A-439C-A52E-FA8793FC507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1A44AE-22F1-4616-8E41-DEA326DD339B}" type="pres">
      <dgm:prSet presAssocID="{E63175C6-DE6A-439C-A52E-FA8793FC507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0049F-ED25-4D0F-A228-6F8CCEA69851}" type="pres">
      <dgm:prSet presAssocID="{E63175C6-DE6A-439C-A52E-FA8793FC507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E14CE2-24B7-4A44-97E4-5266E99762FB}" type="pres">
      <dgm:prSet presAssocID="{E63175C6-DE6A-439C-A52E-FA8793FC507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E27904-DF32-4FD4-9917-6CE7275C39FB}" type="pres">
      <dgm:prSet presAssocID="{E63175C6-DE6A-439C-A52E-FA8793FC507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8BFF01D-4609-4D0E-AB0D-36DB9E2DA79B}" type="presOf" srcId="{35BB77AE-A9D3-491D-B01C-1FCF359E97A3}" destId="{7CE0049F-ED25-4D0F-A228-6F8CCEA69851}" srcOrd="1" destOrd="0" presId="urn:microsoft.com/office/officeart/2005/8/layout/vProcess5"/>
    <dgm:cxn modelId="{9129292F-2FB7-4708-8B62-3047FA6C7A07}" type="presOf" srcId="{06D41CFE-5569-43F0-B0DE-8CD690BB8B7A}" destId="{C79836DD-3462-4DEC-A823-B992FFBBFD29}" srcOrd="0" destOrd="0" presId="urn:microsoft.com/office/officeart/2005/8/layout/vProcess5"/>
    <dgm:cxn modelId="{FCD4184C-10A4-4F92-BADC-5CAE7F6F6F18}" type="presOf" srcId="{06D41CFE-5569-43F0-B0DE-8CD690BB8B7A}" destId="{5FE14CE2-24B7-4A44-97E4-5266E99762FB}" srcOrd="1" destOrd="0" presId="urn:microsoft.com/office/officeart/2005/8/layout/vProcess5"/>
    <dgm:cxn modelId="{04DF87B2-3345-4D54-925A-B40A5A48ECC5}" srcId="{E63175C6-DE6A-439C-A52E-FA8793FC507F}" destId="{35BB77AE-A9D3-491D-B01C-1FCF359E97A3}" srcOrd="1" destOrd="0" parTransId="{9756D279-D6FF-45FF-8652-F76394CF638E}" sibTransId="{8B4D0469-1B3C-4D8C-9208-1E8D09C594A8}"/>
    <dgm:cxn modelId="{83E4E3DE-91F3-43D6-9F24-8C0B1093B939}" srcId="{E63175C6-DE6A-439C-A52E-FA8793FC507F}" destId="{06D41CFE-5569-43F0-B0DE-8CD690BB8B7A}" srcOrd="2" destOrd="0" parTransId="{B6E2F8D2-C7CA-4A3F-B9EC-D943EBF8C59E}" sibTransId="{2070F4E8-9906-4B2D-B8D4-E94FB4A85A41}"/>
    <dgm:cxn modelId="{A6F28829-4DF9-4C6B-B392-7AFCF8DD4139}" type="presOf" srcId="{0D4E0926-7420-468D-AC65-1605C3505BC5}" destId="{0EA4865A-4F16-4C91-8DE4-8A7BA1699779}" srcOrd="0" destOrd="0" presId="urn:microsoft.com/office/officeart/2005/8/layout/vProcess5"/>
    <dgm:cxn modelId="{7BB7F95F-B981-44BA-9F54-DB92C6387181}" type="presOf" srcId="{2070F4E8-9906-4B2D-B8D4-E94FB4A85A41}" destId="{26977705-63E4-4243-8176-E7E084384875}" srcOrd="0" destOrd="0" presId="urn:microsoft.com/office/officeart/2005/8/layout/vProcess5"/>
    <dgm:cxn modelId="{AD052168-08E3-435E-9B78-44D33CF805D2}" type="presOf" srcId="{E63175C6-DE6A-439C-A52E-FA8793FC507F}" destId="{C0F2D79A-3D1D-4C61-A8B2-C9D0FA0DCE75}" srcOrd="0" destOrd="0" presId="urn:microsoft.com/office/officeart/2005/8/layout/vProcess5"/>
    <dgm:cxn modelId="{24068679-067C-4258-BF7E-DBD8E5FD40EB}" type="presOf" srcId="{0D4E0926-7420-468D-AC65-1605C3505BC5}" destId="{B1E27904-DF32-4FD4-9917-6CE7275C39FB}" srcOrd="1" destOrd="0" presId="urn:microsoft.com/office/officeart/2005/8/layout/vProcess5"/>
    <dgm:cxn modelId="{EF3C4429-5503-4908-82D0-7BBA77611292}" type="presOf" srcId="{7DF5EA6A-D999-4435-AD42-92263E53899F}" destId="{B09F61E1-4A91-4F49-9E52-74B4F5513666}" srcOrd="0" destOrd="0" presId="urn:microsoft.com/office/officeart/2005/8/layout/vProcess5"/>
    <dgm:cxn modelId="{8CD8D082-83EB-494C-9E06-8A59C273F7E4}" srcId="{E63175C6-DE6A-439C-A52E-FA8793FC507F}" destId="{0D4E0926-7420-468D-AC65-1605C3505BC5}" srcOrd="3" destOrd="0" parTransId="{0AF29BE5-53AF-4949-9181-C5371F1728BF}" sibTransId="{09464CA6-24EA-4ED4-8545-F7DB4B26315F}"/>
    <dgm:cxn modelId="{20A572A2-C1AD-4D04-8548-C56D27523E2E}" type="presOf" srcId="{7DF5EA6A-D999-4435-AD42-92263E53899F}" destId="{271A44AE-22F1-4616-8E41-DEA326DD339B}" srcOrd="1" destOrd="0" presId="urn:microsoft.com/office/officeart/2005/8/layout/vProcess5"/>
    <dgm:cxn modelId="{7D109073-D438-4292-A3DD-6BDEE3895B5C}" type="presOf" srcId="{CAAA9BD8-FF72-49C1-8521-3004FD122DC4}" destId="{D50E323E-10B0-4A40-B937-C702FB6335FA}" srcOrd="0" destOrd="0" presId="urn:microsoft.com/office/officeart/2005/8/layout/vProcess5"/>
    <dgm:cxn modelId="{ACA056FC-6D9A-4213-815B-B75CB15829A1}" type="presOf" srcId="{8B4D0469-1B3C-4D8C-9208-1E8D09C594A8}" destId="{4AADB431-0124-4200-A601-C6B644462F4E}" srcOrd="0" destOrd="0" presId="urn:microsoft.com/office/officeart/2005/8/layout/vProcess5"/>
    <dgm:cxn modelId="{4FC82DB9-27F3-4763-8FDD-7F375DC7F501}" type="presOf" srcId="{35BB77AE-A9D3-491D-B01C-1FCF359E97A3}" destId="{47580DD4-3C25-443A-9912-BB97CA19B00F}" srcOrd="0" destOrd="0" presId="urn:microsoft.com/office/officeart/2005/8/layout/vProcess5"/>
    <dgm:cxn modelId="{633F2D37-2482-4100-B08B-E64E28BA6708}" srcId="{E63175C6-DE6A-439C-A52E-FA8793FC507F}" destId="{7DF5EA6A-D999-4435-AD42-92263E53899F}" srcOrd="0" destOrd="0" parTransId="{AC9564F1-05D5-4EE4-AC2F-8E5CDF16F461}" sibTransId="{CAAA9BD8-FF72-49C1-8521-3004FD122DC4}"/>
    <dgm:cxn modelId="{6091EB87-7539-41A8-B612-4334E2C3AC68}" type="presParOf" srcId="{C0F2D79A-3D1D-4C61-A8B2-C9D0FA0DCE75}" destId="{A8C52835-A6C0-4827-8F85-BAF567D552CC}" srcOrd="0" destOrd="0" presId="urn:microsoft.com/office/officeart/2005/8/layout/vProcess5"/>
    <dgm:cxn modelId="{F458060F-6A0C-4BE5-9C3A-AE9D52330654}" type="presParOf" srcId="{C0F2D79A-3D1D-4C61-A8B2-C9D0FA0DCE75}" destId="{B09F61E1-4A91-4F49-9E52-74B4F5513666}" srcOrd="1" destOrd="0" presId="urn:microsoft.com/office/officeart/2005/8/layout/vProcess5"/>
    <dgm:cxn modelId="{1E672E97-20E3-4811-A89F-D459DDD12FD8}" type="presParOf" srcId="{C0F2D79A-3D1D-4C61-A8B2-C9D0FA0DCE75}" destId="{47580DD4-3C25-443A-9912-BB97CA19B00F}" srcOrd="2" destOrd="0" presId="urn:microsoft.com/office/officeart/2005/8/layout/vProcess5"/>
    <dgm:cxn modelId="{415F64F8-037E-475D-A421-DA246557C6B0}" type="presParOf" srcId="{C0F2D79A-3D1D-4C61-A8B2-C9D0FA0DCE75}" destId="{C79836DD-3462-4DEC-A823-B992FFBBFD29}" srcOrd="3" destOrd="0" presId="urn:microsoft.com/office/officeart/2005/8/layout/vProcess5"/>
    <dgm:cxn modelId="{053BA802-B84E-452F-9E05-CBCE8BEF1612}" type="presParOf" srcId="{C0F2D79A-3D1D-4C61-A8B2-C9D0FA0DCE75}" destId="{0EA4865A-4F16-4C91-8DE4-8A7BA1699779}" srcOrd="4" destOrd="0" presId="urn:microsoft.com/office/officeart/2005/8/layout/vProcess5"/>
    <dgm:cxn modelId="{A812420D-1133-46C6-B639-282EDA70DF88}" type="presParOf" srcId="{C0F2D79A-3D1D-4C61-A8B2-C9D0FA0DCE75}" destId="{D50E323E-10B0-4A40-B937-C702FB6335FA}" srcOrd="5" destOrd="0" presId="urn:microsoft.com/office/officeart/2005/8/layout/vProcess5"/>
    <dgm:cxn modelId="{05ADE383-AD49-4756-AD73-1C6C0F4DD09D}" type="presParOf" srcId="{C0F2D79A-3D1D-4C61-A8B2-C9D0FA0DCE75}" destId="{4AADB431-0124-4200-A601-C6B644462F4E}" srcOrd="6" destOrd="0" presId="urn:microsoft.com/office/officeart/2005/8/layout/vProcess5"/>
    <dgm:cxn modelId="{5BCD6159-66F0-4556-95E5-7B92AF2BC290}" type="presParOf" srcId="{C0F2D79A-3D1D-4C61-A8B2-C9D0FA0DCE75}" destId="{26977705-63E4-4243-8176-E7E084384875}" srcOrd="7" destOrd="0" presId="urn:microsoft.com/office/officeart/2005/8/layout/vProcess5"/>
    <dgm:cxn modelId="{BCEB2A57-3900-4A00-BB47-0EFED057B3AA}" type="presParOf" srcId="{C0F2D79A-3D1D-4C61-A8B2-C9D0FA0DCE75}" destId="{271A44AE-22F1-4616-8E41-DEA326DD339B}" srcOrd="8" destOrd="0" presId="urn:microsoft.com/office/officeart/2005/8/layout/vProcess5"/>
    <dgm:cxn modelId="{3CEF5D6C-4F32-41F3-91C4-AD3D32B63163}" type="presParOf" srcId="{C0F2D79A-3D1D-4C61-A8B2-C9D0FA0DCE75}" destId="{7CE0049F-ED25-4D0F-A228-6F8CCEA69851}" srcOrd="9" destOrd="0" presId="urn:microsoft.com/office/officeart/2005/8/layout/vProcess5"/>
    <dgm:cxn modelId="{E0882F89-CF15-4493-B7C9-43A5000E340A}" type="presParOf" srcId="{C0F2D79A-3D1D-4C61-A8B2-C9D0FA0DCE75}" destId="{5FE14CE2-24B7-4A44-97E4-5266E99762FB}" srcOrd="10" destOrd="0" presId="urn:microsoft.com/office/officeart/2005/8/layout/vProcess5"/>
    <dgm:cxn modelId="{687EEA30-EADE-4F66-A201-3453578B7A92}" type="presParOf" srcId="{C0F2D79A-3D1D-4C61-A8B2-C9D0FA0DCE75}" destId="{B1E27904-DF32-4FD4-9917-6CE7275C39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1F748-27EA-4C09-B7A1-04171981782B}">
      <dsp:nvSpPr>
        <dsp:cNvPr id="0" name=""/>
        <dsp:cNvSpPr/>
      </dsp:nvSpPr>
      <dsp:spPr>
        <a:xfrm>
          <a:off x="2497" y="626"/>
          <a:ext cx="6944445" cy="1539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>
              <a:solidFill>
                <a:schemeClr val="tx1"/>
              </a:solidFill>
            </a:rPr>
            <a:t>No Modelo Orientado a Objetos os Tipos são:</a:t>
          </a:r>
          <a:endParaRPr lang="pt-BR" sz="4000" kern="1200" dirty="0">
            <a:solidFill>
              <a:schemeClr val="tx1"/>
            </a:solidFill>
          </a:endParaRPr>
        </a:p>
      </dsp:txBody>
      <dsp:txXfrm>
        <a:off x="47575" y="45704"/>
        <a:ext cx="6854289" cy="1448917"/>
      </dsp:txXfrm>
    </dsp:sp>
    <dsp:sp modelId="{4C39757B-63D0-4558-B6BF-B121FCBFEB23}">
      <dsp:nvSpPr>
        <dsp:cNvPr id="0" name=""/>
        <dsp:cNvSpPr/>
      </dsp:nvSpPr>
      <dsp:spPr>
        <a:xfrm>
          <a:off x="2497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>
              <a:solidFill>
                <a:schemeClr val="tx1"/>
              </a:solidFill>
            </a:rPr>
            <a:t>Definição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47575" y="1768340"/>
        <a:ext cx="2101903" cy="1448917"/>
      </dsp:txXfrm>
    </dsp:sp>
    <dsp:sp modelId="{A6FF0128-D549-48D9-B940-5151B49E6663}">
      <dsp:nvSpPr>
        <dsp:cNvPr id="0" name=""/>
        <dsp:cNvSpPr/>
      </dsp:nvSpPr>
      <dsp:spPr>
        <a:xfrm>
          <a:off x="2378690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>
              <a:solidFill>
                <a:schemeClr val="tx1"/>
              </a:solidFill>
            </a:rPr>
            <a:t>Especificação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2423768" y="1768340"/>
        <a:ext cx="2101903" cy="1448917"/>
      </dsp:txXfrm>
    </dsp:sp>
    <dsp:sp modelId="{8A5CEE03-9A13-4C55-B22F-5CA332E5D507}">
      <dsp:nvSpPr>
        <dsp:cNvPr id="0" name=""/>
        <dsp:cNvSpPr/>
      </dsp:nvSpPr>
      <dsp:spPr>
        <a:xfrm>
          <a:off x="4754882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>
              <a:solidFill>
                <a:schemeClr val="tx1"/>
              </a:solidFill>
            </a:rPr>
            <a:t>Como vai funcionar algo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4799960" y="1768340"/>
        <a:ext cx="2101903" cy="1448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F61E1-4A91-4F49-9E52-74B4F5513666}">
      <dsp:nvSpPr>
        <dsp:cNvPr id="0" name=""/>
        <dsp:cNvSpPr/>
      </dsp:nvSpPr>
      <dsp:spPr>
        <a:xfrm>
          <a:off x="0" y="0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Organizar o código e escrever menos;</a:t>
          </a:r>
          <a:endParaRPr lang="pt-BR" sz="2900" kern="1200"/>
        </a:p>
      </dsp:txBody>
      <dsp:txXfrm>
        <a:off x="32499" y="32499"/>
        <a:ext cx="7359407" cy="1044602"/>
      </dsp:txXfrm>
    </dsp:sp>
    <dsp:sp modelId="{47580DD4-3C25-443A-9912-BB97CA19B00F}">
      <dsp:nvSpPr>
        <dsp:cNvPr id="0" name=""/>
        <dsp:cNvSpPr/>
      </dsp:nvSpPr>
      <dsp:spPr>
        <a:xfrm>
          <a:off x="724480" y="1311346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Concentrar as responsabilidades nos pontos certos</a:t>
          </a:r>
          <a:endParaRPr lang="pt-BR" sz="2900" kern="1200"/>
        </a:p>
      </dsp:txBody>
      <dsp:txXfrm>
        <a:off x="756979" y="1343845"/>
        <a:ext cx="7139795" cy="1044602"/>
      </dsp:txXfrm>
    </dsp:sp>
    <dsp:sp modelId="{C79836DD-3462-4DEC-A823-B992FFBBFD29}">
      <dsp:nvSpPr>
        <dsp:cNvPr id="0" name=""/>
        <dsp:cNvSpPr/>
      </dsp:nvSpPr>
      <dsp:spPr>
        <a:xfrm>
          <a:off x="1438148" y="2622692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Flexibilizar a aplicação</a:t>
          </a:r>
          <a:endParaRPr lang="pt-BR" sz="2900" kern="1200"/>
        </a:p>
      </dsp:txBody>
      <dsp:txXfrm>
        <a:off x="1470647" y="2655191"/>
        <a:ext cx="7150608" cy="1044602"/>
      </dsp:txXfrm>
    </dsp:sp>
    <dsp:sp modelId="{0EA4865A-4F16-4C91-8DE4-8A7BA1699779}">
      <dsp:nvSpPr>
        <dsp:cNvPr id="0" name=""/>
        <dsp:cNvSpPr/>
      </dsp:nvSpPr>
      <dsp:spPr>
        <a:xfrm>
          <a:off x="2162628" y="3934038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Encapsular a lógica de negócios</a:t>
          </a:r>
          <a:endParaRPr lang="pt-BR" sz="2900" kern="1200"/>
        </a:p>
      </dsp:txBody>
      <dsp:txXfrm>
        <a:off x="2195127" y="3966537"/>
        <a:ext cx="7139795" cy="1044602"/>
      </dsp:txXfrm>
    </dsp:sp>
    <dsp:sp modelId="{D50E323E-10B0-4A40-B937-C702FB6335FA}">
      <dsp:nvSpPr>
        <dsp:cNvPr id="0" name=""/>
        <dsp:cNvSpPr/>
      </dsp:nvSpPr>
      <dsp:spPr>
        <a:xfrm>
          <a:off x="7929274" y="849853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8091553" y="849853"/>
        <a:ext cx="396682" cy="542733"/>
      </dsp:txXfrm>
    </dsp:sp>
    <dsp:sp modelId="{4AADB431-0124-4200-A601-C6B644462F4E}">
      <dsp:nvSpPr>
        <dsp:cNvPr id="0" name=""/>
        <dsp:cNvSpPr/>
      </dsp:nvSpPr>
      <dsp:spPr>
        <a:xfrm>
          <a:off x="8653754" y="2161199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8816033" y="2161199"/>
        <a:ext cx="396682" cy="542733"/>
      </dsp:txXfrm>
    </dsp:sp>
    <dsp:sp modelId="{26977705-63E4-4243-8176-E7E084384875}">
      <dsp:nvSpPr>
        <dsp:cNvPr id="0" name=""/>
        <dsp:cNvSpPr/>
      </dsp:nvSpPr>
      <dsp:spPr>
        <a:xfrm>
          <a:off x="9367422" y="3472545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9529701" y="3472545"/>
        <a:ext cx="396682" cy="54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0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7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4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7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0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9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7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87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56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C795-9E83-4E3B-8657-5AB4D46E01C6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Orientação a Objetos Básica</a:t>
            </a:r>
            <a:br>
              <a:rPr lang="pt-BR" dirty="0" smtClean="0"/>
            </a:br>
            <a:r>
              <a:rPr lang="pt-BR" dirty="0" smtClean="0"/>
              <a:t>Unidade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7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6323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12201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4" name="Chave direita 1"/>
          <p:cNvSpPr/>
          <p:nvPr/>
        </p:nvSpPr>
        <p:spPr>
          <a:xfrm>
            <a:off x="7060055" y="377916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332730" y="377916"/>
            <a:ext cx="25402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Atributos</a:t>
            </a:r>
          </a:p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(Características)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853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4" name="Chave direita 3"/>
          <p:cNvSpPr/>
          <p:nvPr/>
        </p:nvSpPr>
        <p:spPr>
          <a:xfrm>
            <a:off x="8639813" y="1312688"/>
            <a:ext cx="250188" cy="773228"/>
          </a:xfrm>
          <a:prstGeom prst="rightBrace">
            <a:avLst>
              <a:gd name="adj1" fmla="val 18581"/>
              <a:gd name="adj2" fmla="val 398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024620" y="1251728"/>
            <a:ext cx="2578100" cy="8951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rgbClr val="FF0000"/>
                </a:solidFill>
              </a:rPr>
              <a:t>Métodos</a:t>
            </a:r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(Comportamentos)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8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662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10603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50629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64273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38411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9638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pvsul.com.br/fotos/ctd003/99005%20Planta%20Casa%20Missiona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12" y="361539"/>
            <a:ext cx="9057376" cy="61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12686" y="522514"/>
            <a:ext cx="2830285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583543" y="5239657"/>
            <a:ext cx="7881257" cy="87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4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-1397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86190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8919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03296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76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65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00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“Edmundo"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42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“Edmundo"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aluno.numeroFaltas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52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“Edmundo"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aluno.numeroFaltas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Aluno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 a nota de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frequência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        		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aluno.CalcularNotaFrequencia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88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“Edmundo"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aluno.numeroFaltas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Aluno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 a nota de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frequência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        		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aluno.CalcularNotaFrequencia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38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 rot="10800000">
            <a:off x="3581400" y="-2"/>
            <a:ext cx="571500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 rot="10800000">
            <a:off x="4733926" y="-1"/>
            <a:ext cx="561974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 rot="10800000">
            <a:off x="6472957" y="0"/>
            <a:ext cx="571500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 rot="10800000">
            <a:off x="7663583" y="1"/>
            <a:ext cx="561974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 rot="16200000">
            <a:off x="5810251" y="-4572002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 rot="16200000">
            <a:off x="5810249" y="-3378203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 rot="16200000">
            <a:off x="5797551" y="-1676399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 rot="16200000">
            <a:off x="5797549" y="-482600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img.sparknotes.com/figures/3/393a0f9064f0cef5c349ab5966e8842d/xy-graph2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3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2.colorir.com/desenhos/pintar/robo-com-bracos-longos-colorea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17" y="2479673"/>
            <a:ext cx="607977" cy="4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012" y="76201"/>
            <a:ext cx="2744705" cy="24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xtra.globo.com/noticias/economia/422508-d61-636/w976h550/08_31_ghg_fusca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r="2559" b="13228"/>
          <a:stretch/>
        </p:blipFill>
        <p:spPr bwMode="auto">
          <a:xfrm>
            <a:off x="80374" y="319315"/>
            <a:ext cx="12017212" cy="62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361715" y="5896947"/>
            <a:ext cx="2830285" cy="71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5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4" name="Chave direita 3"/>
          <p:cNvSpPr/>
          <p:nvPr/>
        </p:nvSpPr>
        <p:spPr>
          <a:xfrm>
            <a:off x="6089775" y="1268829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362450" y="1268829"/>
            <a:ext cx="20449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Classe (Tipo)</a:t>
            </a:r>
            <a:endParaRPr lang="pt-BR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8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8396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8374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2" name="Chave direita 1"/>
          <p:cNvSpPr/>
          <p:nvPr/>
        </p:nvSpPr>
        <p:spPr>
          <a:xfrm>
            <a:off x="6013575" y="1729196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286250" y="1729196"/>
            <a:ext cx="25402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Atributos</a:t>
            </a:r>
          </a:p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(Características)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3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3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2226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3888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9695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4157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4" name="Chave direita 3"/>
          <p:cNvSpPr/>
          <p:nvPr/>
        </p:nvSpPr>
        <p:spPr>
          <a:xfrm>
            <a:off x="8407401" y="2721936"/>
            <a:ext cx="1435100" cy="2411002"/>
          </a:xfrm>
          <a:prstGeom prst="rightBrace">
            <a:avLst>
              <a:gd name="adj1" fmla="val 6944"/>
              <a:gd name="adj2" fmla="val 466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613900" y="3407876"/>
            <a:ext cx="2578100" cy="8951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rgbClr val="FF0000"/>
                </a:solidFill>
              </a:rPr>
              <a:t>Métodos</a:t>
            </a:r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(Comportamentos)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9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4516294"/>
              </p:ext>
            </p:extLst>
          </p:nvPr>
        </p:nvGraphicFramePr>
        <p:xfrm>
          <a:off x="2621280" y="1797518"/>
          <a:ext cx="6949440" cy="326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73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2315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26315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1" y="1268829"/>
            <a:ext cx="6096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861298"/>
            <a:ext cx="60960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robocop.posicaoX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robocop.posicaoY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robocop.direcao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‘N’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robocop.Explorar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“EMEMEMEMM”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robocop.ObtemPosicaoFinal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87720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6" name="Picture 2" descr="http://www.dsc.ufcg.edu.br/~jacques/cursos/p2/html/oo/classeobjeto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8"/>
          <a:stretch/>
        </p:blipFill>
        <p:spPr bwMode="auto">
          <a:xfrm>
            <a:off x="4607815" y="1323528"/>
            <a:ext cx="7063075" cy="3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sc.ufcg.edu.br/~jacques/cursos/p2/html/oo/classeobjeto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4" r="16934"/>
          <a:stretch/>
        </p:blipFill>
        <p:spPr bwMode="auto">
          <a:xfrm flipH="1">
            <a:off x="245805" y="1011535"/>
            <a:ext cx="4227871" cy="41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0" y="1966452"/>
            <a:ext cx="1524000" cy="432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8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4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1"/>
          <a:stretch/>
        </p:blipFill>
        <p:spPr bwMode="auto">
          <a:xfrm>
            <a:off x="342208" y="1943376"/>
            <a:ext cx="3777406" cy="23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4249555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5325981" y="415656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8211956" y="4223222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9537836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6901315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5445494" y="67730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8211956" y="67730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4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6" y="1876927"/>
            <a:ext cx="7398394" cy="280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7565671" y="2340140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6472178" y="593855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8867264" y="502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9878709" y="1876927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6572795" y="4549640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9816015" y="4383104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83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 Orientação a Objetos nos ajuda em:</a:t>
            </a:r>
            <a:endParaRPr lang="pt-BR" sz="4000" b="1" u="sng" dirty="0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689428" y="463807"/>
          <a:ext cx="10813143" cy="504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57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276850"/>
            <a:ext cx="12192000" cy="158115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Exercício: Robô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354398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710334"/>
            <a:ext cx="12192000" cy="11476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Exercício: Resolver a Lista de Exercícios da Unidade passada utilizando </a:t>
            </a:r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262291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Métodos </a:t>
            </a:r>
            <a:r>
              <a:rPr lang="pt-BR" sz="4000" b="1" dirty="0" smtClean="0">
                <a:solidFill>
                  <a:srgbClr val="FF0000"/>
                </a:solidFill>
              </a:rPr>
              <a:t>sem</a:t>
            </a:r>
            <a:r>
              <a:rPr lang="pt-BR" sz="4000" dirty="0" smtClean="0">
                <a:solidFill>
                  <a:srgbClr val="FF0000"/>
                </a:solidFill>
              </a:rPr>
              <a:t> </a:t>
            </a:r>
            <a:r>
              <a:rPr lang="pt-BR" sz="4000" dirty="0" smtClean="0"/>
              <a:t>retorno</a:t>
            </a:r>
            <a:endParaRPr lang="pt-BR" sz="4000" b="1" u="sng" dirty="0"/>
          </a:p>
        </p:txBody>
      </p:sp>
      <p:pic>
        <p:nvPicPr>
          <p:cNvPr id="1028" name="Picture 4" descr="http://www.visualrponline.com.br/produto-imagem/400/trre-006_proibido-retornar-a-esquerda-4865d091f122b4e611dff5d0f1764f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65" y="524611"/>
            <a:ext cx="5597055" cy="559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7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Métodos </a:t>
            </a:r>
            <a:r>
              <a:rPr lang="pt-BR" sz="4000" b="1" dirty="0" smtClean="0">
                <a:solidFill>
                  <a:srgbClr val="FF0000"/>
                </a:solidFill>
              </a:rPr>
              <a:t>com</a:t>
            </a:r>
            <a:r>
              <a:rPr lang="pt-BR" sz="4000" dirty="0" smtClean="0"/>
              <a:t> retorno</a:t>
            </a:r>
            <a:endParaRPr lang="pt-BR" sz="4000" b="1" u="sng" dirty="0"/>
          </a:p>
        </p:txBody>
      </p:sp>
      <p:pic>
        <p:nvPicPr>
          <p:cNvPr id="2052" name="Picture 4" descr="https://pnsrs.files.wordpress.com/2013/02/convers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985837"/>
            <a:ext cx="44958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8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xtra.globo.com/noticias/economia/422508-d61-636/w976h550/08_31_ghg_fusca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r="2559" b="13228"/>
          <a:stretch/>
        </p:blipFill>
        <p:spPr bwMode="auto">
          <a:xfrm>
            <a:off x="80374" y="319315"/>
            <a:ext cx="12017212" cy="62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361715" y="5962261"/>
            <a:ext cx="2830285" cy="71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777" y="0"/>
            <a:ext cx="12183223" cy="685800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99440" y="426720"/>
            <a:ext cx="11155680" cy="553554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5400" dirty="0">
                <a:solidFill>
                  <a:srgbClr val="FF0000"/>
                </a:solidFill>
              </a:rPr>
              <a:t>Tipos</a:t>
            </a:r>
            <a:r>
              <a:rPr lang="pt-BR" sz="5400" dirty="0"/>
              <a:t> </a:t>
            </a:r>
            <a:r>
              <a:rPr lang="pt-BR" sz="5400" dirty="0" smtClean="0"/>
              <a:t>são a mesma coisa que </a:t>
            </a:r>
            <a:r>
              <a:rPr lang="pt-BR" sz="5400" dirty="0">
                <a:solidFill>
                  <a:srgbClr val="FF0000"/>
                </a:solidFill>
              </a:rPr>
              <a:t>Classes</a:t>
            </a:r>
            <a:endParaRPr lang="pt-BR" sz="5400" b="1" u="sng" dirty="0">
              <a:solidFill>
                <a:srgbClr val="FF00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pt-BR" sz="3600" dirty="0" smtClean="0"/>
              <a:t>A palavra </a:t>
            </a:r>
            <a:r>
              <a:rPr lang="pt-BR" sz="3600" b="1" dirty="0" smtClean="0">
                <a:solidFill>
                  <a:srgbClr val="FF0000"/>
                </a:solidFill>
              </a:rPr>
              <a:t>classe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smtClean="0"/>
              <a:t>vem da taxonomia da </a:t>
            </a:r>
            <a:r>
              <a:rPr lang="pt-BR" sz="3600" dirty="0" smtClean="0"/>
              <a:t>Biologia. Todos </a:t>
            </a:r>
            <a:r>
              <a:rPr lang="pt-BR" sz="3600" dirty="0" smtClean="0"/>
              <a:t>os seres vivos de uma mesma </a:t>
            </a:r>
            <a:r>
              <a:rPr lang="pt-BR" sz="3600" b="1" dirty="0">
                <a:solidFill>
                  <a:srgbClr val="FF0000"/>
                </a:solidFill>
              </a:rPr>
              <a:t>classe</a:t>
            </a:r>
            <a:r>
              <a:rPr lang="pt-BR" sz="3600" dirty="0" smtClean="0"/>
              <a:t> biológica tem uma série de </a:t>
            </a:r>
            <a:r>
              <a:rPr lang="pt-BR" sz="3600" b="1" dirty="0">
                <a:solidFill>
                  <a:srgbClr val="FF0000"/>
                </a:solidFill>
              </a:rPr>
              <a:t>atributos</a:t>
            </a:r>
            <a:r>
              <a:rPr lang="pt-BR" sz="3600" dirty="0" smtClean="0"/>
              <a:t> e </a:t>
            </a:r>
            <a:r>
              <a:rPr lang="pt-BR" sz="3600" b="1" dirty="0">
                <a:solidFill>
                  <a:srgbClr val="FF0000"/>
                </a:solidFill>
              </a:rPr>
              <a:t>comportamentos</a:t>
            </a:r>
            <a:r>
              <a:rPr lang="pt-BR" sz="3600" dirty="0" smtClean="0"/>
              <a:t> em comum, mas não são iguais, podem variar nos valores desses </a:t>
            </a:r>
            <a:r>
              <a:rPr lang="pt-BR" sz="3600" b="1" dirty="0">
                <a:solidFill>
                  <a:srgbClr val="FF0000"/>
                </a:solidFill>
              </a:rPr>
              <a:t>atributos</a:t>
            </a:r>
            <a:r>
              <a:rPr lang="pt-BR" sz="3600" dirty="0" smtClean="0"/>
              <a:t> e como realizam esses </a:t>
            </a:r>
            <a:r>
              <a:rPr lang="pt-BR" sz="3600" b="1" dirty="0">
                <a:solidFill>
                  <a:srgbClr val="FF0000"/>
                </a:solidFill>
              </a:rPr>
              <a:t>comportamentos</a:t>
            </a:r>
            <a:r>
              <a:rPr lang="pt-BR" sz="3600" dirty="0" smtClean="0"/>
              <a:t>.</a:t>
            </a:r>
            <a:endParaRPr lang="pt-BR" sz="3600" b="1" u="sng" dirty="0"/>
          </a:p>
        </p:txBody>
      </p:sp>
    </p:spTree>
    <p:extLst>
      <p:ext uri="{BB962C8B-B14F-4D97-AF65-F5344CB8AC3E}">
        <p14:creationId xmlns:p14="http://schemas.microsoft.com/office/powerpoint/2010/main" val="394766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Referências de Objetos 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435429" y="975196"/>
            <a:ext cx="80118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rosie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63430" y="537030"/>
            <a:ext cx="3294742" cy="4599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305143" y="537029"/>
            <a:ext cx="1553028" cy="1458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Objeto </a:t>
            </a:r>
            <a:r>
              <a:rPr lang="pt-BR" dirty="0" err="1" smtClean="0">
                <a:solidFill>
                  <a:schemeClr val="tx1"/>
                </a:solidFill>
              </a:rPr>
              <a:t>Robo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305143" y="2092512"/>
            <a:ext cx="1553028" cy="1458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Objeto </a:t>
            </a:r>
            <a:r>
              <a:rPr lang="pt-BR" dirty="0" err="1" smtClean="0">
                <a:solidFill>
                  <a:schemeClr val="tx1"/>
                </a:solidFill>
              </a:rPr>
              <a:t>Robo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305143" y="3678026"/>
            <a:ext cx="1553028" cy="14586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Robo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167085" y="4668515"/>
            <a:ext cx="2931887" cy="557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exterminadorDoFuturo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328228" y="5405161"/>
            <a:ext cx="2931887" cy="557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rosie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563430" y="6131580"/>
            <a:ext cx="2931887" cy="5576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robocop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0900228" y="4947360"/>
            <a:ext cx="181429" cy="1294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603342" y="3229709"/>
            <a:ext cx="1923142" cy="2354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7583714" y="1507658"/>
            <a:ext cx="3058885" cy="3280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8686801" y="905220"/>
            <a:ext cx="1524000" cy="64718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Memória </a:t>
            </a:r>
            <a:r>
              <a:rPr lang="pt-BR" sz="2800" dirty="0" err="1" smtClean="0"/>
              <a:t>Ram</a:t>
            </a:r>
            <a:endParaRPr lang="pt-BR" sz="2800" b="1" u="sng" dirty="0"/>
          </a:p>
        </p:txBody>
      </p:sp>
    </p:spTree>
    <p:extLst>
      <p:ext uri="{BB962C8B-B14F-4D97-AF65-F5344CB8AC3E}">
        <p14:creationId xmlns:p14="http://schemas.microsoft.com/office/powerpoint/2010/main" val="45935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Referências de Objetos 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435429" y="975196"/>
            <a:ext cx="80118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rosie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5167085" y="537029"/>
            <a:ext cx="6691087" cy="5425823"/>
            <a:chOff x="5167085" y="537029"/>
            <a:chExt cx="6691087" cy="5425823"/>
          </a:xfrm>
        </p:grpSpPr>
        <p:sp>
          <p:nvSpPr>
            <p:cNvPr id="5" name="Retângulo 4"/>
            <p:cNvSpPr/>
            <p:nvPr/>
          </p:nvSpPr>
          <p:spPr>
            <a:xfrm>
              <a:off x="8563430" y="537030"/>
              <a:ext cx="3294742" cy="4599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rgbClr val="FF0000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0305143" y="537029"/>
              <a:ext cx="1553028" cy="1458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Objeto </a:t>
              </a:r>
              <a:r>
                <a:rPr lang="pt-BR" dirty="0" err="1" smtClean="0">
                  <a:solidFill>
                    <a:schemeClr val="tx1"/>
                  </a:solidFill>
                </a:rPr>
                <a:t>Robo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167085" y="4668515"/>
              <a:ext cx="2931887" cy="557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exterminadorDoFuturo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328228" y="5405161"/>
              <a:ext cx="2931887" cy="5576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rosie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8603342" y="1552405"/>
              <a:ext cx="2296887" cy="40318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V="1">
              <a:off x="7583714" y="1507658"/>
              <a:ext cx="3058885" cy="32805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spaço Reservado para Conteúdo 2"/>
            <p:cNvSpPr txBox="1">
              <a:spLocks/>
            </p:cNvSpPr>
            <p:nvPr/>
          </p:nvSpPr>
          <p:spPr>
            <a:xfrm>
              <a:off x="8686801" y="905220"/>
              <a:ext cx="1524000" cy="64718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dirty="0" smtClean="0"/>
                <a:t>Memória </a:t>
              </a:r>
              <a:r>
                <a:rPr lang="pt-BR" sz="2800" dirty="0" err="1" smtClean="0"/>
                <a:t>Ram</a:t>
              </a:r>
              <a:endParaRPr lang="pt-BR" sz="28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35389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3831771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81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3831771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4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3083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85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9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41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184570" y="2433769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Coordenada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2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7184570" y="2433769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1606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8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E na UML, como fica?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7271656" y="677540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8692" y="38010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2" y="2816716"/>
            <a:ext cx="10840664" cy="30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3.bp.blogspot.com/-MhC8b9YF4a8/TbgAVXXC8YI/AAAAAAAABkc/F_y_OK_E0U4/s1600/2007_frequencia_escolar_logo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0" t="6666" r="10900" b="13519"/>
          <a:stretch/>
        </p:blipFill>
        <p:spPr bwMode="auto">
          <a:xfrm>
            <a:off x="1009124" y="2303737"/>
            <a:ext cx="3573036" cy="37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95658"/>
              </p:ext>
            </p:extLst>
          </p:nvPr>
        </p:nvGraphicFramePr>
        <p:xfrm>
          <a:off x="5547360" y="1833881"/>
          <a:ext cx="5918200" cy="433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78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Todos os alunos</a:t>
                      </a:r>
                      <a:r>
                        <a:rPr lang="pt-BR" baseline="0" dirty="0" smtClean="0"/>
                        <a:t> começam com um ponto na média no quesito presença. 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0,8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0,6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0,4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0,2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10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0,0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69900" y="334397"/>
            <a:ext cx="112395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Especificação do calculo da </a:t>
            </a:r>
            <a:r>
              <a:rPr lang="pt-BR" sz="3200" dirty="0" smtClean="0"/>
              <a:t>nota de participação dos alunos da disciplina de </a:t>
            </a:r>
            <a:r>
              <a:rPr lang="pt-BR" sz="3200" b="1" dirty="0" smtClean="0"/>
              <a:t>Programação Orientada a Objetos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57267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276850"/>
            <a:ext cx="12192000" cy="158115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Exercícios: Exercícios da Apostila Unidade 2</a:t>
            </a:r>
          </a:p>
        </p:txBody>
      </p:sp>
    </p:spTree>
    <p:extLst>
      <p:ext uri="{BB962C8B-B14F-4D97-AF65-F5344CB8AC3E}">
        <p14:creationId xmlns:p14="http://schemas.microsoft.com/office/powerpoint/2010/main" val="121003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Orientação a Objetos Básica</a:t>
            </a:r>
            <a:br>
              <a:rPr lang="pt-BR" dirty="0" smtClean="0"/>
            </a:br>
            <a:r>
              <a:rPr lang="pt-BR" dirty="0" smtClean="0"/>
              <a:t>Unidade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52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</p:spTree>
    <p:extLst>
      <p:ext uri="{BB962C8B-B14F-4D97-AF65-F5344CB8AC3E}">
        <p14:creationId xmlns:p14="http://schemas.microsoft.com/office/powerpoint/2010/main" val="250910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91252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4" name="Chave direita 3"/>
          <p:cNvSpPr/>
          <p:nvPr/>
        </p:nvSpPr>
        <p:spPr>
          <a:xfrm>
            <a:off x="5823325" y="80109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0" y="80109"/>
            <a:ext cx="20449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Classe (Tipo)</a:t>
            </a:r>
            <a:endParaRPr lang="pt-BR" sz="2800" b="1" u="sng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3332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2648</Words>
  <Application>Microsoft Office PowerPoint</Application>
  <PresentationFormat>Widescreen</PresentationFormat>
  <Paragraphs>795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Tema do Office</vt:lpstr>
      <vt:lpstr>Orientação a Objetos Básica Unidade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Orientação a Objetos Básica Unidade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 Básica Unidade 2</dc:title>
  <dc:creator>Alexandre Rech</dc:creator>
  <cp:lastModifiedBy>Alexandre Rech</cp:lastModifiedBy>
  <cp:revision>46</cp:revision>
  <dcterms:created xsi:type="dcterms:W3CDTF">2015-03-16T17:05:50Z</dcterms:created>
  <dcterms:modified xsi:type="dcterms:W3CDTF">2017-03-06T21:56:54Z</dcterms:modified>
</cp:coreProperties>
</file>