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9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3" r:id="rId21"/>
    <p:sldId id="275" r:id="rId22"/>
    <p:sldId id="289" r:id="rId23"/>
    <p:sldId id="290" r:id="rId24"/>
    <p:sldId id="291" r:id="rId25"/>
    <p:sldId id="292" r:id="rId26"/>
    <p:sldId id="293" r:id="rId27"/>
    <p:sldId id="278" r:id="rId28"/>
    <p:sldId id="279" r:id="rId29"/>
    <p:sldId id="280" r:id="rId30"/>
    <p:sldId id="281" r:id="rId31"/>
    <p:sldId id="282" r:id="rId32"/>
    <p:sldId id="302" r:id="rId33"/>
    <p:sldId id="276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3" r:id="rId42"/>
    <p:sldId id="304" r:id="rId43"/>
    <p:sldId id="301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40" r:id="rId60"/>
    <p:sldId id="320" r:id="rId61"/>
    <p:sldId id="341" r:id="rId62"/>
    <p:sldId id="342" r:id="rId63"/>
    <p:sldId id="343" r:id="rId64"/>
    <p:sldId id="344" r:id="rId65"/>
    <p:sldId id="345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5CF1-DD37-407D-A16D-3BF65EE6F117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FA6E-85A5-4CA0-BF13-FED17D60A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51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5CF1-DD37-407D-A16D-3BF65EE6F117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FA6E-85A5-4CA0-BF13-FED17D60A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02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5CF1-DD37-407D-A16D-3BF65EE6F117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FA6E-85A5-4CA0-BF13-FED17D60A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35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5CF1-DD37-407D-A16D-3BF65EE6F117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FA6E-85A5-4CA0-BF13-FED17D60A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1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5CF1-DD37-407D-A16D-3BF65EE6F117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FA6E-85A5-4CA0-BF13-FED17D60A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3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5CF1-DD37-407D-A16D-3BF65EE6F117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FA6E-85A5-4CA0-BF13-FED17D60A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73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5CF1-DD37-407D-A16D-3BF65EE6F117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FA6E-85A5-4CA0-BF13-FED17D60A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59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5CF1-DD37-407D-A16D-3BF65EE6F117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FA6E-85A5-4CA0-BF13-FED17D60A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0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5CF1-DD37-407D-A16D-3BF65EE6F117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FA6E-85A5-4CA0-BF13-FED17D60A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89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5CF1-DD37-407D-A16D-3BF65EE6F117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FA6E-85A5-4CA0-BF13-FED17D60A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68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5CF1-DD37-407D-A16D-3BF65EE6F117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FA6E-85A5-4CA0-BF13-FED17D60A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9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75CF1-DD37-407D-A16D-3BF65EE6F117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3FA6E-85A5-4CA0-BF13-FED17D60A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4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2060"/>
                </a:solidFill>
              </a:rPr>
              <a:t>Enunciado da Prova 1 de POO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93043" y="933123"/>
            <a:ext cx="61579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Uma conta corrente possui um número, um saldo, um status que informa se ela é especial ou não, um limite e um conjunto de movimentações. Uma movimentação possui um valor e uma informação se ela é uma movimentação de crédito ou débito. 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Cada conta terá operações de saques, depósitos, emissão de saldo, extrato e transferência entre contas.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Uma conta corrente só pode fazer saques desde que o valor não exceda o limite de saque que é o limite + saldo.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Na classe </a:t>
            </a:r>
            <a:r>
              <a:rPr lang="pt-BR" sz="2000" dirty="0" err="1" smtClean="0"/>
              <a:t>Program</a:t>
            </a:r>
            <a:r>
              <a:rPr lang="pt-BR" sz="2000" dirty="0" smtClean="0"/>
              <a:t>, instancie um objeto conta, configure seus atributos e chame seus métodos.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062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0" y="21914"/>
            <a:ext cx="685800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conta1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conta1.saldo = 1000;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conta1.numero = 12;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conta1.limite = 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conta1.ehEspecial =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conta1.movimentacoes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conta1.Sacar(200);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conta1.Depositar(300);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8382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0" y="21914"/>
            <a:ext cx="6858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conta1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conta1.saldo = 1000;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conta1.numero = 12;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conta1.limite = 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conta1.ehEspecial =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conta1.movimentacoes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conta1.Sacar(200);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conta1.Depositar(300);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conta1.Depositar(500);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7833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0" y="21914"/>
            <a:ext cx="685800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conta1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conta1.saldo = 1000;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conta1.numero = 12;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conta1.limite = 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conta1.ehEspecial =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conta1.movimentacoes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conta1.Sacar(200);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conta1.Depositar(300);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conta1.Depositar(500);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conta1.Sacar(200);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20943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0" y="21914"/>
            <a:ext cx="6858000" cy="40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conta1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conta1.saldo = 1000;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conta1.numero = 12;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conta1.limite = 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conta1.ehEspecial =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conta1.movimentacoes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conta1.Sacar(200);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conta1.Depositar(300);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conta1.Depositar(500);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conta1.Sacar(200);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conta2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30177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0" y="21914"/>
            <a:ext cx="685800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conta1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conta1.saldo = 1000;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conta1.numero = 12;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conta1.limite = 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conta1.ehEspecial =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conta1.movimentacoes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conta1.Sacar(200);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conta1.Depositar(300);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conta1.Depositar(500);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conta1.Sacar(200);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conta2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conta2.saldo = 300;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36359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0" y="21914"/>
            <a:ext cx="6858000" cy="509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conta1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conta1.saldo = 1000;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conta1.numero = 12;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conta1.limite = 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conta1.ehEspecial =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conta1.movimentacoes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conta1.Sacar(200);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conta1.Depositar(300);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conta1.Depositar(500);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conta1.Sacar(200);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conta2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conta2.saldo = 300;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conta2.numero = 13;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conta2.limite = 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conta2.ehEspecial =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conta2.movimentacoes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31550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0" y="21914"/>
            <a:ext cx="6858000" cy="5435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conta1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conta1.saldo = 1000;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conta1.numero = 12;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conta1.limite = 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conta1.ehEspecial =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conta1.movimentacoes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conta1.Sacar(200);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conta1.Depositar(300);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conta1.Depositar(500);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conta1.Sacar(200);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conta2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conta2.saldo = 300;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conta2.numero = 13;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conta2.limite = 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conta2.ehEspecial =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conta2.movimentacoes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conta1.TransferirPara(conta2, 400);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12759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0" y="21914"/>
            <a:ext cx="6858000" cy="595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conta1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conta1.saldo = 1000;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conta1.numero = 12;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conta1.limite = 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conta1.ehEspecial =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conta1.movimentacoes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conta1.Sacar(200);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conta1.Depositar(300);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conta1.Depositar(500);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conta1.Sacar(200);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conta2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conta2.saldo = 300;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conta2.numero = 13;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conta2.limite = 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conta2.ehEspecial =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conta2.movimentacoes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conta1.TransferirPara(conta2, 400);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(conta1.ExibirExtrato());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13377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0" y="21914"/>
            <a:ext cx="6858000" cy="578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conta1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conta1.saldo = 1000;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conta1.numero = 12;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conta1.limite = 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conta1.ehEspecial =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conta1.movimentacoes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conta1.Sacar(200);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conta1.Depositar(300);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conta1.Depositar(500);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conta1.Sacar(200);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conta2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conta2.saldo = 300;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conta2.numero = 13;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conta2.limite = 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conta2.ehEspecial =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conta2.movimentacoes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conta1.TransferirPara(conta2, 400);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(conta1.ExibirExtrato</a:t>
            </a:r>
            <a:r>
              <a:rPr lang="pt-BR" sz="11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19117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0" y="1438276"/>
            <a:ext cx="9063941" cy="39814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2060"/>
                </a:solidFill>
              </a:rPr>
              <a:t>Resolução da Prova </a:t>
            </a:r>
            <a:endParaRPr lang="pt-BR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0" y="1438276"/>
            <a:ext cx="9063941" cy="39814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2060"/>
                </a:solidFill>
              </a:rPr>
              <a:t>Resolução da Prova </a:t>
            </a:r>
            <a:endParaRPr lang="pt-BR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1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0" y="1438276"/>
            <a:ext cx="9063941" cy="3981449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09550" y="904875"/>
            <a:ext cx="2333625" cy="4810125"/>
          </a:xfrm>
          <a:prstGeom prst="rect">
            <a:avLst/>
          </a:prstGeom>
          <a:solidFill>
            <a:srgbClr val="FFFFFF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2060"/>
                </a:solidFill>
              </a:rPr>
              <a:t>Implementação na classe: </a:t>
            </a:r>
            <a:r>
              <a:rPr lang="pt-BR" sz="3600" b="1" dirty="0" err="1" smtClean="0">
                <a:solidFill>
                  <a:srgbClr val="002060"/>
                </a:solidFill>
              </a:rPr>
              <a:t>ContaCorrente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095875" y="800100"/>
            <a:ext cx="3733801" cy="4810125"/>
          </a:xfrm>
          <a:prstGeom prst="rect">
            <a:avLst/>
          </a:prstGeom>
          <a:solidFill>
            <a:srgbClr val="FFFFFF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9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8606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21689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11216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254565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2349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36960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198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12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3" y="1679763"/>
            <a:ext cx="3143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250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2024062"/>
            <a:ext cx="314325" cy="2762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3" y="1679763"/>
            <a:ext cx="3143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2024062"/>
            <a:ext cx="314325" cy="276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88" y="2366962"/>
            <a:ext cx="314325" cy="2762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3" y="1679763"/>
            <a:ext cx="3143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0" y="1438276"/>
            <a:ext cx="9063941" cy="3981449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200400" y="904875"/>
            <a:ext cx="5734050" cy="4810125"/>
          </a:xfrm>
          <a:prstGeom prst="rect">
            <a:avLst/>
          </a:prstGeom>
          <a:solidFill>
            <a:srgbClr val="FFFFFF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2060"/>
                </a:solidFill>
              </a:rPr>
              <a:t>Implementação na classe: </a:t>
            </a:r>
            <a:r>
              <a:rPr lang="pt-BR" sz="3600" b="1" dirty="0" err="1" smtClean="0">
                <a:solidFill>
                  <a:srgbClr val="002060"/>
                </a:solidFill>
              </a:rPr>
              <a:t>Program</a:t>
            </a:r>
            <a:endParaRPr lang="pt-BR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1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2024062"/>
            <a:ext cx="314325" cy="276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88" y="2366962"/>
            <a:ext cx="314325" cy="276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2709862"/>
            <a:ext cx="314325" cy="2762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3" y="1679763"/>
            <a:ext cx="3143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5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2024062"/>
            <a:ext cx="314325" cy="276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88" y="2366962"/>
            <a:ext cx="314325" cy="276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2709862"/>
            <a:ext cx="314325" cy="2762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8" y="3052762"/>
            <a:ext cx="314325" cy="2762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3" y="1679763"/>
            <a:ext cx="3143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2024062"/>
            <a:ext cx="314325" cy="276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88" y="2366962"/>
            <a:ext cx="314325" cy="276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2709862"/>
            <a:ext cx="314325" cy="2762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8" y="3052762"/>
            <a:ext cx="314325" cy="2762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3" y="1679763"/>
            <a:ext cx="3143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12184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(quantia &lt; saldo + limite)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 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15027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(quantia &lt; saldo + limite)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novoSaldo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saldo - quantia;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 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82416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491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(quantia &lt; saldo + limite)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novoSaldo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saldo - quantia;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saldo =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novoSaldo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 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25173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509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(quantia &lt; saldo + limite)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novoSaldo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saldo - quantia;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saldo =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novoSaldo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 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16368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578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(quantia &lt; saldo + limite)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novoSaldo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saldo - quantia;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saldo =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novoSaldo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movimentacao.valor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quantia;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movimentacao.tipo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"Débito"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movimentacao.descricao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"Débito de R$"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quantia + </a:t>
            </a:r>
            <a:r>
              <a:rPr lang="pt-BR" sz="112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reais"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 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3345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(quantia &lt; saldo + limite)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novoSaldo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saldo - quantia;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saldo =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novoSaldo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movimentacao.valor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quantia;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movimentacao.tipo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"Débito"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movimentacao.descricao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"Débito de R$"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quantia + </a:t>
            </a:r>
            <a:r>
              <a:rPr lang="pt-BR" sz="112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reais"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 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24808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0" y="21914"/>
            <a:ext cx="6858000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242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(quantia &lt; saldo + limite)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novoSaldo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saldo - quantia;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saldo =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novoSaldo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movimentacao.valor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quantia;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movimentacao.tipo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"Débito"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movimentacao.descricao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"Débito de R$"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quantia + </a:t>
            </a:r>
            <a:r>
              <a:rPr lang="pt-BR" sz="112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reais"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 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239086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2024062"/>
            <a:ext cx="314325" cy="276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88" y="2366962"/>
            <a:ext cx="314325" cy="276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2709862"/>
            <a:ext cx="314325" cy="2762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8" y="3052762"/>
            <a:ext cx="314325" cy="2762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3" y="1679763"/>
            <a:ext cx="3143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2024062"/>
            <a:ext cx="314325" cy="276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88" y="2366962"/>
            <a:ext cx="314325" cy="276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2709862"/>
            <a:ext cx="314325" cy="2762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8" y="3052762"/>
            <a:ext cx="314325" cy="2762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3" y="1679763"/>
            <a:ext cx="3143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6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373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32060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novoSaldo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saldo + quantia;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3566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442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novoSaldo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saldo + quantia;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saldo =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novoSaldo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39257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novoSaldo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saldo + quantia;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saldo =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novoSaldo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355577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528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novoSaldo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saldo + quantia;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saldo =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novoSaldo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movimentacao.valor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quantia;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movimentacao.tipo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"Crédito"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movimentacao.descricao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"Crédito de R$"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quantia + </a:t>
            </a:r>
            <a:r>
              <a:rPr lang="pt-BR" sz="112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reais"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3103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578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novoSaldo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saldo + quantia;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saldo =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novoSaldo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movimentacao.valor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quantia;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movimentacao.tipo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"Crédito"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movimentacao.descricao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"Crédito de R$"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quantia + </a:t>
            </a:r>
            <a:r>
              <a:rPr lang="pt-BR" sz="112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reais"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28501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578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novoSaldo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saldo + quantia;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saldo =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novoSaldo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movimentacao.valor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quantia;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movimentacao.tipo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"Crédito"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movimentacao.descricao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"Crédito de R$"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quantia + </a:t>
            </a:r>
            <a:r>
              <a:rPr lang="pt-BR" sz="112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reais"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23475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0" y="21914"/>
            <a:ext cx="6858000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242125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2024062"/>
            <a:ext cx="314325" cy="276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88" y="2366962"/>
            <a:ext cx="314325" cy="276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2709862"/>
            <a:ext cx="314325" cy="2762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8" y="3052762"/>
            <a:ext cx="314325" cy="2762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3" y="1679763"/>
            <a:ext cx="3143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2024062"/>
            <a:ext cx="314325" cy="276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88" y="2366962"/>
            <a:ext cx="314325" cy="276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2709862"/>
            <a:ext cx="314325" cy="2762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8" y="3052762"/>
            <a:ext cx="314325" cy="2762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3" y="1679763"/>
            <a:ext cx="3143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2578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411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.Sacar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(quantia);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123989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411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.Sacar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(quantia);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contaDestino.Depositar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(quantia);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226931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2024062"/>
            <a:ext cx="314325" cy="276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88" y="2366962"/>
            <a:ext cx="314325" cy="276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2709862"/>
            <a:ext cx="314325" cy="2762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8" y="3052762"/>
            <a:ext cx="314325" cy="2762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3" y="1679763"/>
            <a:ext cx="3143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2024062"/>
            <a:ext cx="314325" cy="276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88" y="2366962"/>
            <a:ext cx="314325" cy="276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2709862"/>
            <a:ext cx="314325" cy="2762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8" y="3052762"/>
            <a:ext cx="314325" cy="2762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3" y="1679763"/>
            <a:ext cx="3143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2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1869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411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extrato</a:t>
            </a:r>
            <a:r>
              <a:rPr lang="pt-B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 da conta {0}"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numero);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42805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extrato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"Numero da conta {0}"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numero);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quebraLinha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136711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0" y="21914"/>
            <a:ext cx="6858000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conta1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19128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extrato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"Numero da conta {0}"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numero);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quebraLinha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extrato</a:t>
            </a:r>
            <a:r>
              <a:rPr lang="pt-B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0} Movimentações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quebraLinha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7676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559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extrato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"Numero da conta {0}"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numero);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quebraLinha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extrato</a:t>
            </a:r>
            <a:r>
              <a:rPr lang="pt-B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0} Movimentações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quebraLinha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9428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8339137" cy="596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extrato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"Numero da conta {0}"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numero);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quebraLinha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extrato</a:t>
            </a:r>
            <a:r>
              <a:rPr lang="pt-B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0} Movimentações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quebraLinha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  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extrato</a:t>
            </a:r>
            <a:r>
              <a:rPr lang="pt-B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 {1} 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quebraLinha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movimentacao.descricao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40088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8339137" cy="633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extrato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"Numero da conta {0}"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numero);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quebraLinha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extrato</a:t>
            </a:r>
            <a:r>
              <a:rPr lang="pt-B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0} Movimentações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quebraLinha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extrato</a:t>
            </a:r>
            <a:r>
              <a:rPr lang="pt-B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 {1} 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quebraLinha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movimentacao.descricao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26815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8339137" cy="651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extrato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"Numero da conta {0}"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numero);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quebraLinha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extrato</a:t>
            </a:r>
            <a:r>
              <a:rPr lang="pt-B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0} Movimentações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quebraLinha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extrato</a:t>
            </a:r>
            <a:r>
              <a:rPr lang="pt-B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 {1} 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quebraLinha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movimentacao.descricao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extrato</a:t>
            </a:r>
            <a:r>
              <a:rPr lang="pt-B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Saldo atual: {0}"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saldo + limite );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36925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8339137" cy="670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extrato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"Numero da conta {0}"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numero);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quebraLinha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extrato</a:t>
            </a:r>
            <a:r>
              <a:rPr lang="pt-B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0} Movimentações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quebraLinha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extrato</a:t>
            </a:r>
            <a:r>
              <a:rPr lang="pt-B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 {1} 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quebraLinha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movimentacao.descricao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extrato</a:t>
            </a:r>
            <a:r>
              <a:rPr lang="pt-B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Saldo atual: {0}"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saldo + limite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extrato</a:t>
            </a:r>
            <a:r>
              <a:rPr lang="pt-BR" sz="1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1200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39423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2024062"/>
            <a:ext cx="314325" cy="276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88" y="2366962"/>
            <a:ext cx="314325" cy="276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2709862"/>
            <a:ext cx="314325" cy="2762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8" y="3052762"/>
            <a:ext cx="314325" cy="2762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3" y="1679763"/>
            <a:ext cx="3143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2024062"/>
            <a:ext cx="314325" cy="276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88" y="2366962"/>
            <a:ext cx="314325" cy="276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2709862"/>
            <a:ext cx="314325" cy="2762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8" y="3052762"/>
            <a:ext cx="314325" cy="2762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3" y="1679763"/>
            <a:ext cx="3143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n-NO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14750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n-NO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movimentacoes.Length; i++)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38536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0" y="21914"/>
            <a:ext cx="68580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conta1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conta1.saldo = 1000;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40530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n-NO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movimentacoes.Length; i++)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 ==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54519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n-NO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movimentacoes.Length; i++)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 ==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1948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n-NO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movimentacoes.Length; i++)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 ==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76265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61988" y="301478"/>
            <a:ext cx="6524625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numero;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limite;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ehEspecial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movimentacoes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Sacar(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 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Depositar(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TransferirPara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contaDestino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quantia)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ExibirExtrato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PegaPosicaoVazia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2024062"/>
            <a:ext cx="314325" cy="276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88" y="2366962"/>
            <a:ext cx="314325" cy="276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2709862"/>
            <a:ext cx="314325" cy="2762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8" y="3052762"/>
            <a:ext cx="314325" cy="2762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3" y="1679763"/>
            <a:ext cx="3143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0" y="1438276"/>
            <a:ext cx="9063941" cy="39814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2060"/>
                </a:solidFill>
              </a:rPr>
              <a:t>Resolução da Prova </a:t>
            </a:r>
            <a:endParaRPr lang="pt-BR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0" y="1438276"/>
            <a:ext cx="9063941" cy="3981449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09550" y="904875"/>
            <a:ext cx="7000875" cy="4810125"/>
          </a:xfrm>
          <a:prstGeom prst="rect">
            <a:avLst/>
          </a:prstGeom>
          <a:solidFill>
            <a:srgbClr val="FFFFFF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2060"/>
                </a:solidFill>
              </a:rPr>
              <a:t>Implementação na classe: </a:t>
            </a:r>
            <a:r>
              <a:rPr lang="pt-BR" sz="3600" b="1" dirty="0" err="1" smtClean="0">
                <a:solidFill>
                  <a:srgbClr val="002060"/>
                </a:solidFill>
              </a:rPr>
              <a:t>Movimentacao</a:t>
            </a:r>
            <a:endParaRPr lang="pt-BR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952500" y="2390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5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952500" y="23908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87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952500" y="23908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valor;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08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952500" y="23908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valor;</a:t>
            </a:r>
          </a:p>
          <a:p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18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0" y="21914"/>
            <a:ext cx="6858000" cy="250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conta1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conta1.saldo = 1000;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conta1.numero = 12;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conta1.limite = 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conta1.ehEspecial =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conta1.movimentacoes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16981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0" y="21914"/>
            <a:ext cx="6858000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12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conta1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ContaCorrente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conta1.saldo = 1000;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conta1.numero = 12;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conta1.limite = 0;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conta1.ehEspecial = </a:t>
            </a:r>
            <a:r>
              <a:rPr lang="pt-BR" sz="112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conta1.movimentacoes = </a:t>
            </a:r>
            <a:r>
              <a:rPr lang="pt-BR" sz="11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2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Movimentacao</a:t>
            </a:r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conta1.Sacar(200);</a:t>
            </a:r>
          </a:p>
          <a:p>
            <a:endParaRPr lang="pt-BR" sz="11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120" dirty="0"/>
          </a:p>
        </p:txBody>
      </p:sp>
    </p:spTree>
    <p:extLst>
      <p:ext uri="{BB962C8B-B14F-4D97-AF65-F5344CB8AC3E}">
        <p14:creationId xmlns:p14="http://schemas.microsoft.com/office/powerpoint/2010/main" val="36827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5295</Words>
  <Application>Microsoft Office PowerPoint</Application>
  <PresentationFormat>Apresentação na tela (4:3)</PresentationFormat>
  <Paragraphs>1521</Paragraphs>
  <Slides>79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79</vt:i4>
      </vt:variant>
    </vt:vector>
  </HeadingPairs>
  <TitlesOfParts>
    <vt:vector size="84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Rech</dc:creator>
  <cp:lastModifiedBy>Alexandre Rech</cp:lastModifiedBy>
  <cp:revision>10</cp:revision>
  <dcterms:created xsi:type="dcterms:W3CDTF">2016-04-18T20:32:53Z</dcterms:created>
  <dcterms:modified xsi:type="dcterms:W3CDTF">2017-04-09T22:21:33Z</dcterms:modified>
</cp:coreProperties>
</file>