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85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2076B-7E17-4009-A751-37E119ED019E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CDD6-F58D-42B6-8DBF-AC8C10F66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02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2076B-7E17-4009-A751-37E119ED019E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CDD6-F58D-42B6-8DBF-AC8C10F66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04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2076B-7E17-4009-A751-37E119ED019E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CDD6-F58D-42B6-8DBF-AC8C10F66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67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2076B-7E17-4009-A751-37E119ED019E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CDD6-F58D-42B6-8DBF-AC8C10F66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64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2076B-7E17-4009-A751-37E119ED019E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CDD6-F58D-42B6-8DBF-AC8C10F66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81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2076B-7E17-4009-A751-37E119ED019E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CDD6-F58D-42B6-8DBF-AC8C10F66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87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2076B-7E17-4009-A751-37E119ED019E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CDD6-F58D-42B6-8DBF-AC8C10F66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47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2076B-7E17-4009-A751-37E119ED019E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CDD6-F58D-42B6-8DBF-AC8C10F66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40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2076B-7E17-4009-A751-37E119ED019E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CDD6-F58D-42B6-8DBF-AC8C10F66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61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2076B-7E17-4009-A751-37E119ED019E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CDD6-F58D-42B6-8DBF-AC8C10F66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91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2076B-7E17-4009-A751-37E119ED019E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CDD6-F58D-42B6-8DBF-AC8C10F66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94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076B-7E17-4009-A751-37E119ED019E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2CDD6-F58D-42B6-8DBF-AC8C10F66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05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Correção Prova POO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Unidades 1, 2 e 3</a:t>
            </a:r>
          </a:p>
          <a:p>
            <a:r>
              <a:rPr lang="pt-BR" dirty="0" smtClean="0"/>
              <a:t>Prof. Rech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293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862138" y="0"/>
            <a:ext cx="846772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InformarTipo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"Triangulo inválido"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 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0) || 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... }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... } 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887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862138" y="0"/>
            <a:ext cx="846772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InformarTipo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"Triangulo inválido"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Eqüilátero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... }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... } 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453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862138" y="0"/>
            <a:ext cx="8467724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InformarTipo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"Triangulo inválido"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Eqüilátero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"Escaleno"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... }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... } 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80961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862138" y="0"/>
            <a:ext cx="846772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InformarTipo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"Triangulo inválido"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Eqüilátero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"Escaleno"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"Isósceles"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... }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... } 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0061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862138" y="0"/>
            <a:ext cx="846772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InformarTipo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"Triangulo inválido"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Eqüilátero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"Escaleno"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"Isósceles"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... }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... } 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50288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66712" y="0"/>
            <a:ext cx="8467724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InformarTipo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"Triangulo inválido"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Eqüilátero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"Escaleno"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"Isósceles"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... }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... } 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sp>
        <p:nvSpPr>
          <p:cNvPr id="5" name="Retângulo 4"/>
          <p:cNvSpPr/>
          <p:nvPr/>
        </p:nvSpPr>
        <p:spPr>
          <a:xfrm>
            <a:off x="6762750" y="169277"/>
            <a:ext cx="53435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6981825" y="0"/>
            <a:ext cx="0" cy="6858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19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66712" y="0"/>
            <a:ext cx="8467724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InformarTipo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"Triangulo inválido"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Eqüilátero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"Escaleno"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"Isósceles"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... }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... } 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sp>
        <p:nvSpPr>
          <p:cNvPr id="5" name="Retângulo 4"/>
          <p:cNvSpPr/>
          <p:nvPr/>
        </p:nvSpPr>
        <p:spPr>
          <a:xfrm>
            <a:off x="6762750" y="169277"/>
            <a:ext cx="53435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6981825" y="0"/>
            <a:ext cx="0" cy="6858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1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66712" y="0"/>
            <a:ext cx="8467724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InformarTipo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"Triangulo inválido"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Eqüilátero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"Escaleno"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"Isósceles"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... }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... } 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sp>
        <p:nvSpPr>
          <p:cNvPr id="5" name="Retângulo 4"/>
          <p:cNvSpPr/>
          <p:nvPr/>
        </p:nvSpPr>
        <p:spPr>
          <a:xfrm>
            <a:off x="6762750" y="169277"/>
            <a:ext cx="53435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6981825" y="0"/>
            <a:ext cx="0" cy="6858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4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66712" y="0"/>
            <a:ext cx="8467724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InformarTipo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"Triangulo inválido"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Eqüilátero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"Escaleno"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"Isósceles"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... }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... } 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sp>
        <p:nvSpPr>
          <p:cNvPr id="5" name="Retângulo 4"/>
          <p:cNvSpPr/>
          <p:nvPr/>
        </p:nvSpPr>
        <p:spPr>
          <a:xfrm>
            <a:off x="6762750" y="169277"/>
            <a:ext cx="53435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triangulo.LadoX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6981825" y="0"/>
            <a:ext cx="0" cy="6858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50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66712" y="0"/>
            <a:ext cx="8467724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InformarTipo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"Triangulo inválido"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Eqüilátero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"Escaleno"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"Isósceles"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... }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... } 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sp>
        <p:nvSpPr>
          <p:cNvPr id="5" name="Retângulo 4"/>
          <p:cNvSpPr/>
          <p:nvPr/>
        </p:nvSpPr>
        <p:spPr>
          <a:xfrm>
            <a:off x="6762750" y="169277"/>
            <a:ext cx="534352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triangulo.LadoX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triangulo.LadoZ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6981825" y="0"/>
            <a:ext cx="0" cy="6858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38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862138" y="0"/>
            <a:ext cx="846772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01423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66712" y="0"/>
            <a:ext cx="8467724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InformarTipo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"Triangulo inválido"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Eqüilátero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"Escaleno"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"Isósceles"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... }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... } 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sp>
        <p:nvSpPr>
          <p:cNvPr id="5" name="Retângulo 4"/>
          <p:cNvSpPr/>
          <p:nvPr/>
        </p:nvSpPr>
        <p:spPr>
          <a:xfrm>
            <a:off x="6762750" y="169277"/>
            <a:ext cx="534352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triangulo.LadoX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triangulo.LadoZ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triangulo.LadoY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6981825" y="0"/>
            <a:ext cx="0" cy="6858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93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66712" y="0"/>
            <a:ext cx="8467724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InformarTipo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"Triangulo inválido"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Eqüilátero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"Escaleno"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"Isósceles"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... }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... } 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sp>
        <p:nvSpPr>
          <p:cNvPr id="5" name="Retângulo 4"/>
          <p:cNvSpPr/>
          <p:nvPr/>
        </p:nvSpPr>
        <p:spPr>
          <a:xfrm>
            <a:off x="6762750" y="169277"/>
            <a:ext cx="534352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triangulo.LadoX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triangulo.LadoZ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triangulo.LadoY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 =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triangulo.InformarTipo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6981825" y="0"/>
            <a:ext cx="0" cy="6858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44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66712" y="0"/>
            <a:ext cx="8467724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InformarTipo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"Triangulo inválido"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Eqüilátero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"Escaleno"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"Isósceles"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... }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... } 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sp>
        <p:nvSpPr>
          <p:cNvPr id="5" name="Retângulo 4"/>
          <p:cNvSpPr/>
          <p:nvPr/>
        </p:nvSpPr>
        <p:spPr>
          <a:xfrm>
            <a:off x="6762750" y="169277"/>
            <a:ext cx="534352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triangulo.LadoX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triangulo.LadoZ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triangulo.LadoY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 =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triangulo.InformarTipo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(tipo); 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Eqüilátero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6981825" y="0"/>
            <a:ext cx="0" cy="6858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62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66712" y="0"/>
            <a:ext cx="8467724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InformarTipo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"Triangulo inválido"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Eqüilátero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"Escaleno"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"Isósceles"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... }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... } 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sp>
        <p:nvSpPr>
          <p:cNvPr id="5" name="Retângulo 4"/>
          <p:cNvSpPr/>
          <p:nvPr/>
        </p:nvSpPr>
        <p:spPr>
          <a:xfrm>
            <a:off x="6762750" y="169277"/>
            <a:ext cx="53435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6981825" y="0"/>
            <a:ext cx="0" cy="6858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40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66712" y="0"/>
            <a:ext cx="8467724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InformarTipo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"Triangulo inválido"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Eqüilátero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"Escaleno"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"Isósceles"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... }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... } 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sp>
        <p:nvSpPr>
          <p:cNvPr id="5" name="Retângulo 4"/>
          <p:cNvSpPr/>
          <p:nvPr/>
        </p:nvSpPr>
        <p:spPr>
          <a:xfrm>
            <a:off x="6762750" y="169277"/>
            <a:ext cx="53435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6981825" y="0"/>
            <a:ext cx="0" cy="6858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81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66712" y="0"/>
            <a:ext cx="8467724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InformarTipo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"Triangulo inválido"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Eqüilátero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"Escaleno"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"Isósceles"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... }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... } 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sp>
        <p:nvSpPr>
          <p:cNvPr id="5" name="Retângulo 4"/>
          <p:cNvSpPr/>
          <p:nvPr/>
        </p:nvSpPr>
        <p:spPr>
          <a:xfrm>
            <a:off x="6762750" y="169277"/>
            <a:ext cx="53435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6981825" y="0"/>
            <a:ext cx="0" cy="6858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6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66712" y="0"/>
            <a:ext cx="8467724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InformarTipo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"Triangulo inválido"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Eqüilátero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"Escaleno"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"Isósceles"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... }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... } 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sp>
        <p:nvSpPr>
          <p:cNvPr id="5" name="Retângulo 4"/>
          <p:cNvSpPr/>
          <p:nvPr/>
        </p:nvSpPr>
        <p:spPr>
          <a:xfrm>
            <a:off x="6762750" y="169277"/>
            <a:ext cx="53435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triangulo.LadoX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6981825" y="0"/>
            <a:ext cx="0" cy="6858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53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66712" y="0"/>
            <a:ext cx="8467724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InformarTipo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"Triangulo inválido"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Eqüilátero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"Escaleno"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"Isósceles"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... }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... } 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sp>
        <p:nvSpPr>
          <p:cNvPr id="5" name="Retângulo 4"/>
          <p:cNvSpPr/>
          <p:nvPr/>
        </p:nvSpPr>
        <p:spPr>
          <a:xfrm>
            <a:off x="6762750" y="169277"/>
            <a:ext cx="534352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triangulo.LadoX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triangulo.LadoZ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6981825" y="0"/>
            <a:ext cx="0" cy="6858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24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66712" y="0"/>
            <a:ext cx="8467724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InformarTipo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"Triangulo inválido"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Eqüilátero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"Escaleno"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"Isósceles"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... }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... } 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sp>
        <p:nvSpPr>
          <p:cNvPr id="5" name="Retângulo 4"/>
          <p:cNvSpPr/>
          <p:nvPr/>
        </p:nvSpPr>
        <p:spPr>
          <a:xfrm>
            <a:off x="6762750" y="169277"/>
            <a:ext cx="534352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triangulo.LadoX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triangulo.LadoZ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triangulo.LadoY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6981825" y="0"/>
            <a:ext cx="0" cy="6858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69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66712" y="0"/>
            <a:ext cx="8467724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InformarTipo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"Triangulo inválido"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Eqüilátero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"Escaleno"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"Isósceles"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... }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... } 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sp>
        <p:nvSpPr>
          <p:cNvPr id="5" name="Retângulo 4"/>
          <p:cNvSpPr/>
          <p:nvPr/>
        </p:nvSpPr>
        <p:spPr>
          <a:xfrm>
            <a:off x="6762750" y="169277"/>
            <a:ext cx="534352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triangulo.LadoX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triangulo.LadoZ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triangulo.LadoY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 =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triangulo.InformarTipo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6981825" y="0"/>
            <a:ext cx="0" cy="6858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94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862138" y="0"/>
            <a:ext cx="84677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6262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66712" y="0"/>
            <a:ext cx="8467724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InformarTipo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"Triangulo inválido"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Eqüilátero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"Escaleno"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"Isósceles"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... }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... } 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sp>
        <p:nvSpPr>
          <p:cNvPr id="5" name="Retângulo 4"/>
          <p:cNvSpPr/>
          <p:nvPr/>
        </p:nvSpPr>
        <p:spPr>
          <a:xfrm>
            <a:off x="6762750" y="169277"/>
            <a:ext cx="534352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triangulo.LadoX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triangulo.LadoZ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triangulo.LadoY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 =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triangulo.InformarTipo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(tipo); </a:t>
            </a:r>
            <a:r>
              <a:rPr lang="pt-BR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//Isósceles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6981825" y="0"/>
            <a:ext cx="0" cy="6858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52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66712" y="0"/>
            <a:ext cx="8467724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InformarTipo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"Triangulo inválido"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Eqüilátero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"Escaleno"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"Isósceles"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... }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... } 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sp>
        <p:nvSpPr>
          <p:cNvPr id="5" name="Retângulo 4"/>
          <p:cNvSpPr/>
          <p:nvPr/>
        </p:nvSpPr>
        <p:spPr>
          <a:xfrm>
            <a:off x="6762750" y="169277"/>
            <a:ext cx="53435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6981825" y="0"/>
            <a:ext cx="0" cy="6858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36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66712" y="0"/>
            <a:ext cx="8467724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InformarTipo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"Triangulo inválido"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Eqüilátero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"Escaleno"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"Isósceles"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... }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... } 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sp>
        <p:nvSpPr>
          <p:cNvPr id="5" name="Retângulo 4"/>
          <p:cNvSpPr/>
          <p:nvPr/>
        </p:nvSpPr>
        <p:spPr>
          <a:xfrm>
            <a:off x="6762750" y="169277"/>
            <a:ext cx="53435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6981825" y="0"/>
            <a:ext cx="0" cy="6858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6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66712" y="0"/>
            <a:ext cx="8467724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InformarTipo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"Triangulo inválido"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Eqüilátero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"Escaleno"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"Isósceles"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... }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... } 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sp>
        <p:nvSpPr>
          <p:cNvPr id="5" name="Retângulo 4"/>
          <p:cNvSpPr/>
          <p:nvPr/>
        </p:nvSpPr>
        <p:spPr>
          <a:xfrm>
            <a:off x="6762750" y="169277"/>
            <a:ext cx="53435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6981825" y="0"/>
            <a:ext cx="0" cy="6858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40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66712" y="0"/>
            <a:ext cx="8467724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InformarTipo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"Triangulo inválido"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Eqüilátero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"Escaleno"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"Isósceles"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... }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... } 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sp>
        <p:nvSpPr>
          <p:cNvPr id="5" name="Retângulo 4"/>
          <p:cNvSpPr/>
          <p:nvPr/>
        </p:nvSpPr>
        <p:spPr>
          <a:xfrm>
            <a:off x="6762750" y="169277"/>
            <a:ext cx="53435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triangulo.LadoX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6981825" y="0"/>
            <a:ext cx="0" cy="6858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50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66712" y="0"/>
            <a:ext cx="8467724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InformarTipo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"Triangulo inválido"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Eqüilátero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"Escaleno"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"Isósceles"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... }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... } 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sp>
        <p:nvSpPr>
          <p:cNvPr id="5" name="Retângulo 4"/>
          <p:cNvSpPr/>
          <p:nvPr/>
        </p:nvSpPr>
        <p:spPr>
          <a:xfrm>
            <a:off x="6762750" y="169277"/>
            <a:ext cx="534352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triangulo.LadoX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triangulo.LadoZ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6981825" y="0"/>
            <a:ext cx="0" cy="6858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75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66712" y="0"/>
            <a:ext cx="8467724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InformarTipo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"Triangulo inválido"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Eqüilátero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"Escaleno"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"Isósceles"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... }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... } 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sp>
        <p:nvSpPr>
          <p:cNvPr id="5" name="Retângulo 4"/>
          <p:cNvSpPr/>
          <p:nvPr/>
        </p:nvSpPr>
        <p:spPr>
          <a:xfrm>
            <a:off x="6762750" y="169277"/>
            <a:ext cx="534352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triangulo.LadoX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triangulo.LadoZ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triangulo.LadoY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6981825" y="0"/>
            <a:ext cx="0" cy="6858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61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66712" y="0"/>
            <a:ext cx="8467724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InformarTipo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"Triangulo inválido"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Eqüilátero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"Escaleno"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"Isósceles"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... }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... } 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sp>
        <p:nvSpPr>
          <p:cNvPr id="5" name="Retângulo 4"/>
          <p:cNvSpPr/>
          <p:nvPr/>
        </p:nvSpPr>
        <p:spPr>
          <a:xfrm>
            <a:off x="6762750" y="169277"/>
            <a:ext cx="534352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triangulo.LadoX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triangulo.LadoZ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triangulo.LadoY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 =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triangulo.InformarTipo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6981825" y="0"/>
            <a:ext cx="0" cy="6858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01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66712" y="0"/>
            <a:ext cx="8467724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InformarTipo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"Triangulo inválido"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Eqüilátero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"Escaleno"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"Isósceles"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... }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... } 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sp>
        <p:nvSpPr>
          <p:cNvPr id="5" name="Retângulo 4"/>
          <p:cNvSpPr/>
          <p:nvPr/>
        </p:nvSpPr>
        <p:spPr>
          <a:xfrm>
            <a:off x="6762750" y="169277"/>
            <a:ext cx="534352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triangulo.LadoX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triangulo.LadoZ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triangulo.LadoY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 =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triangulo.InformarTipo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(tipo); </a:t>
            </a:r>
            <a:r>
              <a:rPr lang="pt-BR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//Escaleno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6981825" y="0"/>
            <a:ext cx="0" cy="6858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29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Correção Prova POO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Unidades 1, 2 e 3</a:t>
            </a:r>
          </a:p>
          <a:p>
            <a:r>
              <a:rPr lang="pt-BR" dirty="0" smtClean="0"/>
              <a:t>Prof. Rech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320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862138" y="0"/>
            <a:ext cx="846772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12561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862138" y="0"/>
            <a:ext cx="84677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4184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862138" y="0"/>
            <a:ext cx="846772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InformarTipo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4681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862138" y="0"/>
            <a:ext cx="846772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InformarTipo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93544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862138" y="0"/>
            <a:ext cx="84677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InformarTipo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"Triangulo inválido"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sp>
        <p:nvSpPr>
          <p:cNvPr id="2" name="Retângulo 1"/>
          <p:cNvSpPr/>
          <p:nvPr/>
        </p:nvSpPr>
        <p:spPr>
          <a:xfrm>
            <a:off x="1862138" y="3252311"/>
            <a:ext cx="60960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0) || (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07578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862138" y="0"/>
            <a:ext cx="846772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Triangulo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InformarTipo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||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tipo = </a:t>
            </a:r>
            <a:r>
              <a:rPr lang="pt-B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"Triangulo inválido"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LadoXInvalido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... } 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sp>
        <p:nvSpPr>
          <p:cNvPr id="2" name="Retângulo 1"/>
          <p:cNvSpPr/>
          <p:nvPr/>
        </p:nvSpPr>
        <p:spPr>
          <a:xfrm>
            <a:off x="1862138" y="3318986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LadoYInvalido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0) || (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LadoX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LadoZ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5036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3660</TotalTime>
  <Words>4812</Words>
  <Application>Microsoft Office PowerPoint</Application>
  <PresentationFormat>Widescreen</PresentationFormat>
  <Paragraphs>1280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Tema do Office</vt:lpstr>
      <vt:lpstr>Correção Prova POO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Correção Prova POO</vt:lpstr>
    </vt:vector>
  </TitlesOfParts>
  <Company>NDDIGITAL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Correção Prova POO</dc:title>
  <dc:creator>Alexandre Rech</dc:creator>
  <cp:lastModifiedBy>Alexandre Rech</cp:lastModifiedBy>
  <cp:revision>7</cp:revision>
  <dcterms:created xsi:type="dcterms:W3CDTF">2017-04-03T22:30:56Z</dcterms:created>
  <dcterms:modified xsi:type="dcterms:W3CDTF">2017-04-06T11:31:22Z</dcterms:modified>
</cp:coreProperties>
</file>