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4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5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9"/>
  </p:notesMasterIdLst>
  <p:sldIdLst>
    <p:sldId id="306" r:id="rId2"/>
    <p:sldId id="305" r:id="rId3"/>
    <p:sldId id="286" r:id="rId4"/>
    <p:sldId id="272" r:id="rId5"/>
    <p:sldId id="273" r:id="rId6"/>
    <p:sldId id="284" r:id="rId7"/>
    <p:sldId id="276" r:id="rId8"/>
    <p:sldId id="277" r:id="rId9"/>
    <p:sldId id="285" r:id="rId10"/>
    <p:sldId id="291" r:id="rId11"/>
    <p:sldId id="279" r:id="rId12"/>
    <p:sldId id="292" r:id="rId13"/>
    <p:sldId id="287" r:id="rId14"/>
    <p:sldId id="288" r:id="rId15"/>
    <p:sldId id="289" r:id="rId16"/>
    <p:sldId id="280" r:id="rId17"/>
    <p:sldId id="281" r:id="rId18"/>
    <p:sldId id="282" r:id="rId19"/>
    <p:sldId id="290" r:id="rId20"/>
    <p:sldId id="283" r:id="rId21"/>
    <p:sldId id="293" r:id="rId22"/>
    <p:sldId id="304" r:id="rId23"/>
    <p:sldId id="294" r:id="rId24"/>
    <p:sldId id="296" r:id="rId25"/>
    <p:sldId id="297" r:id="rId26"/>
    <p:sldId id="298" r:id="rId27"/>
    <p:sldId id="307" r:id="rId28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4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59" autoAdjust="0"/>
    <p:restoredTop sz="94660"/>
  </p:normalViewPr>
  <p:slideViewPr>
    <p:cSldViewPr>
      <p:cViewPr varScale="1">
        <p:scale>
          <a:sx n="75" d="100"/>
          <a:sy n="75" d="100"/>
        </p:scale>
        <p:origin x="1253" y="58"/>
      </p:cViewPr>
      <p:guideLst>
        <p:guide orient="horz" pos="278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F264B-5F5A-4F15-9C09-14C71558D39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A1E0F22-049A-4C39-B98B-1EBA34BBF842}">
      <dgm:prSet/>
      <dgm:spPr/>
      <dgm:t>
        <a:bodyPr/>
        <a:lstStyle/>
        <a:p>
          <a:pPr rtl="0"/>
          <a:r>
            <a:rPr lang="pt-BR" dirty="0" smtClean="0"/>
            <a:t>Agiliza a manutenção</a:t>
          </a:r>
          <a:endParaRPr lang="pt-BR" dirty="0"/>
        </a:p>
      </dgm:t>
    </dgm:pt>
    <dgm:pt modelId="{688F373B-7F63-4533-BA4B-8EF8D16A3306}" type="parTrans" cxnId="{C18B36D2-15FC-4DD1-8106-962A754A41FA}">
      <dgm:prSet/>
      <dgm:spPr/>
      <dgm:t>
        <a:bodyPr/>
        <a:lstStyle/>
        <a:p>
          <a:endParaRPr lang="pt-BR"/>
        </a:p>
      </dgm:t>
    </dgm:pt>
    <dgm:pt modelId="{95559E50-F10B-4076-ABD7-32E6C1DED50A}" type="sibTrans" cxnId="{C18B36D2-15FC-4DD1-8106-962A754A41FA}">
      <dgm:prSet/>
      <dgm:spPr/>
      <dgm:t>
        <a:bodyPr/>
        <a:lstStyle/>
        <a:p>
          <a:endParaRPr lang="pt-BR"/>
        </a:p>
      </dgm:t>
    </dgm:pt>
    <dgm:pt modelId="{D517AFD3-39B5-4A54-877D-E4B630872531}">
      <dgm:prSet/>
      <dgm:spPr/>
      <dgm:t>
        <a:bodyPr/>
        <a:lstStyle/>
        <a:p>
          <a:pPr rtl="0"/>
          <a:r>
            <a:rPr lang="pt-BR" smtClean="0"/>
            <a:t>Torna mais rápidas as atividades de programação e manutenção de sistemas de informação;</a:t>
          </a:r>
          <a:endParaRPr lang="pt-BR"/>
        </a:p>
      </dgm:t>
    </dgm:pt>
    <dgm:pt modelId="{0FDC4FCB-88F4-49C4-AFC0-CDD05768341A}" type="parTrans" cxnId="{FD664E1E-D28E-431E-AD74-9E8AA6EC690D}">
      <dgm:prSet/>
      <dgm:spPr/>
      <dgm:t>
        <a:bodyPr/>
        <a:lstStyle/>
        <a:p>
          <a:endParaRPr lang="pt-BR"/>
        </a:p>
      </dgm:t>
    </dgm:pt>
    <dgm:pt modelId="{6A4BA709-2F13-420C-A01F-4180AECE0EFD}" type="sibTrans" cxnId="{FD664E1E-D28E-431E-AD74-9E8AA6EC690D}">
      <dgm:prSet/>
      <dgm:spPr/>
      <dgm:t>
        <a:bodyPr/>
        <a:lstStyle/>
        <a:p>
          <a:endParaRPr lang="pt-BR"/>
        </a:p>
      </dgm:t>
    </dgm:pt>
    <dgm:pt modelId="{593A0C65-08C8-475F-80F9-F1AF5E94888F}">
      <dgm:prSet/>
      <dgm:spPr/>
      <dgm:t>
        <a:bodyPr/>
        <a:lstStyle/>
        <a:p>
          <a:pPr rtl="0"/>
          <a:r>
            <a:rPr lang="pt-BR" smtClean="0"/>
            <a:t>Principais Vantagens</a:t>
          </a:r>
          <a:endParaRPr lang="pt-BR"/>
        </a:p>
      </dgm:t>
    </dgm:pt>
    <dgm:pt modelId="{646E95AE-C760-4F56-ADD6-677FFFEA7983}" type="parTrans" cxnId="{44D9B3E8-F173-4C0E-A77E-3E123A770B3B}">
      <dgm:prSet/>
      <dgm:spPr/>
      <dgm:t>
        <a:bodyPr/>
        <a:lstStyle/>
        <a:p>
          <a:endParaRPr lang="pt-BR"/>
        </a:p>
      </dgm:t>
    </dgm:pt>
    <dgm:pt modelId="{0E9D1E59-2903-47F3-8FC5-B03DD8A47A50}" type="sibTrans" cxnId="{44D9B3E8-F173-4C0E-A77E-3E123A770B3B}">
      <dgm:prSet/>
      <dgm:spPr/>
      <dgm:t>
        <a:bodyPr/>
        <a:lstStyle/>
        <a:p>
          <a:endParaRPr lang="pt-BR"/>
        </a:p>
      </dgm:t>
    </dgm:pt>
    <dgm:pt modelId="{3FA5453E-A7A7-4388-A3DD-B611B9FD1089}">
      <dgm:prSet/>
      <dgm:spPr/>
      <dgm:t>
        <a:bodyPr/>
        <a:lstStyle/>
        <a:p>
          <a:pPr rtl="0"/>
          <a:r>
            <a:rPr lang="pt-BR" smtClean="0"/>
            <a:t>Reusabilidade de código</a:t>
          </a:r>
          <a:endParaRPr lang="pt-BR"/>
        </a:p>
      </dgm:t>
    </dgm:pt>
    <dgm:pt modelId="{BA978E32-A7F0-4545-B32F-BBA41CCCEC32}" type="parTrans" cxnId="{2DAB33CC-F94F-4842-98E3-8D874497FF54}">
      <dgm:prSet/>
      <dgm:spPr/>
      <dgm:t>
        <a:bodyPr/>
        <a:lstStyle/>
        <a:p>
          <a:endParaRPr lang="pt-BR"/>
        </a:p>
      </dgm:t>
    </dgm:pt>
    <dgm:pt modelId="{6181F800-3755-4565-9261-8202A8FF1512}" type="sibTrans" cxnId="{2DAB33CC-F94F-4842-98E3-8D874497FF54}">
      <dgm:prSet/>
      <dgm:spPr/>
      <dgm:t>
        <a:bodyPr/>
        <a:lstStyle/>
        <a:p>
          <a:endParaRPr lang="pt-BR"/>
        </a:p>
      </dgm:t>
    </dgm:pt>
    <dgm:pt modelId="{D1BA8331-518D-4BB5-B409-3E8989F0214A}">
      <dgm:prSet/>
      <dgm:spPr/>
      <dgm:t>
        <a:bodyPr/>
        <a:lstStyle/>
        <a:p>
          <a:pPr rtl="0"/>
          <a:r>
            <a:rPr lang="pt-BR" smtClean="0"/>
            <a:t>Escalabilidade de aplicações</a:t>
          </a:r>
          <a:endParaRPr lang="pt-BR"/>
        </a:p>
      </dgm:t>
    </dgm:pt>
    <dgm:pt modelId="{A4A630C7-F9AA-4222-874D-8F5E831E360D}" type="parTrans" cxnId="{DE094274-D660-49A2-8100-A678C2E36EE1}">
      <dgm:prSet/>
      <dgm:spPr/>
      <dgm:t>
        <a:bodyPr/>
        <a:lstStyle/>
        <a:p>
          <a:endParaRPr lang="pt-BR"/>
        </a:p>
      </dgm:t>
    </dgm:pt>
    <dgm:pt modelId="{C28ECCB1-8120-488D-8144-7177E4C3C602}" type="sibTrans" cxnId="{DE094274-D660-49A2-8100-A678C2E36EE1}">
      <dgm:prSet/>
      <dgm:spPr/>
      <dgm:t>
        <a:bodyPr/>
        <a:lstStyle/>
        <a:p>
          <a:endParaRPr lang="pt-BR"/>
        </a:p>
      </dgm:t>
    </dgm:pt>
    <dgm:pt modelId="{21567B1B-0F6C-4B1A-B673-FF10EEA33969}">
      <dgm:prSet/>
      <dgm:spPr/>
      <dgm:t>
        <a:bodyPr/>
        <a:lstStyle/>
        <a:p>
          <a:pPr rtl="0"/>
          <a:r>
            <a:rPr lang="pt-BR" dirty="0" smtClean="0"/>
            <a:t>Apropriação</a:t>
          </a:r>
          <a:endParaRPr lang="pt-BR" dirty="0"/>
        </a:p>
      </dgm:t>
    </dgm:pt>
    <dgm:pt modelId="{4F6DA0AE-703B-4003-B0D7-C33C67781A40}" type="parTrans" cxnId="{0FD8E5BF-0B4A-47CE-9D2E-66B83ED44EFF}">
      <dgm:prSet/>
      <dgm:spPr/>
      <dgm:t>
        <a:bodyPr/>
        <a:lstStyle/>
        <a:p>
          <a:endParaRPr lang="pt-BR"/>
        </a:p>
      </dgm:t>
    </dgm:pt>
    <dgm:pt modelId="{A7E75E34-EEE9-4BAE-A8A4-CF53C9E262E0}" type="sibTrans" cxnId="{0FD8E5BF-0B4A-47CE-9D2E-66B83ED44EFF}">
      <dgm:prSet/>
      <dgm:spPr/>
      <dgm:t>
        <a:bodyPr/>
        <a:lstStyle/>
        <a:p>
          <a:endParaRPr lang="pt-BR"/>
        </a:p>
      </dgm:t>
    </dgm:pt>
    <dgm:pt modelId="{6645EA37-160A-47D4-B7FB-D8C23F4B7FD6}" type="pres">
      <dgm:prSet presAssocID="{BBEF264B-5F5A-4F15-9C09-14C71558D3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79A7EA6-F2F9-49F0-AAA3-EAD10D8229AB}" type="pres">
      <dgm:prSet presAssocID="{7A1E0F22-049A-4C39-B98B-1EBA34BBF842}" presName="linNode" presStyleCnt="0"/>
      <dgm:spPr/>
    </dgm:pt>
    <dgm:pt modelId="{4853F12D-7B3F-4CAA-8B5D-E72945DC288E}" type="pres">
      <dgm:prSet presAssocID="{7A1E0F22-049A-4C39-B98B-1EBA34BBF842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EFC1DC-2241-40E0-BD89-3AE90124A8B1}" type="pres">
      <dgm:prSet presAssocID="{7A1E0F22-049A-4C39-B98B-1EBA34BBF842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9BACE6A-4845-46D8-A605-2DDCDE545CDB}" type="pres">
      <dgm:prSet presAssocID="{95559E50-F10B-4076-ABD7-32E6C1DED50A}" presName="sp" presStyleCnt="0"/>
      <dgm:spPr/>
    </dgm:pt>
    <dgm:pt modelId="{C5C7972A-6996-45FC-B68B-8262F3E957B6}" type="pres">
      <dgm:prSet presAssocID="{593A0C65-08C8-475F-80F9-F1AF5E94888F}" presName="linNode" presStyleCnt="0"/>
      <dgm:spPr/>
    </dgm:pt>
    <dgm:pt modelId="{EDF0184B-99C5-4CFF-A9A4-65F1C9B1ED51}" type="pres">
      <dgm:prSet presAssocID="{593A0C65-08C8-475F-80F9-F1AF5E94888F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2A6A82-A60C-4A29-A056-E1893151F301}" type="pres">
      <dgm:prSet presAssocID="{593A0C65-08C8-475F-80F9-F1AF5E94888F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CC0A355-18DF-4883-A3F6-E6F821B8EE56}" type="presOf" srcId="{BBEF264B-5F5A-4F15-9C09-14C71558D39A}" destId="{6645EA37-160A-47D4-B7FB-D8C23F4B7FD6}" srcOrd="0" destOrd="0" presId="urn:microsoft.com/office/officeart/2005/8/layout/vList5"/>
    <dgm:cxn modelId="{0FD8E5BF-0B4A-47CE-9D2E-66B83ED44EFF}" srcId="{593A0C65-08C8-475F-80F9-F1AF5E94888F}" destId="{21567B1B-0F6C-4B1A-B673-FF10EEA33969}" srcOrd="2" destOrd="0" parTransId="{4F6DA0AE-703B-4003-B0D7-C33C67781A40}" sibTransId="{A7E75E34-EEE9-4BAE-A8A4-CF53C9E262E0}"/>
    <dgm:cxn modelId="{DE094274-D660-49A2-8100-A678C2E36EE1}" srcId="{593A0C65-08C8-475F-80F9-F1AF5E94888F}" destId="{D1BA8331-518D-4BB5-B409-3E8989F0214A}" srcOrd="1" destOrd="0" parTransId="{A4A630C7-F9AA-4222-874D-8F5E831E360D}" sibTransId="{C28ECCB1-8120-488D-8144-7177E4C3C602}"/>
    <dgm:cxn modelId="{03B0D91B-FF8B-48CF-9551-43C2DAFF081E}" type="presOf" srcId="{D1BA8331-518D-4BB5-B409-3E8989F0214A}" destId="{6F2A6A82-A60C-4A29-A056-E1893151F301}" srcOrd="0" destOrd="1" presId="urn:microsoft.com/office/officeart/2005/8/layout/vList5"/>
    <dgm:cxn modelId="{C18B36D2-15FC-4DD1-8106-962A754A41FA}" srcId="{BBEF264B-5F5A-4F15-9C09-14C71558D39A}" destId="{7A1E0F22-049A-4C39-B98B-1EBA34BBF842}" srcOrd="0" destOrd="0" parTransId="{688F373B-7F63-4533-BA4B-8EF8D16A3306}" sibTransId="{95559E50-F10B-4076-ABD7-32E6C1DED50A}"/>
    <dgm:cxn modelId="{FD664E1E-D28E-431E-AD74-9E8AA6EC690D}" srcId="{7A1E0F22-049A-4C39-B98B-1EBA34BBF842}" destId="{D517AFD3-39B5-4A54-877D-E4B630872531}" srcOrd="0" destOrd="0" parTransId="{0FDC4FCB-88F4-49C4-AFC0-CDD05768341A}" sibTransId="{6A4BA709-2F13-420C-A01F-4180AECE0EFD}"/>
    <dgm:cxn modelId="{166E87C9-2F89-4ACF-AAC3-6CA62D5498BF}" type="presOf" srcId="{3FA5453E-A7A7-4388-A3DD-B611B9FD1089}" destId="{6F2A6A82-A60C-4A29-A056-E1893151F301}" srcOrd="0" destOrd="0" presId="urn:microsoft.com/office/officeart/2005/8/layout/vList5"/>
    <dgm:cxn modelId="{DF219F3B-0638-45A6-967B-F5FB575F99D8}" type="presOf" srcId="{7A1E0F22-049A-4C39-B98B-1EBA34BBF842}" destId="{4853F12D-7B3F-4CAA-8B5D-E72945DC288E}" srcOrd="0" destOrd="0" presId="urn:microsoft.com/office/officeart/2005/8/layout/vList5"/>
    <dgm:cxn modelId="{44D9B3E8-F173-4C0E-A77E-3E123A770B3B}" srcId="{BBEF264B-5F5A-4F15-9C09-14C71558D39A}" destId="{593A0C65-08C8-475F-80F9-F1AF5E94888F}" srcOrd="1" destOrd="0" parTransId="{646E95AE-C760-4F56-ADD6-677FFFEA7983}" sibTransId="{0E9D1E59-2903-47F3-8FC5-B03DD8A47A50}"/>
    <dgm:cxn modelId="{1016235D-0FDA-45DD-9AF2-83B45E4D80C8}" type="presOf" srcId="{D517AFD3-39B5-4A54-877D-E4B630872531}" destId="{49EFC1DC-2241-40E0-BD89-3AE90124A8B1}" srcOrd="0" destOrd="0" presId="urn:microsoft.com/office/officeart/2005/8/layout/vList5"/>
    <dgm:cxn modelId="{D2861E50-5520-427B-97E8-C0486A91E0A8}" type="presOf" srcId="{21567B1B-0F6C-4B1A-B673-FF10EEA33969}" destId="{6F2A6A82-A60C-4A29-A056-E1893151F301}" srcOrd="0" destOrd="2" presId="urn:microsoft.com/office/officeart/2005/8/layout/vList5"/>
    <dgm:cxn modelId="{2DAB33CC-F94F-4842-98E3-8D874497FF54}" srcId="{593A0C65-08C8-475F-80F9-F1AF5E94888F}" destId="{3FA5453E-A7A7-4388-A3DD-B611B9FD1089}" srcOrd="0" destOrd="0" parTransId="{BA978E32-A7F0-4545-B32F-BBA41CCCEC32}" sibTransId="{6181F800-3755-4565-9261-8202A8FF1512}"/>
    <dgm:cxn modelId="{51FFCE52-6283-400F-8A72-353AFCF742B8}" type="presOf" srcId="{593A0C65-08C8-475F-80F9-F1AF5E94888F}" destId="{EDF0184B-99C5-4CFF-A9A4-65F1C9B1ED51}" srcOrd="0" destOrd="0" presId="urn:microsoft.com/office/officeart/2005/8/layout/vList5"/>
    <dgm:cxn modelId="{61FB267A-55DA-48D8-9DAA-CEB3C051CC36}" type="presParOf" srcId="{6645EA37-160A-47D4-B7FB-D8C23F4B7FD6}" destId="{079A7EA6-F2F9-49F0-AAA3-EAD10D8229AB}" srcOrd="0" destOrd="0" presId="urn:microsoft.com/office/officeart/2005/8/layout/vList5"/>
    <dgm:cxn modelId="{4586FEAC-8F5A-4F94-A1F5-934AA871BAEE}" type="presParOf" srcId="{079A7EA6-F2F9-49F0-AAA3-EAD10D8229AB}" destId="{4853F12D-7B3F-4CAA-8B5D-E72945DC288E}" srcOrd="0" destOrd="0" presId="urn:microsoft.com/office/officeart/2005/8/layout/vList5"/>
    <dgm:cxn modelId="{472E85A5-F953-426D-A394-1DCFAD396CE3}" type="presParOf" srcId="{079A7EA6-F2F9-49F0-AAA3-EAD10D8229AB}" destId="{49EFC1DC-2241-40E0-BD89-3AE90124A8B1}" srcOrd="1" destOrd="0" presId="urn:microsoft.com/office/officeart/2005/8/layout/vList5"/>
    <dgm:cxn modelId="{3368F1BE-BADF-4CE2-B1F3-238F019F72A2}" type="presParOf" srcId="{6645EA37-160A-47D4-B7FB-D8C23F4B7FD6}" destId="{F9BACE6A-4845-46D8-A605-2DDCDE545CDB}" srcOrd="1" destOrd="0" presId="urn:microsoft.com/office/officeart/2005/8/layout/vList5"/>
    <dgm:cxn modelId="{F8DADEEE-69A3-4318-A7ED-D5F36E0D00E0}" type="presParOf" srcId="{6645EA37-160A-47D4-B7FB-D8C23F4B7FD6}" destId="{C5C7972A-6996-45FC-B68B-8262F3E957B6}" srcOrd="2" destOrd="0" presId="urn:microsoft.com/office/officeart/2005/8/layout/vList5"/>
    <dgm:cxn modelId="{BBDCD0ED-9D4F-41B7-9464-68680741717A}" type="presParOf" srcId="{C5C7972A-6996-45FC-B68B-8262F3E957B6}" destId="{EDF0184B-99C5-4CFF-A9A4-65F1C9B1ED51}" srcOrd="0" destOrd="0" presId="urn:microsoft.com/office/officeart/2005/8/layout/vList5"/>
    <dgm:cxn modelId="{5D9E8C98-2200-47D1-8472-E4DFF435AF1D}" type="presParOf" srcId="{C5C7972A-6996-45FC-B68B-8262F3E957B6}" destId="{6F2A6A82-A60C-4A29-A056-E1893151F30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71C1757-12C6-49AF-B721-239D468B9C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507BBDFC-2AB6-4158-BDE6-7C126B02A9E8}">
      <dgm:prSet/>
      <dgm:spPr/>
      <dgm:t>
        <a:bodyPr/>
        <a:lstStyle/>
        <a:p>
          <a:pPr rtl="0"/>
          <a:r>
            <a:rPr lang="pt-BR" smtClean="0"/>
            <a:t>Todo objeto é uma instância de uma Classe</a:t>
          </a:r>
          <a:endParaRPr lang="pt-BR"/>
        </a:p>
      </dgm:t>
    </dgm:pt>
    <dgm:pt modelId="{95F62FE7-5287-4B76-BBCA-74AB3A20EA1D}" type="parTrans" cxnId="{396F2ACA-D46A-43F2-B17D-4DE44BBC44A8}">
      <dgm:prSet/>
      <dgm:spPr/>
      <dgm:t>
        <a:bodyPr/>
        <a:lstStyle/>
        <a:p>
          <a:endParaRPr lang="pt-BR"/>
        </a:p>
      </dgm:t>
    </dgm:pt>
    <dgm:pt modelId="{1BDDAAEB-7D45-412A-A668-0D13D935F920}" type="sibTrans" cxnId="{396F2ACA-D46A-43F2-B17D-4DE44BBC44A8}">
      <dgm:prSet/>
      <dgm:spPr/>
      <dgm:t>
        <a:bodyPr/>
        <a:lstStyle/>
        <a:p>
          <a:endParaRPr lang="pt-BR"/>
        </a:p>
      </dgm:t>
    </dgm:pt>
    <dgm:pt modelId="{A2DF2F52-8CE7-4D8A-8AF5-6BB45508D67C}">
      <dgm:prSet/>
      <dgm:spPr/>
      <dgm:t>
        <a:bodyPr/>
        <a:lstStyle/>
        <a:p>
          <a:pPr rtl="0"/>
          <a:r>
            <a:rPr lang="pt-BR" smtClean="0"/>
            <a:t>Todas as instâncias de uma classe têm valores próprios para os atributos especificados na classe</a:t>
          </a:r>
          <a:endParaRPr lang="pt-BR"/>
        </a:p>
      </dgm:t>
    </dgm:pt>
    <dgm:pt modelId="{C5D56E58-DD70-4607-B277-4868294CFE50}" type="parTrans" cxnId="{A4E98511-6D5D-4882-942D-A2C39179C584}">
      <dgm:prSet/>
      <dgm:spPr/>
      <dgm:t>
        <a:bodyPr/>
        <a:lstStyle/>
        <a:p>
          <a:endParaRPr lang="pt-BR"/>
        </a:p>
      </dgm:t>
    </dgm:pt>
    <dgm:pt modelId="{73FFEBAA-0D6C-41EA-82E2-41C258024A44}" type="sibTrans" cxnId="{A4E98511-6D5D-4882-942D-A2C39179C584}">
      <dgm:prSet/>
      <dgm:spPr/>
      <dgm:t>
        <a:bodyPr/>
        <a:lstStyle/>
        <a:p>
          <a:endParaRPr lang="pt-BR"/>
        </a:p>
      </dgm:t>
    </dgm:pt>
    <dgm:pt modelId="{C4B8FCE5-BADF-4340-B225-33427E461B69}">
      <dgm:prSet/>
      <dgm:spPr/>
      <dgm:t>
        <a:bodyPr/>
        <a:lstStyle/>
        <a:p>
          <a:pPr rtl="0"/>
          <a:r>
            <a:rPr lang="pt-BR" smtClean="0"/>
            <a:t>Os objetos representados por determinada classe diferenciam-se entre si pelos valores de seus atributos</a:t>
          </a:r>
          <a:endParaRPr lang="pt-BR"/>
        </a:p>
      </dgm:t>
    </dgm:pt>
    <dgm:pt modelId="{34778824-096D-401E-B482-EB3031A3B985}" type="parTrans" cxnId="{B4D14AFF-2E1C-4CB9-9203-5ACE947BF524}">
      <dgm:prSet/>
      <dgm:spPr/>
      <dgm:t>
        <a:bodyPr/>
        <a:lstStyle/>
        <a:p>
          <a:endParaRPr lang="pt-BR"/>
        </a:p>
      </dgm:t>
    </dgm:pt>
    <dgm:pt modelId="{7DAE0387-28AC-4883-B6B6-9F707A5EC1EC}" type="sibTrans" cxnId="{B4D14AFF-2E1C-4CB9-9203-5ACE947BF524}">
      <dgm:prSet/>
      <dgm:spPr/>
      <dgm:t>
        <a:bodyPr/>
        <a:lstStyle/>
        <a:p>
          <a:endParaRPr lang="pt-BR"/>
        </a:p>
      </dgm:t>
    </dgm:pt>
    <dgm:pt modelId="{CE9D5342-4E93-4796-8E18-01F515FE74C2}" type="pres">
      <dgm:prSet presAssocID="{B71C1757-12C6-49AF-B721-239D468B9C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3C05BA5-9839-498A-B6BF-55D7E02EA3D7}" type="pres">
      <dgm:prSet presAssocID="{507BBDFC-2AB6-4158-BDE6-7C126B02A9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85FB0FA-8F8D-4302-96A8-D20381E03A2C}" type="pres">
      <dgm:prSet presAssocID="{1BDDAAEB-7D45-412A-A668-0D13D935F920}" presName="spacer" presStyleCnt="0"/>
      <dgm:spPr/>
    </dgm:pt>
    <dgm:pt modelId="{AD6F9DF5-481A-4C6C-BF54-320750AC6A93}" type="pres">
      <dgm:prSet presAssocID="{A2DF2F52-8CE7-4D8A-8AF5-6BB45508D67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035706C-D4CC-45FD-8313-E74429FA08A1}" type="pres">
      <dgm:prSet presAssocID="{73FFEBAA-0D6C-41EA-82E2-41C258024A44}" presName="spacer" presStyleCnt="0"/>
      <dgm:spPr/>
    </dgm:pt>
    <dgm:pt modelId="{A510D2A5-8A9E-47E0-9B14-612C0C956DAE}" type="pres">
      <dgm:prSet presAssocID="{C4B8FCE5-BADF-4340-B225-33427E461B6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B0823E2-3029-4CD6-9BE8-B316D32DEC08}" type="presOf" srcId="{507BBDFC-2AB6-4158-BDE6-7C126B02A9E8}" destId="{23C05BA5-9839-498A-B6BF-55D7E02EA3D7}" srcOrd="0" destOrd="0" presId="urn:microsoft.com/office/officeart/2005/8/layout/vList2"/>
    <dgm:cxn modelId="{B4D14AFF-2E1C-4CB9-9203-5ACE947BF524}" srcId="{B71C1757-12C6-49AF-B721-239D468B9C20}" destId="{C4B8FCE5-BADF-4340-B225-33427E461B69}" srcOrd="2" destOrd="0" parTransId="{34778824-096D-401E-B482-EB3031A3B985}" sibTransId="{7DAE0387-28AC-4883-B6B6-9F707A5EC1EC}"/>
    <dgm:cxn modelId="{F4071F47-18BF-4096-8014-F33D8B3CE8F9}" type="presOf" srcId="{A2DF2F52-8CE7-4D8A-8AF5-6BB45508D67C}" destId="{AD6F9DF5-481A-4C6C-BF54-320750AC6A93}" srcOrd="0" destOrd="0" presId="urn:microsoft.com/office/officeart/2005/8/layout/vList2"/>
    <dgm:cxn modelId="{A4E98511-6D5D-4882-942D-A2C39179C584}" srcId="{B71C1757-12C6-49AF-B721-239D468B9C20}" destId="{A2DF2F52-8CE7-4D8A-8AF5-6BB45508D67C}" srcOrd="1" destOrd="0" parTransId="{C5D56E58-DD70-4607-B277-4868294CFE50}" sibTransId="{73FFEBAA-0D6C-41EA-82E2-41C258024A44}"/>
    <dgm:cxn modelId="{396F2ACA-D46A-43F2-B17D-4DE44BBC44A8}" srcId="{B71C1757-12C6-49AF-B721-239D468B9C20}" destId="{507BBDFC-2AB6-4158-BDE6-7C126B02A9E8}" srcOrd="0" destOrd="0" parTransId="{95F62FE7-5287-4B76-BBCA-74AB3A20EA1D}" sibTransId="{1BDDAAEB-7D45-412A-A668-0D13D935F920}"/>
    <dgm:cxn modelId="{E504CD34-7A49-4091-A634-576F1B369E35}" type="presOf" srcId="{B71C1757-12C6-49AF-B721-239D468B9C20}" destId="{CE9D5342-4E93-4796-8E18-01F515FE74C2}" srcOrd="0" destOrd="0" presId="urn:microsoft.com/office/officeart/2005/8/layout/vList2"/>
    <dgm:cxn modelId="{6D3FE7D3-30AB-45CC-8461-61AF4F637876}" type="presOf" srcId="{C4B8FCE5-BADF-4340-B225-33427E461B69}" destId="{A510D2A5-8A9E-47E0-9B14-612C0C956DAE}" srcOrd="0" destOrd="0" presId="urn:microsoft.com/office/officeart/2005/8/layout/vList2"/>
    <dgm:cxn modelId="{D7AC25A4-178B-4014-9869-0F661FAC6555}" type="presParOf" srcId="{CE9D5342-4E93-4796-8E18-01F515FE74C2}" destId="{23C05BA5-9839-498A-B6BF-55D7E02EA3D7}" srcOrd="0" destOrd="0" presId="urn:microsoft.com/office/officeart/2005/8/layout/vList2"/>
    <dgm:cxn modelId="{A4E25039-92A1-4F58-A79E-DBF84B8DA48E}" type="presParOf" srcId="{CE9D5342-4E93-4796-8E18-01F515FE74C2}" destId="{385FB0FA-8F8D-4302-96A8-D20381E03A2C}" srcOrd="1" destOrd="0" presId="urn:microsoft.com/office/officeart/2005/8/layout/vList2"/>
    <dgm:cxn modelId="{197A1511-2A77-4153-A61A-EB86B712E79C}" type="presParOf" srcId="{CE9D5342-4E93-4796-8E18-01F515FE74C2}" destId="{AD6F9DF5-481A-4C6C-BF54-320750AC6A93}" srcOrd="2" destOrd="0" presId="urn:microsoft.com/office/officeart/2005/8/layout/vList2"/>
    <dgm:cxn modelId="{7E45CB17-EBF9-404A-B13C-92B67795771F}" type="presParOf" srcId="{CE9D5342-4E93-4796-8E18-01F515FE74C2}" destId="{A035706C-D4CC-45FD-8313-E74429FA08A1}" srcOrd="3" destOrd="0" presId="urn:microsoft.com/office/officeart/2005/8/layout/vList2"/>
    <dgm:cxn modelId="{1F49AA27-9D0E-4C0F-8D9B-6A3BD29FD457}" type="presParOf" srcId="{CE9D5342-4E93-4796-8E18-01F515FE74C2}" destId="{A510D2A5-8A9E-47E0-9B14-612C0C956DA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8540FA9-9DF4-444F-8069-31F721306DA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9F04419D-C121-42B3-B319-CD7866D39DC4}">
      <dgm:prSet/>
      <dgm:spPr/>
      <dgm:t>
        <a:bodyPr/>
        <a:lstStyle/>
        <a:p>
          <a:pPr rtl="0"/>
          <a:r>
            <a:rPr lang="pt-BR" smtClean="0"/>
            <a:t>Características</a:t>
          </a:r>
          <a:endParaRPr lang="pt-BR"/>
        </a:p>
      </dgm:t>
    </dgm:pt>
    <dgm:pt modelId="{CFA93056-6FA7-4C3E-B021-9C6A99490C8D}" type="parTrans" cxnId="{E2D9EC27-49AA-493C-8E3E-7111B07DC289}">
      <dgm:prSet/>
      <dgm:spPr/>
      <dgm:t>
        <a:bodyPr/>
        <a:lstStyle/>
        <a:p>
          <a:endParaRPr lang="pt-BR"/>
        </a:p>
      </dgm:t>
    </dgm:pt>
    <dgm:pt modelId="{1E27D8C1-09B8-40A5-82DD-56B8C181B33E}" type="sibTrans" cxnId="{E2D9EC27-49AA-493C-8E3E-7111B07DC289}">
      <dgm:prSet/>
      <dgm:spPr/>
      <dgm:t>
        <a:bodyPr/>
        <a:lstStyle/>
        <a:p>
          <a:endParaRPr lang="pt-BR"/>
        </a:p>
      </dgm:t>
    </dgm:pt>
    <dgm:pt modelId="{8231496F-30EA-495C-947C-C64390F5AD97}">
      <dgm:prSet/>
      <dgm:spPr/>
      <dgm:t>
        <a:bodyPr/>
        <a:lstStyle/>
        <a:p>
          <a:pPr rtl="0"/>
          <a:r>
            <a:rPr lang="pt-BR" smtClean="0"/>
            <a:t>As características ou propriedades de um objeto são chamados seus atributos;</a:t>
          </a:r>
          <a:endParaRPr lang="pt-BR"/>
        </a:p>
      </dgm:t>
    </dgm:pt>
    <dgm:pt modelId="{87B018FA-7805-46FD-8CFD-745DF16ED4EB}" type="parTrans" cxnId="{8CA64980-7A2D-42AF-98ED-8C0BF391D1A5}">
      <dgm:prSet/>
      <dgm:spPr/>
      <dgm:t>
        <a:bodyPr/>
        <a:lstStyle/>
        <a:p>
          <a:endParaRPr lang="pt-BR"/>
        </a:p>
      </dgm:t>
    </dgm:pt>
    <dgm:pt modelId="{3F44306C-2752-4655-BE8A-11F074DADE72}" type="sibTrans" cxnId="{8CA64980-7A2D-42AF-98ED-8C0BF391D1A5}">
      <dgm:prSet/>
      <dgm:spPr/>
      <dgm:t>
        <a:bodyPr/>
        <a:lstStyle/>
        <a:p>
          <a:endParaRPr lang="pt-BR"/>
        </a:p>
      </dgm:t>
    </dgm:pt>
    <dgm:pt modelId="{1F776BBC-CCB0-4831-8987-FD8884B8AA19}">
      <dgm:prSet/>
      <dgm:spPr/>
      <dgm:t>
        <a:bodyPr/>
        <a:lstStyle/>
        <a:p>
          <a:pPr rtl="0"/>
          <a:r>
            <a:rPr lang="pt-BR" smtClean="0"/>
            <a:t>Identificam o estado </a:t>
          </a:r>
          <a:endParaRPr lang="pt-BR"/>
        </a:p>
      </dgm:t>
    </dgm:pt>
    <dgm:pt modelId="{6AEE4D50-2315-48D5-A063-281E3A65A7DF}" type="parTrans" cxnId="{3536DDD2-C38E-40AF-89C1-9E745B416728}">
      <dgm:prSet/>
      <dgm:spPr/>
      <dgm:t>
        <a:bodyPr/>
        <a:lstStyle/>
        <a:p>
          <a:endParaRPr lang="pt-BR"/>
        </a:p>
      </dgm:t>
    </dgm:pt>
    <dgm:pt modelId="{E3BC9572-F788-4F1C-8F10-A663557FA702}" type="sibTrans" cxnId="{3536DDD2-C38E-40AF-89C1-9E745B416728}">
      <dgm:prSet/>
      <dgm:spPr/>
      <dgm:t>
        <a:bodyPr/>
        <a:lstStyle/>
        <a:p>
          <a:endParaRPr lang="pt-BR"/>
        </a:p>
      </dgm:t>
    </dgm:pt>
    <dgm:pt modelId="{0F9F900A-25B3-41B9-B543-00599CC6BC8F}">
      <dgm:prSet/>
      <dgm:spPr/>
      <dgm:t>
        <a:bodyPr/>
        <a:lstStyle/>
        <a:p>
          <a:pPr rtl="0"/>
          <a:r>
            <a:rPr lang="pt-BR" smtClean="0"/>
            <a:t>Os atributos identificam o estado de um objeto e representam uma abstração do tipo de dados do mesmo;</a:t>
          </a:r>
          <a:endParaRPr lang="pt-BR"/>
        </a:p>
      </dgm:t>
    </dgm:pt>
    <dgm:pt modelId="{8C66F2C8-0FA1-4BAC-BE86-3AB00F756BB2}" type="parTrans" cxnId="{FC324A7F-EDAB-40EF-9AB6-2473D8B2D5A0}">
      <dgm:prSet/>
      <dgm:spPr/>
      <dgm:t>
        <a:bodyPr/>
        <a:lstStyle/>
        <a:p>
          <a:endParaRPr lang="pt-BR"/>
        </a:p>
      </dgm:t>
    </dgm:pt>
    <dgm:pt modelId="{C3D03560-8F99-450B-B2F0-8EF7CCD29E8D}" type="sibTrans" cxnId="{FC324A7F-EDAB-40EF-9AB6-2473D8B2D5A0}">
      <dgm:prSet/>
      <dgm:spPr/>
      <dgm:t>
        <a:bodyPr/>
        <a:lstStyle/>
        <a:p>
          <a:endParaRPr lang="pt-BR"/>
        </a:p>
      </dgm:t>
    </dgm:pt>
    <dgm:pt modelId="{E0873885-5268-4198-A7B9-594CBD3179ED}" type="pres">
      <dgm:prSet presAssocID="{18540FA9-9DF4-444F-8069-31F721306DA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BB8D1C5-B494-4158-A07E-BC8B136EE3D1}" type="pres">
      <dgm:prSet presAssocID="{9F04419D-C121-42B3-B319-CD7866D39DC4}" presName="linNode" presStyleCnt="0"/>
      <dgm:spPr/>
    </dgm:pt>
    <dgm:pt modelId="{5C69E56C-F47F-4F15-B9E8-BA529103D7F9}" type="pres">
      <dgm:prSet presAssocID="{9F04419D-C121-42B3-B319-CD7866D39DC4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2DA8B58-739F-4903-B9FE-FAEF71152F9F}" type="pres">
      <dgm:prSet presAssocID="{9F04419D-C121-42B3-B319-CD7866D39DC4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D3A955E-356E-4FB6-A297-A4A748F9AB84}" type="pres">
      <dgm:prSet presAssocID="{1E27D8C1-09B8-40A5-82DD-56B8C181B33E}" presName="sp" presStyleCnt="0"/>
      <dgm:spPr/>
    </dgm:pt>
    <dgm:pt modelId="{169426EC-7816-45C6-9F9F-1BF60D3405C8}" type="pres">
      <dgm:prSet presAssocID="{1F776BBC-CCB0-4831-8987-FD8884B8AA19}" presName="linNode" presStyleCnt="0"/>
      <dgm:spPr/>
    </dgm:pt>
    <dgm:pt modelId="{93A37319-245A-441D-88F5-DD89337E6D79}" type="pres">
      <dgm:prSet presAssocID="{1F776BBC-CCB0-4831-8987-FD8884B8AA19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67D09BD-749F-4509-A078-40C8110AB761}" type="pres">
      <dgm:prSet presAssocID="{1F776BBC-CCB0-4831-8987-FD8884B8AA19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D9EC27-49AA-493C-8E3E-7111B07DC289}" srcId="{18540FA9-9DF4-444F-8069-31F721306DAD}" destId="{9F04419D-C121-42B3-B319-CD7866D39DC4}" srcOrd="0" destOrd="0" parTransId="{CFA93056-6FA7-4C3E-B021-9C6A99490C8D}" sibTransId="{1E27D8C1-09B8-40A5-82DD-56B8C181B33E}"/>
    <dgm:cxn modelId="{1B6DFC4A-45B2-4C9B-8FA5-A9A8238B1682}" type="presOf" srcId="{1F776BBC-CCB0-4831-8987-FD8884B8AA19}" destId="{93A37319-245A-441D-88F5-DD89337E6D79}" srcOrd="0" destOrd="0" presId="urn:microsoft.com/office/officeart/2005/8/layout/vList5"/>
    <dgm:cxn modelId="{E61D955D-9A19-4A0D-A720-E9F54625160F}" type="presOf" srcId="{18540FA9-9DF4-444F-8069-31F721306DAD}" destId="{E0873885-5268-4198-A7B9-594CBD3179ED}" srcOrd="0" destOrd="0" presId="urn:microsoft.com/office/officeart/2005/8/layout/vList5"/>
    <dgm:cxn modelId="{412BF9A8-7809-44FE-9133-83262763B979}" type="presOf" srcId="{0F9F900A-25B3-41B9-B543-00599CC6BC8F}" destId="{F67D09BD-749F-4509-A078-40C8110AB761}" srcOrd="0" destOrd="0" presId="urn:microsoft.com/office/officeart/2005/8/layout/vList5"/>
    <dgm:cxn modelId="{FC324A7F-EDAB-40EF-9AB6-2473D8B2D5A0}" srcId="{1F776BBC-CCB0-4831-8987-FD8884B8AA19}" destId="{0F9F900A-25B3-41B9-B543-00599CC6BC8F}" srcOrd="0" destOrd="0" parTransId="{8C66F2C8-0FA1-4BAC-BE86-3AB00F756BB2}" sibTransId="{C3D03560-8F99-450B-B2F0-8EF7CCD29E8D}"/>
    <dgm:cxn modelId="{8B2AEAF0-8E6E-4DDA-8ACB-315F62E9577A}" type="presOf" srcId="{8231496F-30EA-495C-947C-C64390F5AD97}" destId="{02DA8B58-739F-4903-B9FE-FAEF71152F9F}" srcOrd="0" destOrd="0" presId="urn:microsoft.com/office/officeart/2005/8/layout/vList5"/>
    <dgm:cxn modelId="{3536DDD2-C38E-40AF-89C1-9E745B416728}" srcId="{18540FA9-9DF4-444F-8069-31F721306DAD}" destId="{1F776BBC-CCB0-4831-8987-FD8884B8AA19}" srcOrd="1" destOrd="0" parTransId="{6AEE4D50-2315-48D5-A063-281E3A65A7DF}" sibTransId="{E3BC9572-F788-4F1C-8F10-A663557FA702}"/>
    <dgm:cxn modelId="{F2954C44-DFE8-4ABD-BB42-E997FDEAB135}" type="presOf" srcId="{9F04419D-C121-42B3-B319-CD7866D39DC4}" destId="{5C69E56C-F47F-4F15-B9E8-BA529103D7F9}" srcOrd="0" destOrd="0" presId="urn:microsoft.com/office/officeart/2005/8/layout/vList5"/>
    <dgm:cxn modelId="{8CA64980-7A2D-42AF-98ED-8C0BF391D1A5}" srcId="{9F04419D-C121-42B3-B319-CD7866D39DC4}" destId="{8231496F-30EA-495C-947C-C64390F5AD97}" srcOrd="0" destOrd="0" parTransId="{87B018FA-7805-46FD-8CFD-745DF16ED4EB}" sibTransId="{3F44306C-2752-4655-BE8A-11F074DADE72}"/>
    <dgm:cxn modelId="{33040265-2192-4F35-96A5-9AC623ED2963}" type="presParOf" srcId="{E0873885-5268-4198-A7B9-594CBD3179ED}" destId="{9BB8D1C5-B494-4158-A07E-BC8B136EE3D1}" srcOrd="0" destOrd="0" presId="urn:microsoft.com/office/officeart/2005/8/layout/vList5"/>
    <dgm:cxn modelId="{28BA5973-1D4B-4642-AE7A-6C6AA3AA01B9}" type="presParOf" srcId="{9BB8D1C5-B494-4158-A07E-BC8B136EE3D1}" destId="{5C69E56C-F47F-4F15-B9E8-BA529103D7F9}" srcOrd="0" destOrd="0" presId="urn:microsoft.com/office/officeart/2005/8/layout/vList5"/>
    <dgm:cxn modelId="{51D639F7-E5FF-4286-BC22-FD09F4943260}" type="presParOf" srcId="{9BB8D1C5-B494-4158-A07E-BC8B136EE3D1}" destId="{02DA8B58-739F-4903-B9FE-FAEF71152F9F}" srcOrd="1" destOrd="0" presId="urn:microsoft.com/office/officeart/2005/8/layout/vList5"/>
    <dgm:cxn modelId="{2910B9AA-78C9-469A-8F13-A210D1490DA7}" type="presParOf" srcId="{E0873885-5268-4198-A7B9-594CBD3179ED}" destId="{6D3A955E-356E-4FB6-A297-A4A748F9AB84}" srcOrd="1" destOrd="0" presId="urn:microsoft.com/office/officeart/2005/8/layout/vList5"/>
    <dgm:cxn modelId="{88EE3E7B-0E02-42C6-A2A5-9CE850A3E1DE}" type="presParOf" srcId="{E0873885-5268-4198-A7B9-594CBD3179ED}" destId="{169426EC-7816-45C6-9F9F-1BF60D3405C8}" srcOrd="2" destOrd="0" presId="urn:microsoft.com/office/officeart/2005/8/layout/vList5"/>
    <dgm:cxn modelId="{4CBB83F2-7450-4825-B25A-D22CB8A774E9}" type="presParOf" srcId="{169426EC-7816-45C6-9F9F-1BF60D3405C8}" destId="{93A37319-245A-441D-88F5-DD89337E6D79}" srcOrd="0" destOrd="0" presId="urn:microsoft.com/office/officeart/2005/8/layout/vList5"/>
    <dgm:cxn modelId="{A1BD9B9B-EF5A-45B1-B549-ED497C4E4549}" type="presParOf" srcId="{169426EC-7816-45C6-9F9F-1BF60D3405C8}" destId="{F67D09BD-749F-4509-A078-40C8110AB76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91738FD-1EDF-4E6E-9CE9-2A7504E5DA9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F5695EFE-3583-41EA-B6D6-DD36A3F56BDE}">
      <dgm:prSet/>
      <dgm:spPr/>
      <dgm:t>
        <a:bodyPr/>
        <a:lstStyle/>
        <a:p>
          <a:pPr rtl="0"/>
          <a:r>
            <a:rPr lang="pt-BR" smtClean="0"/>
            <a:t>Modificam o estado</a:t>
          </a:r>
          <a:endParaRPr lang="pt-BR"/>
        </a:p>
      </dgm:t>
    </dgm:pt>
    <dgm:pt modelId="{D5FF8C07-BEF6-40C5-8C93-EA2EF25B8BCD}" type="parTrans" cxnId="{208BD46F-4D15-48F2-B5CD-D42CF5C8B333}">
      <dgm:prSet/>
      <dgm:spPr/>
      <dgm:t>
        <a:bodyPr/>
        <a:lstStyle/>
        <a:p>
          <a:endParaRPr lang="pt-BR"/>
        </a:p>
      </dgm:t>
    </dgm:pt>
    <dgm:pt modelId="{8E79B8D2-E88E-4DDD-9016-FAF5C60C65A2}" type="sibTrans" cxnId="{208BD46F-4D15-48F2-B5CD-D42CF5C8B333}">
      <dgm:prSet/>
      <dgm:spPr/>
      <dgm:t>
        <a:bodyPr/>
        <a:lstStyle/>
        <a:p>
          <a:endParaRPr lang="pt-BR"/>
        </a:p>
      </dgm:t>
    </dgm:pt>
    <dgm:pt modelId="{4DE347A5-C74F-4A30-BB89-DBBADDCB4794}">
      <dgm:prSet/>
      <dgm:spPr/>
      <dgm:t>
        <a:bodyPr/>
        <a:lstStyle/>
        <a:p>
          <a:pPr rtl="0"/>
          <a:r>
            <a:rPr lang="pt-BR" smtClean="0"/>
            <a:t>Comportamentos modificam o estado do objeto ou prestam serviços a outros objetos (</a:t>
          </a:r>
          <a:r>
            <a:rPr lang="pt-BR" b="1" smtClean="0"/>
            <a:t>operações</a:t>
          </a:r>
          <a:r>
            <a:rPr lang="pt-BR" smtClean="0"/>
            <a:t>);</a:t>
          </a:r>
          <a:endParaRPr lang="pt-BR"/>
        </a:p>
      </dgm:t>
    </dgm:pt>
    <dgm:pt modelId="{1A78CFF3-9F21-43BC-AE67-4A1F2881531C}" type="parTrans" cxnId="{AA090E0E-611D-4961-9928-0635C80E687B}">
      <dgm:prSet/>
      <dgm:spPr/>
      <dgm:t>
        <a:bodyPr/>
        <a:lstStyle/>
        <a:p>
          <a:endParaRPr lang="pt-BR"/>
        </a:p>
      </dgm:t>
    </dgm:pt>
    <dgm:pt modelId="{888608E8-32C3-417D-8A02-F486490E004B}" type="sibTrans" cxnId="{AA090E0E-611D-4961-9928-0635C80E687B}">
      <dgm:prSet/>
      <dgm:spPr/>
      <dgm:t>
        <a:bodyPr/>
        <a:lstStyle/>
        <a:p>
          <a:endParaRPr lang="pt-BR"/>
        </a:p>
      </dgm:t>
    </dgm:pt>
    <dgm:pt modelId="{9F67475E-03CB-4C24-A272-E7B3E9A80976}">
      <dgm:prSet/>
      <dgm:spPr/>
      <dgm:t>
        <a:bodyPr/>
        <a:lstStyle/>
        <a:p>
          <a:pPr rtl="0"/>
          <a:r>
            <a:rPr lang="pt-BR" smtClean="0"/>
            <a:t>Alterações externas</a:t>
          </a:r>
          <a:endParaRPr lang="pt-BR"/>
        </a:p>
      </dgm:t>
    </dgm:pt>
    <dgm:pt modelId="{3762A874-C077-44FD-94AF-4A60DD19A003}" type="parTrans" cxnId="{AE51EF70-A2C0-4882-8A9F-E0822A1749A6}">
      <dgm:prSet/>
      <dgm:spPr/>
      <dgm:t>
        <a:bodyPr/>
        <a:lstStyle/>
        <a:p>
          <a:endParaRPr lang="pt-BR"/>
        </a:p>
      </dgm:t>
    </dgm:pt>
    <dgm:pt modelId="{0BC317D0-B816-47CA-869B-D76BE84D25A0}" type="sibTrans" cxnId="{AE51EF70-A2C0-4882-8A9F-E0822A1749A6}">
      <dgm:prSet/>
      <dgm:spPr/>
      <dgm:t>
        <a:bodyPr/>
        <a:lstStyle/>
        <a:p>
          <a:endParaRPr lang="pt-BR"/>
        </a:p>
      </dgm:t>
    </dgm:pt>
    <dgm:pt modelId="{D18BE129-9540-4512-9D62-7C170EFF53D7}">
      <dgm:prSet/>
      <dgm:spPr/>
      <dgm:t>
        <a:bodyPr/>
        <a:lstStyle/>
        <a:p>
          <a:pPr rtl="0"/>
          <a:r>
            <a:rPr lang="pt-BR" smtClean="0"/>
            <a:t>Quando o estado de um objeto for alterado externamente, esta alteração </a:t>
          </a:r>
          <a:r>
            <a:rPr lang="pt-BR" b="1" smtClean="0"/>
            <a:t>DEVE </a:t>
          </a:r>
          <a:r>
            <a:rPr lang="pt-BR" smtClean="0"/>
            <a:t>ser realizada através de operações;</a:t>
          </a:r>
          <a:endParaRPr lang="pt-BR"/>
        </a:p>
      </dgm:t>
    </dgm:pt>
    <dgm:pt modelId="{1CA34535-BF49-4865-BFBB-17A19DE20388}" type="parTrans" cxnId="{B0818031-3627-414C-A497-A557CFBB4E88}">
      <dgm:prSet/>
      <dgm:spPr/>
      <dgm:t>
        <a:bodyPr/>
        <a:lstStyle/>
        <a:p>
          <a:endParaRPr lang="pt-BR"/>
        </a:p>
      </dgm:t>
    </dgm:pt>
    <dgm:pt modelId="{D6F787A1-35C7-4DB9-B67A-49CC3C77B356}" type="sibTrans" cxnId="{B0818031-3627-414C-A497-A557CFBB4E88}">
      <dgm:prSet/>
      <dgm:spPr/>
      <dgm:t>
        <a:bodyPr/>
        <a:lstStyle/>
        <a:p>
          <a:endParaRPr lang="pt-BR"/>
        </a:p>
      </dgm:t>
    </dgm:pt>
    <dgm:pt modelId="{E2D9CF86-7FC1-48B3-95B8-2B5F8442D79E}">
      <dgm:prSet/>
      <dgm:spPr/>
      <dgm:t>
        <a:bodyPr/>
        <a:lstStyle/>
        <a:p>
          <a:pPr rtl="0"/>
          <a:r>
            <a:rPr lang="pt-BR" smtClean="0"/>
            <a:t>Método </a:t>
          </a:r>
          <a:endParaRPr lang="pt-BR"/>
        </a:p>
      </dgm:t>
    </dgm:pt>
    <dgm:pt modelId="{F378F618-4C0F-4730-95AC-7E9780DFCFDB}" type="parTrans" cxnId="{CABA3EDD-E0BA-4B1F-B1FF-4465FB570448}">
      <dgm:prSet/>
      <dgm:spPr/>
      <dgm:t>
        <a:bodyPr/>
        <a:lstStyle/>
        <a:p>
          <a:endParaRPr lang="pt-BR"/>
        </a:p>
      </dgm:t>
    </dgm:pt>
    <dgm:pt modelId="{A05F9742-7648-4A62-9593-261BC76371DA}" type="sibTrans" cxnId="{CABA3EDD-E0BA-4B1F-B1FF-4465FB570448}">
      <dgm:prSet/>
      <dgm:spPr/>
      <dgm:t>
        <a:bodyPr/>
        <a:lstStyle/>
        <a:p>
          <a:endParaRPr lang="pt-BR"/>
        </a:p>
      </dgm:t>
    </dgm:pt>
    <dgm:pt modelId="{1A9DFB7C-F006-4069-8863-9DB760BD89CF}">
      <dgm:prSet/>
      <dgm:spPr/>
      <dgm:t>
        <a:bodyPr/>
        <a:lstStyle/>
        <a:p>
          <a:pPr rtl="0"/>
          <a:r>
            <a:rPr lang="pt-BR" smtClean="0"/>
            <a:t>Método é a implementação de uma operação;</a:t>
          </a:r>
          <a:endParaRPr lang="pt-BR"/>
        </a:p>
      </dgm:t>
    </dgm:pt>
    <dgm:pt modelId="{A233F655-E951-47C1-A3E6-AD6EE768DD2B}" type="parTrans" cxnId="{B69034C6-BF4A-41CD-8D4A-9555BDCFC3AC}">
      <dgm:prSet/>
      <dgm:spPr/>
      <dgm:t>
        <a:bodyPr/>
        <a:lstStyle/>
        <a:p>
          <a:endParaRPr lang="pt-BR"/>
        </a:p>
      </dgm:t>
    </dgm:pt>
    <dgm:pt modelId="{F5611A58-245E-4EF6-B0C8-5BCC7EDF3E3E}" type="sibTrans" cxnId="{B69034C6-BF4A-41CD-8D4A-9555BDCFC3AC}">
      <dgm:prSet/>
      <dgm:spPr/>
      <dgm:t>
        <a:bodyPr/>
        <a:lstStyle/>
        <a:p>
          <a:endParaRPr lang="pt-BR"/>
        </a:p>
      </dgm:t>
    </dgm:pt>
    <dgm:pt modelId="{3643B6CE-2322-4231-9BEB-38C1C9E89326}" type="pres">
      <dgm:prSet presAssocID="{491738FD-1EDF-4E6E-9CE9-2A7504E5DA9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EDE47E8-40B9-4DAA-9AFF-31432EC9A792}" type="pres">
      <dgm:prSet presAssocID="{F5695EFE-3583-41EA-B6D6-DD36A3F56BDE}" presName="linNode" presStyleCnt="0"/>
      <dgm:spPr/>
    </dgm:pt>
    <dgm:pt modelId="{E753431E-9844-4697-8D38-C33996880366}" type="pres">
      <dgm:prSet presAssocID="{F5695EFE-3583-41EA-B6D6-DD36A3F56BD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34D8E42-3879-4A65-818A-3F8A876D1F75}" type="pres">
      <dgm:prSet presAssocID="{F5695EFE-3583-41EA-B6D6-DD36A3F56BDE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1B1AE2B-0297-4FF5-AEC9-F9BF38108FFE}" type="pres">
      <dgm:prSet presAssocID="{8E79B8D2-E88E-4DDD-9016-FAF5C60C65A2}" presName="sp" presStyleCnt="0"/>
      <dgm:spPr/>
    </dgm:pt>
    <dgm:pt modelId="{53EDBB48-F633-4533-B381-D9AFD8BE51AF}" type="pres">
      <dgm:prSet presAssocID="{9F67475E-03CB-4C24-A272-E7B3E9A80976}" presName="linNode" presStyleCnt="0"/>
      <dgm:spPr/>
    </dgm:pt>
    <dgm:pt modelId="{79EEF259-C00E-49BA-921E-6FD84DCD5A9E}" type="pres">
      <dgm:prSet presAssocID="{9F67475E-03CB-4C24-A272-E7B3E9A80976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A2B7740-1319-4607-A910-FB527A1E07C2}" type="pres">
      <dgm:prSet presAssocID="{9F67475E-03CB-4C24-A272-E7B3E9A80976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371CFA-460C-4BFD-9025-FBD485E87BE4}" type="pres">
      <dgm:prSet presAssocID="{0BC317D0-B816-47CA-869B-D76BE84D25A0}" presName="sp" presStyleCnt="0"/>
      <dgm:spPr/>
    </dgm:pt>
    <dgm:pt modelId="{CBC913D7-A326-4685-9CD5-B524C5A31342}" type="pres">
      <dgm:prSet presAssocID="{E2D9CF86-7FC1-48B3-95B8-2B5F8442D79E}" presName="linNode" presStyleCnt="0"/>
      <dgm:spPr/>
    </dgm:pt>
    <dgm:pt modelId="{EA38C445-8038-4077-8BEE-6A669F6BF895}" type="pres">
      <dgm:prSet presAssocID="{E2D9CF86-7FC1-48B3-95B8-2B5F8442D79E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20613E-93C4-4634-8B5F-0BFD0D5B4F9B}" type="pres">
      <dgm:prSet presAssocID="{E2D9CF86-7FC1-48B3-95B8-2B5F8442D79E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597EFF2-C89B-49C6-ADFA-B5EA534A1D86}" type="presOf" srcId="{D18BE129-9540-4512-9D62-7C170EFF53D7}" destId="{6A2B7740-1319-4607-A910-FB527A1E07C2}" srcOrd="0" destOrd="0" presId="urn:microsoft.com/office/officeart/2005/8/layout/vList5"/>
    <dgm:cxn modelId="{AE51EF70-A2C0-4882-8A9F-E0822A1749A6}" srcId="{491738FD-1EDF-4E6E-9CE9-2A7504E5DA91}" destId="{9F67475E-03CB-4C24-A272-E7B3E9A80976}" srcOrd="1" destOrd="0" parTransId="{3762A874-C077-44FD-94AF-4A60DD19A003}" sibTransId="{0BC317D0-B816-47CA-869B-D76BE84D25A0}"/>
    <dgm:cxn modelId="{D7EDCAEA-A45A-484F-B41B-C6C010C675FA}" type="presOf" srcId="{E2D9CF86-7FC1-48B3-95B8-2B5F8442D79E}" destId="{EA38C445-8038-4077-8BEE-6A669F6BF895}" srcOrd="0" destOrd="0" presId="urn:microsoft.com/office/officeart/2005/8/layout/vList5"/>
    <dgm:cxn modelId="{7C09EC38-E3D8-4C4D-B68D-1473D200D168}" type="presOf" srcId="{F5695EFE-3583-41EA-B6D6-DD36A3F56BDE}" destId="{E753431E-9844-4697-8D38-C33996880366}" srcOrd="0" destOrd="0" presId="urn:microsoft.com/office/officeart/2005/8/layout/vList5"/>
    <dgm:cxn modelId="{AA090E0E-611D-4961-9928-0635C80E687B}" srcId="{F5695EFE-3583-41EA-B6D6-DD36A3F56BDE}" destId="{4DE347A5-C74F-4A30-BB89-DBBADDCB4794}" srcOrd="0" destOrd="0" parTransId="{1A78CFF3-9F21-43BC-AE67-4A1F2881531C}" sibTransId="{888608E8-32C3-417D-8A02-F486490E004B}"/>
    <dgm:cxn modelId="{208BD46F-4D15-48F2-B5CD-D42CF5C8B333}" srcId="{491738FD-1EDF-4E6E-9CE9-2A7504E5DA91}" destId="{F5695EFE-3583-41EA-B6D6-DD36A3F56BDE}" srcOrd="0" destOrd="0" parTransId="{D5FF8C07-BEF6-40C5-8C93-EA2EF25B8BCD}" sibTransId="{8E79B8D2-E88E-4DDD-9016-FAF5C60C65A2}"/>
    <dgm:cxn modelId="{CABA3EDD-E0BA-4B1F-B1FF-4465FB570448}" srcId="{491738FD-1EDF-4E6E-9CE9-2A7504E5DA91}" destId="{E2D9CF86-7FC1-48B3-95B8-2B5F8442D79E}" srcOrd="2" destOrd="0" parTransId="{F378F618-4C0F-4730-95AC-7E9780DFCFDB}" sibTransId="{A05F9742-7648-4A62-9593-261BC76371DA}"/>
    <dgm:cxn modelId="{B0818031-3627-414C-A497-A557CFBB4E88}" srcId="{9F67475E-03CB-4C24-A272-E7B3E9A80976}" destId="{D18BE129-9540-4512-9D62-7C170EFF53D7}" srcOrd="0" destOrd="0" parTransId="{1CA34535-BF49-4865-BFBB-17A19DE20388}" sibTransId="{D6F787A1-35C7-4DB9-B67A-49CC3C77B356}"/>
    <dgm:cxn modelId="{B69034C6-BF4A-41CD-8D4A-9555BDCFC3AC}" srcId="{E2D9CF86-7FC1-48B3-95B8-2B5F8442D79E}" destId="{1A9DFB7C-F006-4069-8863-9DB760BD89CF}" srcOrd="0" destOrd="0" parTransId="{A233F655-E951-47C1-A3E6-AD6EE768DD2B}" sibTransId="{F5611A58-245E-4EF6-B0C8-5BCC7EDF3E3E}"/>
    <dgm:cxn modelId="{C9CF50BE-A277-4F7C-8DC0-13BE4A69D299}" type="presOf" srcId="{491738FD-1EDF-4E6E-9CE9-2A7504E5DA91}" destId="{3643B6CE-2322-4231-9BEB-38C1C9E89326}" srcOrd="0" destOrd="0" presId="urn:microsoft.com/office/officeart/2005/8/layout/vList5"/>
    <dgm:cxn modelId="{4699B517-22AE-4A13-8DD7-CF85F882A6F2}" type="presOf" srcId="{4DE347A5-C74F-4A30-BB89-DBBADDCB4794}" destId="{E34D8E42-3879-4A65-818A-3F8A876D1F75}" srcOrd="0" destOrd="0" presId="urn:microsoft.com/office/officeart/2005/8/layout/vList5"/>
    <dgm:cxn modelId="{F1BAD837-6C08-495A-A838-2A7C5EB2C660}" type="presOf" srcId="{1A9DFB7C-F006-4069-8863-9DB760BD89CF}" destId="{0C20613E-93C4-4634-8B5F-0BFD0D5B4F9B}" srcOrd="0" destOrd="0" presId="urn:microsoft.com/office/officeart/2005/8/layout/vList5"/>
    <dgm:cxn modelId="{10D643AE-1AD9-4E1C-9AEB-A9669F822A48}" type="presOf" srcId="{9F67475E-03CB-4C24-A272-E7B3E9A80976}" destId="{79EEF259-C00E-49BA-921E-6FD84DCD5A9E}" srcOrd="0" destOrd="0" presId="urn:microsoft.com/office/officeart/2005/8/layout/vList5"/>
    <dgm:cxn modelId="{8E786004-0286-477B-A1F3-5ED9EFD8C4ED}" type="presParOf" srcId="{3643B6CE-2322-4231-9BEB-38C1C9E89326}" destId="{1EDE47E8-40B9-4DAA-9AFF-31432EC9A792}" srcOrd="0" destOrd="0" presId="urn:microsoft.com/office/officeart/2005/8/layout/vList5"/>
    <dgm:cxn modelId="{5E7FA5E0-98AC-4A6C-8DB2-BE0B4D7AB454}" type="presParOf" srcId="{1EDE47E8-40B9-4DAA-9AFF-31432EC9A792}" destId="{E753431E-9844-4697-8D38-C33996880366}" srcOrd="0" destOrd="0" presId="urn:microsoft.com/office/officeart/2005/8/layout/vList5"/>
    <dgm:cxn modelId="{3A7B5A64-D065-4657-86FF-07CD5FF9801F}" type="presParOf" srcId="{1EDE47E8-40B9-4DAA-9AFF-31432EC9A792}" destId="{E34D8E42-3879-4A65-818A-3F8A876D1F75}" srcOrd="1" destOrd="0" presId="urn:microsoft.com/office/officeart/2005/8/layout/vList5"/>
    <dgm:cxn modelId="{5B0C23F9-8ED9-493A-B2FA-66AA7E03369E}" type="presParOf" srcId="{3643B6CE-2322-4231-9BEB-38C1C9E89326}" destId="{61B1AE2B-0297-4FF5-AEC9-F9BF38108FFE}" srcOrd="1" destOrd="0" presId="urn:microsoft.com/office/officeart/2005/8/layout/vList5"/>
    <dgm:cxn modelId="{27434D20-20F5-4763-B0FB-98535359942E}" type="presParOf" srcId="{3643B6CE-2322-4231-9BEB-38C1C9E89326}" destId="{53EDBB48-F633-4533-B381-D9AFD8BE51AF}" srcOrd="2" destOrd="0" presId="urn:microsoft.com/office/officeart/2005/8/layout/vList5"/>
    <dgm:cxn modelId="{05016F6B-DB54-40A1-AD50-F45D9BDD03AA}" type="presParOf" srcId="{53EDBB48-F633-4533-B381-D9AFD8BE51AF}" destId="{79EEF259-C00E-49BA-921E-6FD84DCD5A9E}" srcOrd="0" destOrd="0" presId="urn:microsoft.com/office/officeart/2005/8/layout/vList5"/>
    <dgm:cxn modelId="{67B9BD61-8C44-4846-A733-C97B157EE6CA}" type="presParOf" srcId="{53EDBB48-F633-4533-B381-D9AFD8BE51AF}" destId="{6A2B7740-1319-4607-A910-FB527A1E07C2}" srcOrd="1" destOrd="0" presId="urn:microsoft.com/office/officeart/2005/8/layout/vList5"/>
    <dgm:cxn modelId="{0D752A1E-618F-4F96-8E49-C2400F3F9604}" type="presParOf" srcId="{3643B6CE-2322-4231-9BEB-38C1C9E89326}" destId="{D6371CFA-460C-4BFD-9025-FBD485E87BE4}" srcOrd="3" destOrd="0" presId="urn:microsoft.com/office/officeart/2005/8/layout/vList5"/>
    <dgm:cxn modelId="{1A64B308-086F-406F-ABE8-1FB7C4603C47}" type="presParOf" srcId="{3643B6CE-2322-4231-9BEB-38C1C9E89326}" destId="{CBC913D7-A326-4685-9CD5-B524C5A31342}" srcOrd="4" destOrd="0" presId="urn:microsoft.com/office/officeart/2005/8/layout/vList5"/>
    <dgm:cxn modelId="{2D14BAE5-3E28-4916-A8B0-4FC35BB0F27E}" type="presParOf" srcId="{CBC913D7-A326-4685-9CD5-B524C5A31342}" destId="{EA38C445-8038-4077-8BEE-6A669F6BF895}" srcOrd="0" destOrd="0" presId="urn:microsoft.com/office/officeart/2005/8/layout/vList5"/>
    <dgm:cxn modelId="{5253D758-2090-4E57-91AD-900D8C59AF06}" type="presParOf" srcId="{CBC913D7-A326-4685-9CD5-B524C5A31342}" destId="{0C20613E-93C4-4634-8B5F-0BFD0D5B4F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A9407A9-01EA-41B3-8958-B9FE92EFC51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15852BC5-B14D-44E7-B6CE-09CB5F2C5EAD}">
      <dgm:prSet/>
      <dgm:spPr/>
      <dgm:t>
        <a:bodyPr/>
        <a:lstStyle/>
        <a:p>
          <a:pPr rtl="0"/>
          <a:r>
            <a:rPr lang="pt-BR" smtClean="0"/>
            <a:t>Manipulam estruturas da própria classe</a:t>
          </a:r>
          <a:endParaRPr lang="pt-BR"/>
        </a:p>
      </dgm:t>
    </dgm:pt>
    <dgm:pt modelId="{F93886A2-C115-40D9-B377-356B78387B7D}" type="parTrans" cxnId="{666ACC51-D398-46B0-8D93-A7ED94057811}">
      <dgm:prSet/>
      <dgm:spPr/>
      <dgm:t>
        <a:bodyPr/>
        <a:lstStyle/>
        <a:p>
          <a:endParaRPr lang="pt-BR"/>
        </a:p>
      </dgm:t>
    </dgm:pt>
    <dgm:pt modelId="{A956F68A-3488-48F5-BDEE-53F602E11BEA}" type="sibTrans" cxnId="{666ACC51-D398-46B0-8D93-A7ED94057811}">
      <dgm:prSet/>
      <dgm:spPr/>
      <dgm:t>
        <a:bodyPr/>
        <a:lstStyle/>
        <a:p>
          <a:endParaRPr lang="pt-BR"/>
        </a:p>
      </dgm:t>
    </dgm:pt>
    <dgm:pt modelId="{220E6E57-FF72-432B-9213-94C55AE840CB}">
      <dgm:prSet/>
      <dgm:spPr/>
      <dgm:t>
        <a:bodyPr/>
        <a:lstStyle/>
        <a:p>
          <a:pPr rtl="0"/>
          <a:r>
            <a:rPr lang="pt-BR" smtClean="0"/>
            <a:t>Os métodos de uma classe manipulam somente as estruturas de dados daquela própria classe, não podendo acessar diretamente dados de outra classe (encapsulamento) ;</a:t>
          </a:r>
          <a:endParaRPr lang="pt-BR"/>
        </a:p>
      </dgm:t>
    </dgm:pt>
    <dgm:pt modelId="{B85E96B3-5798-44BE-8478-54061AF917F9}" type="parTrans" cxnId="{D0B020C6-F5D0-421E-9683-EAB7792921DF}">
      <dgm:prSet/>
      <dgm:spPr/>
      <dgm:t>
        <a:bodyPr/>
        <a:lstStyle/>
        <a:p>
          <a:endParaRPr lang="pt-BR"/>
        </a:p>
      </dgm:t>
    </dgm:pt>
    <dgm:pt modelId="{0EF8751C-EC29-4213-9E07-C9F04FCFECAC}" type="sibTrans" cxnId="{D0B020C6-F5D0-421E-9683-EAB7792921DF}">
      <dgm:prSet/>
      <dgm:spPr/>
      <dgm:t>
        <a:bodyPr/>
        <a:lstStyle/>
        <a:p>
          <a:endParaRPr lang="pt-BR"/>
        </a:p>
      </dgm:t>
    </dgm:pt>
    <dgm:pt modelId="{643EE9D5-FA46-4B4C-94AA-BB7C9CF6A6B8}">
      <dgm:prSet/>
      <dgm:spPr/>
      <dgm:t>
        <a:bodyPr/>
        <a:lstStyle/>
        <a:p>
          <a:pPr rtl="0"/>
          <a:r>
            <a:rPr lang="pt-BR" smtClean="0"/>
            <a:t>Solicitação de serviços</a:t>
          </a:r>
          <a:endParaRPr lang="pt-BR"/>
        </a:p>
      </dgm:t>
    </dgm:pt>
    <dgm:pt modelId="{36A74526-AF87-405A-B528-32FBA12C83C4}" type="parTrans" cxnId="{D7AFE5C1-3C39-4FA3-A36A-CB01802DCED4}">
      <dgm:prSet/>
      <dgm:spPr/>
      <dgm:t>
        <a:bodyPr/>
        <a:lstStyle/>
        <a:p>
          <a:endParaRPr lang="pt-BR"/>
        </a:p>
      </dgm:t>
    </dgm:pt>
    <dgm:pt modelId="{0914A59A-EE52-4E61-A73C-88F6EAA4AE56}" type="sibTrans" cxnId="{D7AFE5C1-3C39-4FA3-A36A-CB01802DCED4}">
      <dgm:prSet/>
      <dgm:spPr/>
      <dgm:t>
        <a:bodyPr/>
        <a:lstStyle/>
        <a:p>
          <a:endParaRPr lang="pt-BR"/>
        </a:p>
      </dgm:t>
    </dgm:pt>
    <dgm:pt modelId="{B15BB2B8-6EED-474C-9E17-D5C0C483CBFC}">
      <dgm:prSet/>
      <dgm:spPr/>
      <dgm:t>
        <a:bodyPr/>
        <a:lstStyle/>
        <a:p>
          <a:pPr rtl="0"/>
          <a:r>
            <a:rPr lang="pt-BR" smtClean="0"/>
            <a:t>O acesso aos dados de outra classe DEVE ser feito através da solicitação de serviços;</a:t>
          </a:r>
          <a:endParaRPr lang="pt-BR"/>
        </a:p>
      </dgm:t>
    </dgm:pt>
    <dgm:pt modelId="{0D5B1CE0-729A-4EB8-A8FA-28575E801AD8}" type="parTrans" cxnId="{629DBF9E-0223-4836-BE5C-26339024C1D3}">
      <dgm:prSet/>
      <dgm:spPr/>
      <dgm:t>
        <a:bodyPr/>
        <a:lstStyle/>
        <a:p>
          <a:endParaRPr lang="pt-BR"/>
        </a:p>
      </dgm:t>
    </dgm:pt>
    <dgm:pt modelId="{BA4E0E3D-16CC-4EAB-A0ED-45D74C95BA53}" type="sibTrans" cxnId="{629DBF9E-0223-4836-BE5C-26339024C1D3}">
      <dgm:prSet/>
      <dgm:spPr/>
      <dgm:t>
        <a:bodyPr/>
        <a:lstStyle/>
        <a:p>
          <a:endParaRPr lang="pt-BR"/>
        </a:p>
      </dgm:t>
    </dgm:pt>
    <dgm:pt modelId="{1A6950F4-CE3B-4881-8E50-11C9A1E90A86}">
      <dgm:prSet/>
      <dgm:spPr/>
      <dgm:t>
        <a:bodyPr/>
        <a:lstStyle/>
        <a:p>
          <a:pPr rtl="0"/>
          <a:r>
            <a:rPr lang="pt-BR" smtClean="0"/>
            <a:t>Mensagem</a:t>
          </a:r>
          <a:endParaRPr lang="pt-BR"/>
        </a:p>
      </dgm:t>
    </dgm:pt>
    <dgm:pt modelId="{252C243F-345D-4FB1-86B5-47492DF4FDF7}" type="parTrans" cxnId="{2C1C5C30-D4F6-4769-BE70-C0024E6A486E}">
      <dgm:prSet/>
      <dgm:spPr/>
      <dgm:t>
        <a:bodyPr/>
        <a:lstStyle/>
        <a:p>
          <a:endParaRPr lang="pt-BR"/>
        </a:p>
      </dgm:t>
    </dgm:pt>
    <dgm:pt modelId="{02EBEEC0-5278-4003-808E-19222525B482}" type="sibTrans" cxnId="{2C1C5C30-D4F6-4769-BE70-C0024E6A486E}">
      <dgm:prSet/>
      <dgm:spPr/>
      <dgm:t>
        <a:bodyPr/>
        <a:lstStyle/>
        <a:p>
          <a:endParaRPr lang="pt-BR"/>
        </a:p>
      </dgm:t>
    </dgm:pt>
    <dgm:pt modelId="{4A7E0706-713A-4195-8880-70706779A155}">
      <dgm:prSet/>
      <dgm:spPr/>
      <dgm:t>
        <a:bodyPr/>
        <a:lstStyle/>
        <a:p>
          <a:pPr rtl="0"/>
          <a:r>
            <a:rPr lang="pt-BR" smtClean="0"/>
            <a:t>É a chamada de uma operação de um objeto sobre outro;</a:t>
          </a:r>
          <a:endParaRPr lang="pt-BR"/>
        </a:p>
      </dgm:t>
    </dgm:pt>
    <dgm:pt modelId="{5CA11D6D-D1F2-41EF-A625-05B94B2EFA46}" type="parTrans" cxnId="{3069F771-D25D-45A3-A9F7-69C0FA295816}">
      <dgm:prSet/>
      <dgm:spPr/>
      <dgm:t>
        <a:bodyPr/>
        <a:lstStyle/>
        <a:p>
          <a:endParaRPr lang="pt-BR"/>
        </a:p>
      </dgm:t>
    </dgm:pt>
    <dgm:pt modelId="{39D1EB34-5276-4426-8E7E-19B9EFA6EA59}" type="sibTrans" cxnId="{3069F771-D25D-45A3-A9F7-69C0FA295816}">
      <dgm:prSet/>
      <dgm:spPr/>
      <dgm:t>
        <a:bodyPr/>
        <a:lstStyle/>
        <a:p>
          <a:endParaRPr lang="pt-BR"/>
        </a:p>
      </dgm:t>
    </dgm:pt>
    <dgm:pt modelId="{E7195ED2-A0C3-43F4-BAF7-CDC34D2AA0CD}" type="pres">
      <dgm:prSet presAssocID="{3A9407A9-01EA-41B3-8958-B9FE92EFC5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2B1C214-7EC6-4C6C-A9EE-C63352E44374}" type="pres">
      <dgm:prSet presAssocID="{15852BC5-B14D-44E7-B6CE-09CB5F2C5EAD}" presName="linNode" presStyleCnt="0"/>
      <dgm:spPr/>
    </dgm:pt>
    <dgm:pt modelId="{E1F4B56E-5483-4250-98BC-250824AAB140}" type="pres">
      <dgm:prSet presAssocID="{15852BC5-B14D-44E7-B6CE-09CB5F2C5EA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E749A6-E3C4-4B39-8590-18D915536723}" type="pres">
      <dgm:prSet presAssocID="{15852BC5-B14D-44E7-B6CE-09CB5F2C5EA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383542-5AC2-4861-8C40-BFDC40F9162F}" type="pres">
      <dgm:prSet presAssocID="{A956F68A-3488-48F5-BDEE-53F602E11BEA}" presName="sp" presStyleCnt="0"/>
      <dgm:spPr/>
    </dgm:pt>
    <dgm:pt modelId="{A716A6D4-4880-4FD6-8B1F-D011044032ED}" type="pres">
      <dgm:prSet presAssocID="{643EE9D5-FA46-4B4C-94AA-BB7C9CF6A6B8}" presName="linNode" presStyleCnt="0"/>
      <dgm:spPr/>
    </dgm:pt>
    <dgm:pt modelId="{C1FBC216-D4D0-413D-A1F4-3DE78E7752CF}" type="pres">
      <dgm:prSet presAssocID="{643EE9D5-FA46-4B4C-94AA-BB7C9CF6A6B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95D59BD-FE22-4976-8513-7AFCA1230EED}" type="pres">
      <dgm:prSet presAssocID="{643EE9D5-FA46-4B4C-94AA-BB7C9CF6A6B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A8A5C6D-96DE-49D6-8702-EA877E23DCCE}" type="pres">
      <dgm:prSet presAssocID="{0914A59A-EE52-4E61-A73C-88F6EAA4AE56}" presName="sp" presStyleCnt="0"/>
      <dgm:spPr/>
    </dgm:pt>
    <dgm:pt modelId="{26A833D9-1C11-4DDD-BF18-2C30B054731D}" type="pres">
      <dgm:prSet presAssocID="{1A6950F4-CE3B-4881-8E50-11C9A1E90A86}" presName="linNode" presStyleCnt="0"/>
      <dgm:spPr/>
    </dgm:pt>
    <dgm:pt modelId="{167F7942-6E6A-45B6-B662-6B05D4191503}" type="pres">
      <dgm:prSet presAssocID="{1A6950F4-CE3B-4881-8E50-11C9A1E90A8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389655E-4BF9-40CD-A7ED-C610BCB1B3D6}" type="pres">
      <dgm:prSet presAssocID="{1A6950F4-CE3B-4881-8E50-11C9A1E90A8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839C4AC-1030-4E46-A2AF-F90A8D8689AE}" type="presOf" srcId="{3A9407A9-01EA-41B3-8958-B9FE92EFC510}" destId="{E7195ED2-A0C3-43F4-BAF7-CDC34D2AA0CD}" srcOrd="0" destOrd="0" presId="urn:microsoft.com/office/officeart/2005/8/layout/vList5"/>
    <dgm:cxn modelId="{21F7F747-755F-439E-A552-2CD2FD9593F6}" type="presOf" srcId="{15852BC5-B14D-44E7-B6CE-09CB5F2C5EAD}" destId="{E1F4B56E-5483-4250-98BC-250824AAB140}" srcOrd="0" destOrd="0" presId="urn:microsoft.com/office/officeart/2005/8/layout/vList5"/>
    <dgm:cxn modelId="{D7AFE5C1-3C39-4FA3-A36A-CB01802DCED4}" srcId="{3A9407A9-01EA-41B3-8958-B9FE92EFC510}" destId="{643EE9D5-FA46-4B4C-94AA-BB7C9CF6A6B8}" srcOrd="1" destOrd="0" parTransId="{36A74526-AF87-405A-B528-32FBA12C83C4}" sibTransId="{0914A59A-EE52-4E61-A73C-88F6EAA4AE56}"/>
    <dgm:cxn modelId="{629DBF9E-0223-4836-BE5C-26339024C1D3}" srcId="{643EE9D5-FA46-4B4C-94AA-BB7C9CF6A6B8}" destId="{B15BB2B8-6EED-474C-9E17-D5C0C483CBFC}" srcOrd="0" destOrd="0" parTransId="{0D5B1CE0-729A-4EB8-A8FA-28575E801AD8}" sibTransId="{BA4E0E3D-16CC-4EAB-A0ED-45D74C95BA53}"/>
    <dgm:cxn modelId="{57C18193-8940-4854-AB82-B02FCA97F924}" type="presOf" srcId="{B15BB2B8-6EED-474C-9E17-D5C0C483CBFC}" destId="{E95D59BD-FE22-4976-8513-7AFCA1230EED}" srcOrd="0" destOrd="0" presId="urn:microsoft.com/office/officeart/2005/8/layout/vList5"/>
    <dgm:cxn modelId="{2C1C5C30-D4F6-4769-BE70-C0024E6A486E}" srcId="{3A9407A9-01EA-41B3-8958-B9FE92EFC510}" destId="{1A6950F4-CE3B-4881-8E50-11C9A1E90A86}" srcOrd="2" destOrd="0" parTransId="{252C243F-345D-4FB1-86B5-47492DF4FDF7}" sibTransId="{02EBEEC0-5278-4003-808E-19222525B482}"/>
    <dgm:cxn modelId="{666ACC51-D398-46B0-8D93-A7ED94057811}" srcId="{3A9407A9-01EA-41B3-8958-B9FE92EFC510}" destId="{15852BC5-B14D-44E7-B6CE-09CB5F2C5EAD}" srcOrd="0" destOrd="0" parTransId="{F93886A2-C115-40D9-B377-356B78387B7D}" sibTransId="{A956F68A-3488-48F5-BDEE-53F602E11BEA}"/>
    <dgm:cxn modelId="{5DBCFBDB-8863-480E-A0D5-87DB40ED2347}" type="presOf" srcId="{4A7E0706-713A-4195-8880-70706779A155}" destId="{1389655E-4BF9-40CD-A7ED-C610BCB1B3D6}" srcOrd="0" destOrd="0" presId="urn:microsoft.com/office/officeart/2005/8/layout/vList5"/>
    <dgm:cxn modelId="{275546BB-7665-4E63-93BC-EF3FAA64ABA2}" type="presOf" srcId="{643EE9D5-FA46-4B4C-94AA-BB7C9CF6A6B8}" destId="{C1FBC216-D4D0-413D-A1F4-3DE78E7752CF}" srcOrd="0" destOrd="0" presId="urn:microsoft.com/office/officeart/2005/8/layout/vList5"/>
    <dgm:cxn modelId="{D0B020C6-F5D0-421E-9683-EAB7792921DF}" srcId="{15852BC5-B14D-44E7-B6CE-09CB5F2C5EAD}" destId="{220E6E57-FF72-432B-9213-94C55AE840CB}" srcOrd="0" destOrd="0" parTransId="{B85E96B3-5798-44BE-8478-54061AF917F9}" sibTransId="{0EF8751C-EC29-4213-9E07-C9F04FCFECAC}"/>
    <dgm:cxn modelId="{5E2D9659-5219-4B4B-9D4F-06390C9B92F1}" type="presOf" srcId="{1A6950F4-CE3B-4881-8E50-11C9A1E90A86}" destId="{167F7942-6E6A-45B6-B662-6B05D4191503}" srcOrd="0" destOrd="0" presId="urn:microsoft.com/office/officeart/2005/8/layout/vList5"/>
    <dgm:cxn modelId="{1B8A8638-0712-4022-8986-950A63FF5C49}" type="presOf" srcId="{220E6E57-FF72-432B-9213-94C55AE840CB}" destId="{C2E749A6-E3C4-4B39-8590-18D915536723}" srcOrd="0" destOrd="0" presId="urn:microsoft.com/office/officeart/2005/8/layout/vList5"/>
    <dgm:cxn modelId="{3069F771-D25D-45A3-A9F7-69C0FA295816}" srcId="{1A6950F4-CE3B-4881-8E50-11C9A1E90A86}" destId="{4A7E0706-713A-4195-8880-70706779A155}" srcOrd="0" destOrd="0" parTransId="{5CA11D6D-D1F2-41EF-A625-05B94B2EFA46}" sibTransId="{39D1EB34-5276-4426-8E7E-19B9EFA6EA59}"/>
    <dgm:cxn modelId="{AB25F2A2-5EEE-4B20-99F4-7E6FDA67BC14}" type="presParOf" srcId="{E7195ED2-A0C3-43F4-BAF7-CDC34D2AA0CD}" destId="{62B1C214-7EC6-4C6C-A9EE-C63352E44374}" srcOrd="0" destOrd="0" presId="urn:microsoft.com/office/officeart/2005/8/layout/vList5"/>
    <dgm:cxn modelId="{3877FAF7-542F-4D08-A16F-E3A476ED6044}" type="presParOf" srcId="{62B1C214-7EC6-4C6C-A9EE-C63352E44374}" destId="{E1F4B56E-5483-4250-98BC-250824AAB140}" srcOrd="0" destOrd="0" presId="urn:microsoft.com/office/officeart/2005/8/layout/vList5"/>
    <dgm:cxn modelId="{7ADDBA1E-9995-4333-8F03-C5A61C7BEAB5}" type="presParOf" srcId="{62B1C214-7EC6-4C6C-A9EE-C63352E44374}" destId="{C2E749A6-E3C4-4B39-8590-18D915536723}" srcOrd="1" destOrd="0" presId="urn:microsoft.com/office/officeart/2005/8/layout/vList5"/>
    <dgm:cxn modelId="{0EB5ADB4-A49D-4070-A32B-68EC6B2622EC}" type="presParOf" srcId="{E7195ED2-A0C3-43F4-BAF7-CDC34D2AA0CD}" destId="{0C383542-5AC2-4861-8C40-BFDC40F9162F}" srcOrd="1" destOrd="0" presId="urn:microsoft.com/office/officeart/2005/8/layout/vList5"/>
    <dgm:cxn modelId="{F7BF221A-4AC5-4C18-AAD6-481A203ADD26}" type="presParOf" srcId="{E7195ED2-A0C3-43F4-BAF7-CDC34D2AA0CD}" destId="{A716A6D4-4880-4FD6-8B1F-D011044032ED}" srcOrd="2" destOrd="0" presId="urn:microsoft.com/office/officeart/2005/8/layout/vList5"/>
    <dgm:cxn modelId="{E0F55A7F-E505-4C70-931D-096E13E8CC87}" type="presParOf" srcId="{A716A6D4-4880-4FD6-8B1F-D011044032ED}" destId="{C1FBC216-D4D0-413D-A1F4-3DE78E7752CF}" srcOrd="0" destOrd="0" presId="urn:microsoft.com/office/officeart/2005/8/layout/vList5"/>
    <dgm:cxn modelId="{2FC4ED60-C4B4-4ED5-880C-87C755D7CD5D}" type="presParOf" srcId="{A716A6D4-4880-4FD6-8B1F-D011044032ED}" destId="{E95D59BD-FE22-4976-8513-7AFCA1230EED}" srcOrd="1" destOrd="0" presId="urn:microsoft.com/office/officeart/2005/8/layout/vList5"/>
    <dgm:cxn modelId="{36559D33-3FA9-4147-AD0E-3FF0DDDF26DC}" type="presParOf" srcId="{E7195ED2-A0C3-43F4-BAF7-CDC34D2AA0CD}" destId="{AA8A5C6D-96DE-49D6-8702-EA877E23DCCE}" srcOrd="3" destOrd="0" presId="urn:microsoft.com/office/officeart/2005/8/layout/vList5"/>
    <dgm:cxn modelId="{1246E382-ED36-400A-A26C-29039350E19C}" type="presParOf" srcId="{E7195ED2-A0C3-43F4-BAF7-CDC34D2AA0CD}" destId="{26A833D9-1C11-4DDD-BF18-2C30B054731D}" srcOrd="4" destOrd="0" presId="urn:microsoft.com/office/officeart/2005/8/layout/vList5"/>
    <dgm:cxn modelId="{D502B675-F5F8-4FA0-B2ED-E1A07C43D2E2}" type="presParOf" srcId="{26A833D9-1C11-4DDD-BF18-2C30B054731D}" destId="{167F7942-6E6A-45B6-B662-6B05D4191503}" srcOrd="0" destOrd="0" presId="urn:microsoft.com/office/officeart/2005/8/layout/vList5"/>
    <dgm:cxn modelId="{827F93FE-1D94-4814-B96C-49F7711274E7}" type="presParOf" srcId="{26A833D9-1C11-4DDD-BF18-2C30B054731D}" destId="{1389655E-4BF9-40CD-A7ED-C610BCB1B3D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BADB710-46B6-4C43-87AE-A2ED722ADC4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CF2ADA61-84E1-44BA-859D-766B9B4743CD}">
      <dgm:prSet/>
      <dgm:spPr/>
      <dgm:t>
        <a:bodyPr/>
        <a:lstStyle/>
        <a:p>
          <a:pPr rtl="0"/>
          <a:r>
            <a:rPr lang="pt-BR" smtClean="0"/>
            <a:t>Distinção dos objetos</a:t>
          </a:r>
          <a:endParaRPr lang="pt-BR"/>
        </a:p>
      </dgm:t>
    </dgm:pt>
    <dgm:pt modelId="{DE751128-45BF-4477-B3E7-28DCC7846F5C}" type="parTrans" cxnId="{F904227F-E993-479F-86E1-81165FBE005F}">
      <dgm:prSet/>
      <dgm:spPr/>
      <dgm:t>
        <a:bodyPr/>
        <a:lstStyle/>
        <a:p>
          <a:endParaRPr lang="pt-BR"/>
        </a:p>
      </dgm:t>
    </dgm:pt>
    <dgm:pt modelId="{D438E653-388E-4F0A-8B91-5329D44CBF83}" type="sibTrans" cxnId="{F904227F-E993-479F-86E1-81165FBE005F}">
      <dgm:prSet/>
      <dgm:spPr/>
      <dgm:t>
        <a:bodyPr/>
        <a:lstStyle/>
        <a:p>
          <a:endParaRPr lang="pt-BR"/>
        </a:p>
      </dgm:t>
    </dgm:pt>
    <dgm:pt modelId="{CD926D59-E313-4CDC-80F2-DF4C777E80BC}">
      <dgm:prSet/>
      <dgm:spPr/>
      <dgm:t>
        <a:bodyPr/>
        <a:lstStyle/>
        <a:p>
          <a:pPr rtl="0"/>
          <a:r>
            <a:rPr lang="pt-BR" smtClean="0"/>
            <a:t>Os objetos se distinguem uns dos outros pela sua própria existência, e não pelos valores de seus atributos;</a:t>
          </a:r>
          <a:endParaRPr lang="pt-BR"/>
        </a:p>
      </dgm:t>
    </dgm:pt>
    <dgm:pt modelId="{352E6AF1-FA8D-458A-AF1F-F5C873F02C2D}" type="parTrans" cxnId="{2009E76F-2439-4E90-8EDF-EA2988C7D759}">
      <dgm:prSet/>
      <dgm:spPr/>
      <dgm:t>
        <a:bodyPr/>
        <a:lstStyle/>
        <a:p>
          <a:endParaRPr lang="pt-BR"/>
        </a:p>
      </dgm:t>
    </dgm:pt>
    <dgm:pt modelId="{1645321A-AE4B-4624-8055-3AF615940BB1}" type="sibTrans" cxnId="{2009E76F-2439-4E90-8EDF-EA2988C7D759}">
      <dgm:prSet/>
      <dgm:spPr/>
      <dgm:t>
        <a:bodyPr/>
        <a:lstStyle/>
        <a:p>
          <a:endParaRPr lang="pt-BR"/>
        </a:p>
      </dgm:t>
    </dgm:pt>
    <dgm:pt modelId="{AD076E5D-31BC-4BFB-8F0D-45367A807705}">
      <dgm:prSet/>
      <dgm:spPr/>
      <dgm:t>
        <a:bodyPr/>
        <a:lstStyle/>
        <a:p>
          <a:pPr rtl="0"/>
          <a:r>
            <a:rPr lang="pt-BR" smtClean="0"/>
            <a:t>Memória</a:t>
          </a:r>
          <a:endParaRPr lang="pt-BR"/>
        </a:p>
      </dgm:t>
    </dgm:pt>
    <dgm:pt modelId="{3D958277-FF49-4A76-B008-C0F5DACE88F0}" type="parTrans" cxnId="{28BDD07C-344E-40FC-BFDD-5021E89B8FBC}">
      <dgm:prSet/>
      <dgm:spPr/>
      <dgm:t>
        <a:bodyPr/>
        <a:lstStyle/>
        <a:p>
          <a:endParaRPr lang="pt-BR"/>
        </a:p>
      </dgm:t>
    </dgm:pt>
    <dgm:pt modelId="{87710B7F-1647-4F7F-A73F-02A6A245FA04}" type="sibTrans" cxnId="{28BDD07C-344E-40FC-BFDD-5021E89B8FBC}">
      <dgm:prSet/>
      <dgm:spPr/>
      <dgm:t>
        <a:bodyPr/>
        <a:lstStyle/>
        <a:p>
          <a:endParaRPr lang="pt-BR"/>
        </a:p>
      </dgm:t>
    </dgm:pt>
    <dgm:pt modelId="{AF7121D2-5E5A-4098-BC6D-BEA39D7662B8}">
      <dgm:prSet/>
      <dgm:spPr/>
      <dgm:t>
        <a:bodyPr/>
        <a:lstStyle/>
        <a:p>
          <a:pPr rtl="0"/>
          <a:r>
            <a:rPr lang="pt-BR" smtClean="0"/>
            <a:t>Os objetos, assim como na vida real ocupam espaço físico, no computador ocupam </a:t>
          </a:r>
          <a:r>
            <a:rPr lang="pt-BR" b="1" smtClean="0"/>
            <a:t>memória</a:t>
          </a:r>
          <a:r>
            <a:rPr lang="pt-BR" smtClean="0"/>
            <a:t>;</a:t>
          </a:r>
          <a:endParaRPr lang="pt-BR"/>
        </a:p>
      </dgm:t>
    </dgm:pt>
    <dgm:pt modelId="{7AF840C4-07FA-45B3-BD9F-90AB217E847F}" type="parTrans" cxnId="{3017EDA1-8EA9-4B1B-A371-2A3CCC010D68}">
      <dgm:prSet/>
      <dgm:spPr/>
      <dgm:t>
        <a:bodyPr/>
        <a:lstStyle/>
        <a:p>
          <a:endParaRPr lang="pt-BR"/>
        </a:p>
      </dgm:t>
    </dgm:pt>
    <dgm:pt modelId="{4577F1DC-D3C5-4BF1-81BA-62C30DC854C6}" type="sibTrans" cxnId="{3017EDA1-8EA9-4B1B-A371-2A3CCC010D68}">
      <dgm:prSet/>
      <dgm:spPr/>
      <dgm:t>
        <a:bodyPr/>
        <a:lstStyle/>
        <a:p>
          <a:endParaRPr lang="pt-BR"/>
        </a:p>
      </dgm:t>
    </dgm:pt>
    <dgm:pt modelId="{9545ED63-58B9-4C88-8048-DB6C1D79C77B}" type="pres">
      <dgm:prSet presAssocID="{3BADB710-46B6-4C43-87AE-A2ED722ADC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2777B6B-B1B3-4461-8CFA-F4BED24AB8CB}" type="pres">
      <dgm:prSet presAssocID="{CF2ADA61-84E1-44BA-859D-766B9B4743CD}" presName="linNode" presStyleCnt="0"/>
      <dgm:spPr/>
    </dgm:pt>
    <dgm:pt modelId="{419880FE-1E7D-45F3-9E6D-D651B50A2914}" type="pres">
      <dgm:prSet presAssocID="{CF2ADA61-84E1-44BA-859D-766B9B4743C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67E64D4-ECC4-4AE2-83B5-D670365FC81A}" type="pres">
      <dgm:prSet presAssocID="{CF2ADA61-84E1-44BA-859D-766B9B4743CD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30DB54-E1AF-43FE-8714-6ACB2BB7650A}" type="pres">
      <dgm:prSet presAssocID="{D438E653-388E-4F0A-8B91-5329D44CBF83}" presName="sp" presStyleCnt="0"/>
      <dgm:spPr/>
    </dgm:pt>
    <dgm:pt modelId="{93909ECD-ED5A-4074-9C81-242ABBE8D5A2}" type="pres">
      <dgm:prSet presAssocID="{AD076E5D-31BC-4BFB-8F0D-45367A807705}" presName="linNode" presStyleCnt="0"/>
      <dgm:spPr/>
    </dgm:pt>
    <dgm:pt modelId="{89827B2C-A40E-4B16-BC04-8DFB3791A02D}" type="pres">
      <dgm:prSet presAssocID="{AD076E5D-31BC-4BFB-8F0D-45367A807705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1B9B25-B771-49FC-97B2-426C8B55AB16}" type="pres">
      <dgm:prSet presAssocID="{AD076E5D-31BC-4BFB-8F0D-45367A807705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0B7661A-9B3E-46DF-B2CD-7DE01DE735FF}" type="presOf" srcId="{3BADB710-46B6-4C43-87AE-A2ED722ADC40}" destId="{9545ED63-58B9-4C88-8048-DB6C1D79C77B}" srcOrd="0" destOrd="0" presId="urn:microsoft.com/office/officeart/2005/8/layout/vList5"/>
    <dgm:cxn modelId="{3B51A6B7-9F51-46AB-A5FF-0E14CA5F3054}" type="presOf" srcId="{AD076E5D-31BC-4BFB-8F0D-45367A807705}" destId="{89827B2C-A40E-4B16-BC04-8DFB3791A02D}" srcOrd="0" destOrd="0" presId="urn:microsoft.com/office/officeart/2005/8/layout/vList5"/>
    <dgm:cxn modelId="{A508C410-D94C-4AAD-BAC8-C7FCD7F4BD1B}" type="presOf" srcId="{CD926D59-E313-4CDC-80F2-DF4C777E80BC}" destId="{567E64D4-ECC4-4AE2-83B5-D670365FC81A}" srcOrd="0" destOrd="0" presId="urn:microsoft.com/office/officeart/2005/8/layout/vList5"/>
    <dgm:cxn modelId="{28BDD07C-344E-40FC-BFDD-5021E89B8FBC}" srcId="{3BADB710-46B6-4C43-87AE-A2ED722ADC40}" destId="{AD076E5D-31BC-4BFB-8F0D-45367A807705}" srcOrd="1" destOrd="0" parTransId="{3D958277-FF49-4A76-B008-C0F5DACE88F0}" sibTransId="{87710B7F-1647-4F7F-A73F-02A6A245FA04}"/>
    <dgm:cxn modelId="{F904227F-E993-479F-86E1-81165FBE005F}" srcId="{3BADB710-46B6-4C43-87AE-A2ED722ADC40}" destId="{CF2ADA61-84E1-44BA-859D-766B9B4743CD}" srcOrd="0" destOrd="0" parTransId="{DE751128-45BF-4477-B3E7-28DCC7846F5C}" sibTransId="{D438E653-388E-4F0A-8B91-5329D44CBF83}"/>
    <dgm:cxn modelId="{A3908F09-3D52-4067-9E39-A26A8CDC2D40}" type="presOf" srcId="{AF7121D2-5E5A-4098-BC6D-BEA39D7662B8}" destId="{FC1B9B25-B771-49FC-97B2-426C8B55AB16}" srcOrd="0" destOrd="0" presId="urn:microsoft.com/office/officeart/2005/8/layout/vList5"/>
    <dgm:cxn modelId="{2009E76F-2439-4E90-8EDF-EA2988C7D759}" srcId="{CF2ADA61-84E1-44BA-859D-766B9B4743CD}" destId="{CD926D59-E313-4CDC-80F2-DF4C777E80BC}" srcOrd="0" destOrd="0" parTransId="{352E6AF1-FA8D-458A-AF1F-F5C873F02C2D}" sibTransId="{1645321A-AE4B-4624-8055-3AF615940BB1}"/>
    <dgm:cxn modelId="{9DCE70AB-98DB-4878-9146-11AF63C8B10D}" type="presOf" srcId="{CF2ADA61-84E1-44BA-859D-766B9B4743CD}" destId="{419880FE-1E7D-45F3-9E6D-D651B50A2914}" srcOrd="0" destOrd="0" presId="urn:microsoft.com/office/officeart/2005/8/layout/vList5"/>
    <dgm:cxn modelId="{3017EDA1-8EA9-4B1B-A371-2A3CCC010D68}" srcId="{AD076E5D-31BC-4BFB-8F0D-45367A807705}" destId="{AF7121D2-5E5A-4098-BC6D-BEA39D7662B8}" srcOrd="0" destOrd="0" parTransId="{7AF840C4-07FA-45B3-BD9F-90AB217E847F}" sibTransId="{4577F1DC-D3C5-4BF1-81BA-62C30DC854C6}"/>
    <dgm:cxn modelId="{F4513B9D-2D2B-4A4D-A73F-BC3534D223E1}" type="presParOf" srcId="{9545ED63-58B9-4C88-8048-DB6C1D79C77B}" destId="{72777B6B-B1B3-4461-8CFA-F4BED24AB8CB}" srcOrd="0" destOrd="0" presId="urn:microsoft.com/office/officeart/2005/8/layout/vList5"/>
    <dgm:cxn modelId="{61B97026-CCA6-4DCB-835C-7A78D9D95BD4}" type="presParOf" srcId="{72777B6B-B1B3-4461-8CFA-F4BED24AB8CB}" destId="{419880FE-1E7D-45F3-9E6D-D651B50A2914}" srcOrd="0" destOrd="0" presId="urn:microsoft.com/office/officeart/2005/8/layout/vList5"/>
    <dgm:cxn modelId="{FDD4EF5E-1306-4CA5-8041-BC78BEAA3F88}" type="presParOf" srcId="{72777B6B-B1B3-4461-8CFA-F4BED24AB8CB}" destId="{567E64D4-ECC4-4AE2-83B5-D670365FC81A}" srcOrd="1" destOrd="0" presId="urn:microsoft.com/office/officeart/2005/8/layout/vList5"/>
    <dgm:cxn modelId="{3EA8BFA9-CAED-4882-9B4B-25B5AC30484C}" type="presParOf" srcId="{9545ED63-58B9-4C88-8048-DB6C1D79C77B}" destId="{6E30DB54-E1AF-43FE-8714-6ACB2BB7650A}" srcOrd="1" destOrd="0" presId="urn:microsoft.com/office/officeart/2005/8/layout/vList5"/>
    <dgm:cxn modelId="{BB6E9F57-6D3B-4113-9576-1131F5BCF6FC}" type="presParOf" srcId="{9545ED63-58B9-4C88-8048-DB6C1D79C77B}" destId="{93909ECD-ED5A-4074-9C81-242ABBE8D5A2}" srcOrd="2" destOrd="0" presId="urn:microsoft.com/office/officeart/2005/8/layout/vList5"/>
    <dgm:cxn modelId="{1A9133B1-380B-4906-87DD-2E21647AC4E4}" type="presParOf" srcId="{93909ECD-ED5A-4074-9C81-242ABBE8D5A2}" destId="{89827B2C-A40E-4B16-BC04-8DFB3791A02D}" srcOrd="0" destOrd="0" presId="urn:microsoft.com/office/officeart/2005/8/layout/vList5"/>
    <dgm:cxn modelId="{7D93E9E1-D119-45F5-B776-7FC3B67C0F32}" type="presParOf" srcId="{93909ECD-ED5A-4074-9C81-242ABBE8D5A2}" destId="{FC1B9B25-B771-49FC-97B2-426C8B55AB1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7E356B0-7320-4EF9-A0E7-C6308F51566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C8BF630-AC7F-4EAC-B27E-BF1D5DA12605}">
      <dgm:prSet/>
      <dgm:spPr/>
      <dgm:t>
        <a:bodyPr/>
        <a:lstStyle/>
        <a:p>
          <a:pPr rtl="0"/>
          <a:r>
            <a:rPr lang="pt-BR" dirty="0" smtClean="0"/>
            <a:t>Troca de mensagens</a:t>
          </a:r>
          <a:endParaRPr lang="pt-BR" dirty="0"/>
        </a:p>
      </dgm:t>
    </dgm:pt>
    <dgm:pt modelId="{60D7A2DA-B042-485E-8878-A5C6E88C5C04}" type="parTrans" cxnId="{3FE54A95-C661-4791-B789-EA96C72C47AE}">
      <dgm:prSet/>
      <dgm:spPr/>
      <dgm:t>
        <a:bodyPr/>
        <a:lstStyle/>
        <a:p>
          <a:endParaRPr lang="pt-BR"/>
        </a:p>
      </dgm:t>
    </dgm:pt>
    <dgm:pt modelId="{10C401CF-24AB-4580-9084-ED167533F9DB}" type="sibTrans" cxnId="{3FE54A95-C661-4791-B789-EA96C72C47AE}">
      <dgm:prSet/>
      <dgm:spPr/>
      <dgm:t>
        <a:bodyPr/>
        <a:lstStyle/>
        <a:p>
          <a:endParaRPr lang="pt-BR"/>
        </a:p>
      </dgm:t>
    </dgm:pt>
    <dgm:pt modelId="{7EA5A004-74A1-47B2-B9FB-DC82D4746283}">
      <dgm:prSet/>
      <dgm:spPr/>
      <dgm:t>
        <a:bodyPr/>
        <a:lstStyle/>
        <a:p>
          <a:pPr rtl="0"/>
          <a:r>
            <a:rPr lang="pt-BR" smtClean="0"/>
            <a:t>A comunicação entre os objetos ocorre pela troca de mensagens</a:t>
          </a:r>
          <a:endParaRPr lang="pt-BR"/>
        </a:p>
      </dgm:t>
    </dgm:pt>
    <dgm:pt modelId="{74889BD7-98D6-48AD-AFEC-8C4A32EFD504}" type="parTrans" cxnId="{AF5D2EDB-FF07-4030-B330-1F15DC2E1250}">
      <dgm:prSet/>
      <dgm:spPr/>
      <dgm:t>
        <a:bodyPr/>
        <a:lstStyle/>
        <a:p>
          <a:endParaRPr lang="pt-BR"/>
        </a:p>
      </dgm:t>
    </dgm:pt>
    <dgm:pt modelId="{9B2CF0D0-F257-4579-B361-C9A2B827E220}" type="sibTrans" cxnId="{AF5D2EDB-FF07-4030-B330-1F15DC2E1250}">
      <dgm:prSet/>
      <dgm:spPr/>
      <dgm:t>
        <a:bodyPr/>
        <a:lstStyle/>
        <a:p>
          <a:endParaRPr lang="pt-BR"/>
        </a:p>
      </dgm:t>
    </dgm:pt>
    <dgm:pt modelId="{A53EC75B-96E4-440C-8047-DBB723131B95}">
      <dgm:prSet/>
      <dgm:spPr/>
      <dgm:t>
        <a:bodyPr/>
        <a:lstStyle/>
        <a:p>
          <a:pPr rtl="0"/>
          <a:r>
            <a:rPr lang="pt-BR" smtClean="0"/>
            <a:t>Solicita informações</a:t>
          </a:r>
          <a:endParaRPr lang="pt-BR"/>
        </a:p>
      </dgm:t>
    </dgm:pt>
    <dgm:pt modelId="{5C52A234-598A-4472-A18B-FECFDE4D2D43}" type="parTrans" cxnId="{B16D2890-7218-439B-9279-E102AE04254B}">
      <dgm:prSet/>
      <dgm:spPr/>
      <dgm:t>
        <a:bodyPr/>
        <a:lstStyle/>
        <a:p>
          <a:endParaRPr lang="pt-BR"/>
        </a:p>
      </dgm:t>
    </dgm:pt>
    <dgm:pt modelId="{C1CA87CD-8329-478D-969A-7C6AB3F74F15}" type="sibTrans" cxnId="{B16D2890-7218-439B-9279-E102AE04254B}">
      <dgm:prSet/>
      <dgm:spPr/>
      <dgm:t>
        <a:bodyPr/>
        <a:lstStyle/>
        <a:p>
          <a:endParaRPr lang="pt-BR"/>
        </a:p>
      </dgm:t>
    </dgm:pt>
    <dgm:pt modelId="{29D9846D-91E4-427A-8194-3FA901EF94C0}">
      <dgm:prSet/>
      <dgm:spPr/>
      <dgm:t>
        <a:bodyPr/>
        <a:lstStyle/>
        <a:p>
          <a:pPr rtl="0"/>
          <a:r>
            <a:rPr lang="pt-BR" smtClean="0"/>
            <a:t>Um objeto solicita informações de outro objeto para realizar suas funções</a:t>
          </a:r>
          <a:endParaRPr lang="pt-BR"/>
        </a:p>
      </dgm:t>
    </dgm:pt>
    <dgm:pt modelId="{B948F9E5-A89C-4B10-A1B1-E9F3120FCF7F}" type="parTrans" cxnId="{68015DD7-070A-4854-84DE-AC38C71843E9}">
      <dgm:prSet/>
      <dgm:spPr/>
      <dgm:t>
        <a:bodyPr/>
        <a:lstStyle/>
        <a:p>
          <a:endParaRPr lang="pt-BR"/>
        </a:p>
      </dgm:t>
    </dgm:pt>
    <dgm:pt modelId="{BB986E3A-36C6-4F1A-8E48-21D7E0CD34FC}" type="sibTrans" cxnId="{68015DD7-070A-4854-84DE-AC38C71843E9}">
      <dgm:prSet/>
      <dgm:spPr/>
      <dgm:t>
        <a:bodyPr/>
        <a:lstStyle/>
        <a:p>
          <a:endParaRPr lang="pt-BR"/>
        </a:p>
      </dgm:t>
    </dgm:pt>
    <dgm:pt modelId="{376D71D7-CB4B-40A7-A5FA-DFBFD676FEAA}">
      <dgm:prSet/>
      <dgm:spPr/>
      <dgm:t>
        <a:bodyPr/>
        <a:lstStyle/>
        <a:p>
          <a:pPr rtl="0"/>
          <a:r>
            <a:rPr lang="pt-BR" smtClean="0"/>
            <a:t>Execução da operação</a:t>
          </a:r>
          <a:endParaRPr lang="pt-BR"/>
        </a:p>
      </dgm:t>
    </dgm:pt>
    <dgm:pt modelId="{9EE76933-0CFC-49F6-9A1E-23A4FD19B344}" type="parTrans" cxnId="{0A1D7FF8-41D4-4967-9B2D-8FB85135FF4F}">
      <dgm:prSet/>
      <dgm:spPr/>
      <dgm:t>
        <a:bodyPr/>
        <a:lstStyle/>
        <a:p>
          <a:endParaRPr lang="pt-BR"/>
        </a:p>
      </dgm:t>
    </dgm:pt>
    <dgm:pt modelId="{0FFA1785-F19E-4B12-99BE-F52A12B08106}" type="sibTrans" cxnId="{0A1D7FF8-41D4-4967-9B2D-8FB85135FF4F}">
      <dgm:prSet/>
      <dgm:spPr/>
      <dgm:t>
        <a:bodyPr/>
        <a:lstStyle/>
        <a:p>
          <a:endParaRPr lang="pt-BR"/>
        </a:p>
      </dgm:t>
    </dgm:pt>
    <dgm:pt modelId="{856B1880-2BF4-4F4B-96FD-A3EB5DA2B66B}">
      <dgm:prSet/>
      <dgm:spPr/>
      <dgm:t>
        <a:bodyPr/>
        <a:lstStyle/>
        <a:p>
          <a:pPr rtl="0"/>
          <a:r>
            <a:rPr lang="pt-BR" dirty="0" smtClean="0"/>
            <a:t>Uma mensagem é a execução de uma operação</a:t>
          </a:r>
          <a:endParaRPr lang="pt-BR" dirty="0"/>
        </a:p>
      </dgm:t>
    </dgm:pt>
    <dgm:pt modelId="{F5982E58-BCE8-4B19-9629-93DE3B529D69}" type="parTrans" cxnId="{B11B1CDF-ACEA-4C0A-8FCD-04512C33A593}">
      <dgm:prSet/>
      <dgm:spPr/>
      <dgm:t>
        <a:bodyPr/>
        <a:lstStyle/>
        <a:p>
          <a:endParaRPr lang="pt-BR"/>
        </a:p>
      </dgm:t>
    </dgm:pt>
    <dgm:pt modelId="{425200D6-9BF3-45BB-849F-A07090351CB6}" type="sibTrans" cxnId="{B11B1CDF-ACEA-4C0A-8FCD-04512C33A593}">
      <dgm:prSet/>
      <dgm:spPr/>
      <dgm:t>
        <a:bodyPr/>
        <a:lstStyle/>
        <a:p>
          <a:endParaRPr lang="pt-BR"/>
        </a:p>
      </dgm:t>
    </dgm:pt>
    <dgm:pt modelId="{7F024837-9A4F-4819-A29D-4FBC2D506D6B}">
      <dgm:prSet/>
      <dgm:spPr/>
      <dgm:t>
        <a:bodyPr/>
        <a:lstStyle/>
        <a:p>
          <a:pPr rtl="0"/>
          <a:r>
            <a:rPr lang="pt-BR" smtClean="0"/>
            <a:t>Parâmetros</a:t>
          </a:r>
          <a:endParaRPr lang="pt-BR"/>
        </a:p>
      </dgm:t>
    </dgm:pt>
    <dgm:pt modelId="{21F96DD7-6A11-40C3-9CB0-2A0AB3BE5113}" type="parTrans" cxnId="{E8103E6E-61F1-4181-94ED-78A5CCA3DC1A}">
      <dgm:prSet/>
      <dgm:spPr/>
      <dgm:t>
        <a:bodyPr/>
        <a:lstStyle/>
        <a:p>
          <a:endParaRPr lang="pt-BR"/>
        </a:p>
      </dgm:t>
    </dgm:pt>
    <dgm:pt modelId="{EB2C9644-E502-428D-8DD5-23FD2E5E0198}" type="sibTrans" cxnId="{E8103E6E-61F1-4181-94ED-78A5CCA3DC1A}">
      <dgm:prSet/>
      <dgm:spPr/>
      <dgm:t>
        <a:bodyPr/>
        <a:lstStyle/>
        <a:p>
          <a:endParaRPr lang="pt-BR"/>
        </a:p>
      </dgm:t>
    </dgm:pt>
    <dgm:pt modelId="{6716F851-C528-4AB5-AAC9-074BE486D559}">
      <dgm:prSet/>
      <dgm:spPr/>
      <dgm:t>
        <a:bodyPr/>
        <a:lstStyle/>
        <a:p>
          <a:pPr rtl="0"/>
          <a:r>
            <a:rPr lang="pt-BR" smtClean="0"/>
            <a:t>Uma mensagem pode ou não enviar parâmetros para outro objeto, bem como receber ou não uma resposta do mesmo.</a:t>
          </a:r>
          <a:endParaRPr lang="pt-BR"/>
        </a:p>
      </dgm:t>
    </dgm:pt>
    <dgm:pt modelId="{9B2F5707-2A59-44B0-B530-F04C575AB0D8}" type="parTrans" cxnId="{6379BC0A-ED42-4478-A9F1-29D95D93DB03}">
      <dgm:prSet/>
      <dgm:spPr/>
      <dgm:t>
        <a:bodyPr/>
        <a:lstStyle/>
        <a:p>
          <a:endParaRPr lang="pt-BR"/>
        </a:p>
      </dgm:t>
    </dgm:pt>
    <dgm:pt modelId="{089162FC-4ECF-47F1-9907-429608719444}" type="sibTrans" cxnId="{6379BC0A-ED42-4478-A9F1-29D95D93DB03}">
      <dgm:prSet/>
      <dgm:spPr/>
      <dgm:t>
        <a:bodyPr/>
        <a:lstStyle/>
        <a:p>
          <a:endParaRPr lang="pt-BR"/>
        </a:p>
      </dgm:t>
    </dgm:pt>
    <dgm:pt modelId="{8C41CFA2-E06C-41A2-AC96-6D38574F1989}" type="pres">
      <dgm:prSet presAssocID="{07E356B0-7320-4EF9-A0E7-C6308F51566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DC67711-4B7C-4A8E-8C56-F9A5CF9B1325}" type="pres">
      <dgm:prSet presAssocID="{9C8BF630-AC7F-4EAC-B27E-BF1D5DA12605}" presName="linNode" presStyleCnt="0"/>
      <dgm:spPr/>
    </dgm:pt>
    <dgm:pt modelId="{4A3CED56-79DF-4ACF-84BB-1448BF176FE3}" type="pres">
      <dgm:prSet presAssocID="{9C8BF630-AC7F-4EAC-B27E-BF1D5DA1260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297AA1-7156-451B-A145-2EEF1F0C8632}" type="pres">
      <dgm:prSet presAssocID="{9C8BF630-AC7F-4EAC-B27E-BF1D5DA1260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C436514-E245-442E-A333-5B69C0738920}" type="pres">
      <dgm:prSet presAssocID="{10C401CF-24AB-4580-9084-ED167533F9DB}" presName="sp" presStyleCnt="0"/>
      <dgm:spPr/>
    </dgm:pt>
    <dgm:pt modelId="{AF4B26BA-1B43-477E-9F3B-BDDAD4A88506}" type="pres">
      <dgm:prSet presAssocID="{A53EC75B-96E4-440C-8047-DBB723131B95}" presName="linNode" presStyleCnt="0"/>
      <dgm:spPr/>
    </dgm:pt>
    <dgm:pt modelId="{0E920950-A043-4FFD-A410-67EA620B000B}" type="pres">
      <dgm:prSet presAssocID="{A53EC75B-96E4-440C-8047-DBB723131B95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FA57CB3-9FC1-4F77-BE33-A38D7EB542AD}" type="pres">
      <dgm:prSet presAssocID="{A53EC75B-96E4-440C-8047-DBB723131B95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2F6FAA9-607B-4A0C-884D-AF36EC5F1211}" type="pres">
      <dgm:prSet presAssocID="{C1CA87CD-8329-478D-969A-7C6AB3F74F15}" presName="sp" presStyleCnt="0"/>
      <dgm:spPr/>
    </dgm:pt>
    <dgm:pt modelId="{B1379B6A-DA49-4DB9-BD74-12EA405A82D4}" type="pres">
      <dgm:prSet presAssocID="{376D71D7-CB4B-40A7-A5FA-DFBFD676FEAA}" presName="linNode" presStyleCnt="0"/>
      <dgm:spPr/>
    </dgm:pt>
    <dgm:pt modelId="{6AD54579-DA50-4D66-85B4-28D73FF06D3D}" type="pres">
      <dgm:prSet presAssocID="{376D71D7-CB4B-40A7-A5FA-DFBFD676FEA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CDCB314-E2E4-4494-9F02-D9103D93B51D}" type="pres">
      <dgm:prSet presAssocID="{376D71D7-CB4B-40A7-A5FA-DFBFD676FEAA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49CF26-2E79-475D-BA5D-D92BF5141DA3}" type="pres">
      <dgm:prSet presAssocID="{0FFA1785-F19E-4B12-99BE-F52A12B08106}" presName="sp" presStyleCnt="0"/>
      <dgm:spPr/>
    </dgm:pt>
    <dgm:pt modelId="{A8E18BEF-B460-4B30-ABBC-48CCE417A486}" type="pres">
      <dgm:prSet presAssocID="{7F024837-9A4F-4819-A29D-4FBC2D506D6B}" presName="linNode" presStyleCnt="0"/>
      <dgm:spPr/>
    </dgm:pt>
    <dgm:pt modelId="{845546DD-D1F1-4340-8CA5-01785D014BAB}" type="pres">
      <dgm:prSet presAssocID="{7F024837-9A4F-4819-A29D-4FBC2D506D6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6F18725-0290-4B18-887C-78F05898A7C2}" type="pres">
      <dgm:prSet presAssocID="{7F024837-9A4F-4819-A29D-4FBC2D506D6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E9D9F63-0593-4F17-92BE-A0BC7F38EC4B}" type="presOf" srcId="{376D71D7-CB4B-40A7-A5FA-DFBFD676FEAA}" destId="{6AD54579-DA50-4D66-85B4-28D73FF06D3D}" srcOrd="0" destOrd="0" presId="urn:microsoft.com/office/officeart/2005/8/layout/vList5"/>
    <dgm:cxn modelId="{B11B1CDF-ACEA-4C0A-8FCD-04512C33A593}" srcId="{376D71D7-CB4B-40A7-A5FA-DFBFD676FEAA}" destId="{856B1880-2BF4-4F4B-96FD-A3EB5DA2B66B}" srcOrd="0" destOrd="0" parTransId="{F5982E58-BCE8-4B19-9629-93DE3B529D69}" sibTransId="{425200D6-9BF3-45BB-849F-A07090351CB6}"/>
    <dgm:cxn modelId="{08038259-5A37-4119-A72D-CEA6A4EC7B70}" type="presOf" srcId="{7EA5A004-74A1-47B2-B9FB-DC82D4746283}" destId="{9E297AA1-7156-451B-A145-2EEF1F0C8632}" srcOrd="0" destOrd="0" presId="urn:microsoft.com/office/officeart/2005/8/layout/vList5"/>
    <dgm:cxn modelId="{094B9310-74DD-4F7C-98FC-DD325B00BD88}" type="presOf" srcId="{6716F851-C528-4AB5-AAC9-074BE486D559}" destId="{A6F18725-0290-4B18-887C-78F05898A7C2}" srcOrd="0" destOrd="0" presId="urn:microsoft.com/office/officeart/2005/8/layout/vList5"/>
    <dgm:cxn modelId="{F5F53060-710D-482A-B11D-4C33EFA0639C}" type="presOf" srcId="{07E356B0-7320-4EF9-A0E7-C6308F515663}" destId="{8C41CFA2-E06C-41A2-AC96-6D38574F1989}" srcOrd="0" destOrd="0" presId="urn:microsoft.com/office/officeart/2005/8/layout/vList5"/>
    <dgm:cxn modelId="{68015DD7-070A-4854-84DE-AC38C71843E9}" srcId="{A53EC75B-96E4-440C-8047-DBB723131B95}" destId="{29D9846D-91E4-427A-8194-3FA901EF94C0}" srcOrd="0" destOrd="0" parTransId="{B948F9E5-A89C-4B10-A1B1-E9F3120FCF7F}" sibTransId="{BB986E3A-36C6-4F1A-8E48-21D7E0CD34FC}"/>
    <dgm:cxn modelId="{9CA2064F-1BDC-4E44-B60F-CC95F1F27C75}" type="presOf" srcId="{9C8BF630-AC7F-4EAC-B27E-BF1D5DA12605}" destId="{4A3CED56-79DF-4ACF-84BB-1448BF176FE3}" srcOrd="0" destOrd="0" presId="urn:microsoft.com/office/officeart/2005/8/layout/vList5"/>
    <dgm:cxn modelId="{AF5D2EDB-FF07-4030-B330-1F15DC2E1250}" srcId="{9C8BF630-AC7F-4EAC-B27E-BF1D5DA12605}" destId="{7EA5A004-74A1-47B2-B9FB-DC82D4746283}" srcOrd="0" destOrd="0" parTransId="{74889BD7-98D6-48AD-AFEC-8C4A32EFD504}" sibTransId="{9B2CF0D0-F257-4579-B361-C9A2B827E220}"/>
    <dgm:cxn modelId="{6379BC0A-ED42-4478-A9F1-29D95D93DB03}" srcId="{7F024837-9A4F-4819-A29D-4FBC2D506D6B}" destId="{6716F851-C528-4AB5-AAC9-074BE486D559}" srcOrd="0" destOrd="0" parTransId="{9B2F5707-2A59-44B0-B530-F04C575AB0D8}" sibTransId="{089162FC-4ECF-47F1-9907-429608719444}"/>
    <dgm:cxn modelId="{1BC4F179-104E-4CCF-9335-06BED79F13DD}" type="presOf" srcId="{29D9846D-91E4-427A-8194-3FA901EF94C0}" destId="{5FA57CB3-9FC1-4F77-BE33-A38D7EB542AD}" srcOrd="0" destOrd="0" presId="urn:microsoft.com/office/officeart/2005/8/layout/vList5"/>
    <dgm:cxn modelId="{BA9E54F9-5F73-4CAB-96B3-6C8CF4158F84}" type="presOf" srcId="{A53EC75B-96E4-440C-8047-DBB723131B95}" destId="{0E920950-A043-4FFD-A410-67EA620B000B}" srcOrd="0" destOrd="0" presId="urn:microsoft.com/office/officeart/2005/8/layout/vList5"/>
    <dgm:cxn modelId="{625E7F4E-1073-41E8-890A-CF0334996735}" type="presOf" srcId="{7F024837-9A4F-4819-A29D-4FBC2D506D6B}" destId="{845546DD-D1F1-4340-8CA5-01785D014BAB}" srcOrd="0" destOrd="0" presId="urn:microsoft.com/office/officeart/2005/8/layout/vList5"/>
    <dgm:cxn modelId="{3FE54A95-C661-4791-B789-EA96C72C47AE}" srcId="{07E356B0-7320-4EF9-A0E7-C6308F515663}" destId="{9C8BF630-AC7F-4EAC-B27E-BF1D5DA12605}" srcOrd="0" destOrd="0" parTransId="{60D7A2DA-B042-485E-8878-A5C6E88C5C04}" sibTransId="{10C401CF-24AB-4580-9084-ED167533F9DB}"/>
    <dgm:cxn modelId="{46C5AEA8-6CDC-4A5E-948A-0B943B54DCE5}" type="presOf" srcId="{856B1880-2BF4-4F4B-96FD-A3EB5DA2B66B}" destId="{2CDCB314-E2E4-4494-9F02-D9103D93B51D}" srcOrd="0" destOrd="0" presId="urn:microsoft.com/office/officeart/2005/8/layout/vList5"/>
    <dgm:cxn modelId="{0A1D7FF8-41D4-4967-9B2D-8FB85135FF4F}" srcId="{07E356B0-7320-4EF9-A0E7-C6308F515663}" destId="{376D71D7-CB4B-40A7-A5FA-DFBFD676FEAA}" srcOrd="2" destOrd="0" parTransId="{9EE76933-0CFC-49F6-9A1E-23A4FD19B344}" sibTransId="{0FFA1785-F19E-4B12-99BE-F52A12B08106}"/>
    <dgm:cxn modelId="{E8103E6E-61F1-4181-94ED-78A5CCA3DC1A}" srcId="{07E356B0-7320-4EF9-A0E7-C6308F515663}" destId="{7F024837-9A4F-4819-A29D-4FBC2D506D6B}" srcOrd="3" destOrd="0" parTransId="{21F96DD7-6A11-40C3-9CB0-2A0AB3BE5113}" sibTransId="{EB2C9644-E502-428D-8DD5-23FD2E5E0198}"/>
    <dgm:cxn modelId="{B16D2890-7218-439B-9279-E102AE04254B}" srcId="{07E356B0-7320-4EF9-A0E7-C6308F515663}" destId="{A53EC75B-96E4-440C-8047-DBB723131B95}" srcOrd="1" destOrd="0" parTransId="{5C52A234-598A-4472-A18B-FECFDE4D2D43}" sibTransId="{C1CA87CD-8329-478D-969A-7C6AB3F74F15}"/>
    <dgm:cxn modelId="{90D60817-5D84-491D-98F5-2884A9627110}" type="presParOf" srcId="{8C41CFA2-E06C-41A2-AC96-6D38574F1989}" destId="{3DC67711-4B7C-4A8E-8C56-F9A5CF9B1325}" srcOrd="0" destOrd="0" presId="urn:microsoft.com/office/officeart/2005/8/layout/vList5"/>
    <dgm:cxn modelId="{D45AE18D-66A8-4684-B2B4-64626E7FFDC6}" type="presParOf" srcId="{3DC67711-4B7C-4A8E-8C56-F9A5CF9B1325}" destId="{4A3CED56-79DF-4ACF-84BB-1448BF176FE3}" srcOrd="0" destOrd="0" presId="urn:microsoft.com/office/officeart/2005/8/layout/vList5"/>
    <dgm:cxn modelId="{47005EAF-3145-4404-AB0C-805B009ABB5B}" type="presParOf" srcId="{3DC67711-4B7C-4A8E-8C56-F9A5CF9B1325}" destId="{9E297AA1-7156-451B-A145-2EEF1F0C8632}" srcOrd="1" destOrd="0" presId="urn:microsoft.com/office/officeart/2005/8/layout/vList5"/>
    <dgm:cxn modelId="{50676A07-885B-4F4B-A179-D787F18FD806}" type="presParOf" srcId="{8C41CFA2-E06C-41A2-AC96-6D38574F1989}" destId="{BC436514-E245-442E-A333-5B69C0738920}" srcOrd="1" destOrd="0" presId="urn:microsoft.com/office/officeart/2005/8/layout/vList5"/>
    <dgm:cxn modelId="{FC953235-6A69-48F3-839F-7C11D2525444}" type="presParOf" srcId="{8C41CFA2-E06C-41A2-AC96-6D38574F1989}" destId="{AF4B26BA-1B43-477E-9F3B-BDDAD4A88506}" srcOrd="2" destOrd="0" presId="urn:microsoft.com/office/officeart/2005/8/layout/vList5"/>
    <dgm:cxn modelId="{CE15BFB7-04FC-4489-9947-92CEB3C1351E}" type="presParOf" srcId="{AF4B26BA-1B43-477E-9F3B-BDDAD4A88506}" destId="{0E920950-A043-4FFD-A410-67EA620B000B}" srcOrd="0" destOrd="0" presId="urn:microsoft.com/office/officeart/2005/8/layout/vList5"/>
    <dgm:cxn modelId="{1E642D60-4C9F-4E58-8580-DC748F6CD56B}" type="presParOf" srcId="{AF4B26BA-1B43-477E-9F3B-BDDAD4A88506}" destId="{5FA57CB3-9FC1-4F77-BE33-A38D7EB542AD}" srcOrd="1" destOrd="0" presId="urn:microsoft.com/office/officeart/2005/8/layout/vList5"/>
    <dgm:cxn modelId="{ECB301C1-633F-4A71-B441-E5018F847C74}" type="presParOf" srcId="{8C41CFA2-E06C-41A2-AC96-6D38574F1989}" destId="{22F6FAA9-607B-4A0C-884D-AF36EC5F1211}" srcOrd="3" destOrd="0" presId="urn:microsoft.com/office/officeart/2005/8/layout/vList5"/>
    <dgm:cxn modelId="{4E890A5F-E8C4-471F-B339-9515235DA404}" type="presParOf" srcId="{8C41CFA2-E06C-41A2-AC96-6D38574F1989}" destId="{B1379B6A-DA49-4DB9-BD74-12EA405A82D4}" srcOrd="4" destOrd="0" presId="urn:microsoft.com/office/officeart/2005/8/layout/vList5"/>
    <dgm:cxn modelId="{421F0D30-61D5-455B-B3C8-E8AEF2400E63}" type="presParOf" srcId="{B1379B6A-DA49-4DB9-BD74-12EA405A82D4}" destId="{6AD54579-DA50-4D66-85B4-28D73FF06D3D}" srcOrd="0" destOrd="0" presId="urn:microsoft.com/office/officeart/2005/8/layout/vList5"/>
    <dgm:cxn modelId="{58E88CC1-9B91-4555-A6DC-137B98B92EA9}" type="presParOf" srcId="{B1379B6A-DA49-4DB9-BD74-12EA405A82D4}" destId="{2CDCB314-E2E4-4494-9F02-D9103D93B51D}" srcOrd="1" destOrd="0" presId="urn:microsoft.com/office/officeart/2005/8/layout/vList5"/>
    <dgm:cxn modelId="{00C12F69-ED1C-498A-BE7B-F64E7AC74B3D}" type="presParOf" srcId="{8C41CFA2-E06C-41A2-AC96-6D38574F1989}" destId="{CA49CF26-2E79-475D-BA5D-D92BF5141DA3}" srcOrd="5" destOrd="0" presId="urn:microsoft.com/office/officeart/2005/8/layout/vList5"/>
    <dgm:cxn modelId="{A32736BD-91BB-4F0F-B7E0-8CEF93D1E413}" type="presParOf" srcId="{8C41CFA2-E06C-41A2-AC96-6D38574F1989}" destId="{A8E18BEF-B460-4B30-ABBC-48CCE417A486}" srcOrd="6" destOrd="0" presId="urn:microsoft.com/office/officeart/2005/8/layout/vList5"/>
    <dgm:cxn modelId="{DBB002AF-FF7A-4136-972D-509B11E53DA8}" type="presParOf" srcId="{A8E18BEF-B460-4B30-ABBC-48CCE417A486}" destId="{845546DD-D1F1-4340-8CA5-01785D014BAB}" srcOrd="0" destOrd="0" presId="urn:microsoft.com/office/officeart/2005/8/layout/vList5"/>
    <dgm:cxn modelId="{C18DA1A5-8FF8-42DA-9A31-6BB2CC0DB8CD}" type="presParOf" srcId="{A8E18BEF-B460-4B30-ABBC-48CCE417A486}" destId="{A6F18725-0290-4B18-887C-78F05898A7C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DA65EC3-2324-4A6A-85B7-12AF93096FC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D8E9F011-3FF0-4124-8231-9EA02D8F3247}">
      <dgm:prSet/>
      <dgm:spPr/>
      <dgm:t>
        <a:bodyPr/>
        <a:lstStyle/>
        <a:p>
          <a:pPr rtl="0"/>
          <a:r>
            <a:rPr lang="pt-BR" smtClean="0"/>
            <a:t>Nomes no Singular</a:t>
          </a:r>
          <a:endParaRPr lang="pt-BR"/>
        </a:p>
      </dgm:t>
    </dgm:pt>
    <dgm:pt modelId="{BFB952C3-5D8E-4EE2-B2B3-CEC55E115980}" type="parTrans" cxnId="{7E0FAF72-C6AD-4056-82CD-FF7BFAC1A179}">
      <dgm:prSet/>
      <dgm:spPr/>
      <dgm:t>
        <a:bodyPr/>
        <a:lstStyle/>
        <a:p>
          <a:endParaRPr lang="pt-BR"/>
        </a:p>
      </dgm:t>
    </dgm:pt>
    <dgm:pt modelId="{63534B95-1A53-40B2-A000-2AD41142BED1}" type="sibTrans" cxnId="{7E0FAF72-C6AD-4056-82CD-FF7BFAC1A179}">
      <dgm:prSet/>
      <dgm:spPr/>
      <dgm:t>
        <a:bodyPr/>
        <a:lstStyle/>
        <a:p>
          <a:endParaRPr lang="pt-BR"/>
        </a:p>
      </dgm:t>
    </dgm:pt>
    <dgm:pt modelId="{57D05FD9-D2C8-4B10-BD7B-9C31FBF7A2A1}">
      <dgm:prSet/>
      <dgm:spPr/>
      <dgm:t>
        <a:bodyPr/>
        <a:lstStyle/>
        <a:p>
          <a:pPr rtl="0"/>
          <a:r>
            <a:rPr lang="pt-BR" smtClean="0"/>
            <a:t>Sem hífen, tracinhos ou espaços</a:t>
          </a:r>
          <a:endParaRPr lang="pt-BR"/>
        </a:p>
      </dgm:t>
    </dgm:pt>
    <dgm:pt modelId="{13796F99-6BE8-43B6-B0B4-76366E31289E}" type="parTrans" cxnId="{81F0666A-5202-4D0D-B099-705990D6592D}">
      <dgm:prSet/>
      <dgm:spPr/>
      <dgm:t>
        <a:bodyPr/>
        <a:lstStyle/>
        <a:p>
          <a:endParaRPr lang="pt-BR"/>
        </a:p>
      </dgm:t>
    </dgm:pt>
    <dgm:pt modelId="{55D98DE7-206E-4D76-ADCE-479352DE91EC}" type="sibTrans" cxnId="{81F0666A-5202-4D0D-B099-705990D6592D}">
      <dgm:prSet/>
      <dgm:spPr/>
      <dgm:t>
        <a:bodyPr/>
        <a:lstStyle/>
        <a:p>
          <a:endParaRPr lang="pt-BR"/>
        </a:p>
      </dgm:t>
    </dgm:pt>
    <dgm:pt modelId="{078A779C-4C53-4770-9804-FEBC5A62E559}">
      <dgm:prSet/>
      <dgm:spPr/>
      <dgm:t>
        <a:bodyPr/>
        <a:lstStyle/>
        <a:p>
          <a:pPr rtl="0"/>
          <a:r>
            <a:rPr lang="pt-BR" smtClean="0"/>
            <a:t>Sem Preposições (de, para, do, com, etc)</a:t>
          </a:r>
          <a:endParaRPr lang="pt-BR"/>
        </a:p>
      </dgm:t>
    </dgm:pt>
    <dgm:pt modelId="{184B4EE6-912D-4A57-8848-AD1147C1BCC7}" type="parTrans" cxnId="{447BC7C6-BB12-444F-819B-CEFE29FB4094}">
      <dgm:prSet/>
      <dgm:spPr/>
      <dgm:t>
        <a:bodyPr/>
        <a:lstStyle/>
        <a:p>
          <a:endParaRPr lang="pt-BR"/>
        </a:p>
      </dgm:t>
    </dgm:pt>
    <dgm:pt modelId="{2AD1AEB8-A1B3-4263-B26D-3FA20F05F871}" type="sibTrans" cxnId="{447BC7C6-BB12-444F-819B-CEFE29FB4094}">
      <dgm:prSet/>
      <dgm:spPr/>
      <dgm:t>
        <a:bodyPr/>
        <a:lstStyle/>
        <a:p>
          <a:endParaRPr lang="pt-BR"/>
        </a:p>
      </dgm:t>
    </dgm:pt>
    <dgm:pt modelId="{625B9FCD-28ED-4663-BB25-98A8FA8C923E}">
      <dgm:prSet/>
      <dgm:spPr/>
      <dgm:t>
        <a:bodyPr/>
        <a:lstStyle/>
        <a:p>
          <a:pPr rtl="0"/>
          <a:r>
            <a:rPr lang="pt-BR" smtClean="0"/>
            <a:t>Não usar palavras desgastadas (Tabela, Cadastro, etc)</a:t>
          </a:r>
          <a:endParaRPr lang="pt-BR"/>
        </a:p>
      </dgm:t>
    </dgm:pt>
    <dgm:pt modelId="{9E4E725E-A385-43B5-8D00-584B627B795B}" type="parTrans" cxnId="{B7795101-206D-4C0D-8DA5-3FFD5A4FE0AC}">
      <dgm:prSet/>
      <dgm:spPr/>
      <dgm:t>
        <a:bodyPr/>
        <a:lstStyle/>
        <a:p>
          <a:endParaRPr lang="pt-BR"/>
        </a:p>
      </dgm:t>
    </dgm:pt>
    <dgm:pt modelId="{8DA09D2A-D21F-4E18-8B34-4E18361DD98C}" type="sibTrans" cxnId="{B7795101-206D-4C0D-8DA5-3FFD5A4FE0AC}">
      <dgm:prSet/>
      <dgm:spPr/>
      <dgm:t>
        <a:bodyPr/>
        <a:lstStyle/>
        <a:p>
          <a:endParaRPr lang="pt-BR"/>
        </a:p>
      </dgm:t>
    </dgm:pt>
    <dgm:pt modelId="{F16055CE-8EBA-4E1F-8D2F-63BC9DB7186C}">
      <dgm:prSet/>
      <dgm:spPr/>
      <dgm:t>
        <a:bodyPr/>
        <a:lstStyle/>
        <a:p>
          <a:pPr rtl="0"/>
          <a:r>
            <a:rPr lang="pt-BR" smtClean="0"/>
            <a:t>Para vários nomes usar 1ª letra Maiúscula e demais minúsculas</a:t>
          </a:r>
          <a:endParaRPr lang="pt-BR"/>
        </a:p>
      </dgm:t>
    </dgm:pt>
    <dgm:pt modelId="{6D4F4692-4DBB-477C-B786-7EBA13899B3C}" type="parTrans" cxnId="{EE9A493F-D249-4CF6-A3B0-059811C5C488}">
      <dgm:prSet/>
      <dgm:spPr/>
      <dgm:t>
        <a:bodyPr/>
        <a:lstStyle/>
        <a:p>
          <a:endParaRPr lang="pt-BR"/>
        </a:p>
      </dgm:t>
    </dgm:pt>
    <dgm:pt modelId="{207EFCD3-6046-4FE4-9041-C351639FF449}" type="sibTrans" cxnId="{EE9A493F-D249-4CF6-A3B0-059811C5C488}">
      <dgm:prSet/>
      <dgm:spPr/>
      <dgm:t>
        <a:bodyPr/>
        <a:lstStyle/>
        <a:p>
          <a:endParaRPr lang="pt-BR"/>
        </a:p>
      </dgm:t>
    </dgm:pt>
    <dgm:pt modelId="{B8125315-5111-4A72-A7BB-4A114C2D0F20}">
      <dgm:prSet/>
      <dgm:spPr/>
      <dgm:t>
        <a:bodyPr/>
        <a:lstStyle/>
        <a:p>
          <a:pPr rtl="0"/>
          <a:r>
            <a:rPr lang="pt-BR" smtClean="0"/>
            <a:t>Exemplos: Cliente,  ProdutoEstoque,  PessoaJuridica </a:t>
          </a:r>
          <a:endParaRPr lang="pt-BR"/>
        </a:p>
      </dgm:t>
    </dgm:pt>
    <dgm:pt modelId="{4054CB67-D8C0-4AB4-B6F3-0C8C44A9B8D6}" type="parTrans" cxnId="{04907C0F-0FF4-478A-B106-0F68E6AFDE68}">
      <dgm:prSet/>
      <dgm:spPr/>
      <dgm:t>
        <a:bodyPr/>
        <a:lstStyle/>
        <a:p>
          <a:endParaRPr lang="pt-BR"/>
        </a:p>
      </dgm:t>
    </dgm:pt>
    <dgm:pt modelId="{8AB07FF6-3CB3-4F65-A24C-FB6CEE40D191}" type="sibTrans" cxnId="{04907C0F-0FF4-478A-B106-0F68E6AFDE68}">
      <dgm:prSet/>
      <dgm:spPr/>
      <dgm:t>
        <a:bodyPr/>
        <a:lstStyle/>
        <a:p>
          <a:endParaRPr lang="pt-BR"/>
        </a:p>
      </dgm:t>
    </dgm:pt>
    <dgm:pt modelId="{06E09217-D3EB-4C07-8FB8-FDE8D4E96EDB}" type="pres">
      <dgm:prSet presAssocID="{ADA65EC3-2324-4A6A-85B7-12AF93096FC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C51DFA3-026F-487B-9C54-F5592CEA0946}" type="pres">
      <dgm:prSet presAssocID="{D8E9F011-3FF0-4124-8231-9EA02D8F324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A5C95F7-D618-4DF1-9A94-40095BB125D5}" type="pres">
      <dgm:prSet presAssocID="{63534B95-1A53-40B2-A000-2AD41142BED1}" presName="sibTrans" presStyleCnt="0"/>
      <dgm:spPr/>
    </dgm:pt>
    <dgm:pt modelId="{AC81117D-78EB-4BB4-B419-BBE9E32DEBAE}" type="pres">
      <dgm:prSet presAssocID="{57D05FD9-D2C8-4B10-BD7B-9C31FBF7A2A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972E1C-6C10-481C-847B-616545F113B2}" type="pres">
      <dgm:prSet presAssocID="{55D98DE7-206E-4D76-ADCE-479352DE91EC}" presName="sibTrans" presStyleCnt="0"/>
      <dgm:spPr/>
    </dgm:pt>
    <dgm:pt modelId="{7191D86F-3355-41AB-9721-89B46FF4C9B9}" type="pres">
      <dgm:prSet presAssocID="{078A779C-4C53-4770-9804-FEBC5A62E55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D10B4D5-5473-4B4B-A82A-6FA4AFC9CDEB}" type="pres">
      <dgm:prSet presAssocID="{2AD1AEB8-A1B3-4263-B26D-3FA20F05F871}" presName="sibTrans" presStyleCnt="0"/>
      <dgm:spPr/>
    </dgm:pt>
    <dgm:pt modelId="{864186BA-0029-4A09-B2B4-E64D4DAEB98C}" type="pres">
      <dgm:prSet presAssocID="{625B9FCD-28ED-4663-BB25-98A8FA8C923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CAA86A-91CE-4103-A039-544298AC61BC}" type="pres">
      <dgm:prSet presAssocID="{8DA09D2A-D21F-4E18-8B34-4E18361DD98C}" presName="sibTrans" presStyleCnt="0"/>
      <dgm:spPr/>
    </dgm:pt>
    <dgm:pt modelId="{B005EC56-23BA-4973-85AB-4870F1BC72D7}" type="pres">
      <dgm:prSet presAssocID="{F16055CE-8EBA-4E1F-8D2F-63BC9DB7186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D9CBA60-5040-4298-AD8F-8E7C2DF86F20}" type="pres">
      <dgm:prSet presAssocID="{207EFCD3-6046-4FE4-9041-C351639FF449}" presName="sibTrans" presStyleCnt="0"/>
      <dgm:spPr/>
    </dgm:pt>
    <dgm:pt modelId="{A8F0B754-2515-4476-8794-51E71C22D426}" type="pres">
      <dgm:prSet presAssocID="{B8125315-5111-4A72-A7BB-4A114C2D0F2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FF3C327-740C-49C8-8346-F55A73267370}" type="presOf" srcId="{F16055CE-8EBA-4E1F-8D2F-63BC9DB7186C}" destId="{B005EC56-23BA-4973-85AB-4870F1BC72D7}" srcOrd="0" destOrd="0" presId="urn:microsoft.com/office/officeart/2005/8/layout/default"/>
    <dgm:cxn modelId="{04907C0F-0FF4-478A-B106-0F68E6AFDE68}" srcId="{ADA65EC3-2324-4A6A-85B7-12AF93096FC8}" destId="{B8125315-5111-4A72-A7BB-4A114C2D0F20}" srcOrd="5" destOrd="0" parTransId="{4054CB67-D8C0-4AB4-B6F3-0C8C44A9B8D6}" sibTransId="{8AB07FF6-3CB3-4F65-A24C-FB6CEE40D191}"/>
    <dgm:cxn modelId="{EDBD44DD-18E0-4F01-988C-A8AFB85ACE2E}" type="presOf" srcId="{625B9FCD-28ED-4663-BB25-98A8FA8C923E}" destId="{864186BA-0029-4A09-B2B4-E64D4DAEB98C}" srcOrd="0" destOrd="0" presId="urn:microsoft.com/office/officeart/2005/8/layout/default"/>
    <dgm:cxn modelId="{32C469AF-B94F-4D41-8D6C-2E0ECF27AD6B}" type="presOf" srcId="{B8125315-5111-4A72-A7BB-4A114C2D0F20}" destId="{A8F0B754-2515-4476-8794-51E71C22D426}" srcOrd="0" destOrd="0" presId="urn:microsoft.com/office/officeart/2005/8/layout/default"/>
    <dgm:cxn modelId="{015CF943-9F72-4CA7-A4B9-7A438BC0FB03}" type="presOf" srcId="{ADA65EC3-2324-4A6A-85B7-12AF93096FC8}" destId="{06E09217-D3EB-4C07-8FB8-FDE8D4E96EDB}" srcOrd="0" destOrd="0" presId="urn:microsoft.com/office/officeart/2005/8/layout/default"/>
    <dgm:cxn modelId="{447BC7C6-BB12-444F-819B-CEFE29FB4094}" srcId="{ADA65EC3-2324-4A6A-85B7-12AF93096FC8}" destId="{078A779C-4C53-4770-9804-FEBC5A62E559}" srcOrd="2" destOrd="0" parTransId="{184B4EE6-912D-4A57-8848-AD1147C1BCC7}" sibTransId="{2AD1AEB8-A1B3-4263-B26D-3FA20F05F871}"/>
    <dgm:cxn modelId="{EE9A493F-D249-4CF6-A3B0-059811C5C488}" srcId="{ADA65EC3-2324-4A6A-85B7-12AF93096FC8}" destId="{F16055CE-8EBA-4E1F-8D2F-63BC9DB7186C}" srcOrd="4" destOrd="0" parTransId="{6D4F4692-4DBB-477C-B786-7EBA13899B3C}" sibTransId="{207EFCD3-6046-4FE4-9041-C351639FF449}"/>
    <dgm:cxn modelId="{B7795101-206D-4C0D-8DA5-3FFD5A4FE0AC}" srcId="{ADA65EC3-2324-4A6A-85B7-12AF93096FC8}" destId="{625B9FCD-28ED-4663-BB25-98A8FA8C923E}" srcOrd="3" destOrd="0" parTransId="{9E4E725E-A385-43B5-8D00-584B627B795B}" sibTransId="{8DA09D2A-D21F-4E18-8B34-4E18361DD98C}"/>
    <dgm:cxn modelId="{7E0FAF72-C6AD-4056-82CD-FF7BFAC1A179}" srcId="{ADA65EC3-2324-4A6A-85B7-12AF93096FC8}" destId="{D8E9F011-3FF0-4124-8231-9EA02D8F3247}" srcOrd="0" destOrd="0" parTransId="{BFB952C3-5D8E-4EE2-B2B3-CEC55E115980}" sibTransId="{63534B95-1A53-40B2-A000-2AD41142BED1}"/>
    <dgm:cxn modelId="{753F54B3-6115-48E6-8C1A-AE6C210F330E}" type="presOf" srcId="{078A779C-4C53-4770-9804-FEBC5A62E559}" destId="{7191D86F-3355-41AB-9721-89B46FF4C9B9}" srcOrd="0" destOrd="0" presId="urn:microsoft.com/office/officeart/2005/8/layout/default"/>
    <dgm:cxn modelId="{9557A630-3DD7-4FD9-99D0-C4A2C252B943}" type="presOf" srcId="{D8E9F011-3FF0-4124-8231-9EA02D8F3247}" destId="{2C51DFA3-026F-487B-9C54-F5592CEA0946}" srcOrd="0" destOrd="0" presId="urn:microsoft.com/office/officeart/2005/8/layout/default"/>
    <dgm:cxn modelId="{81F0666A-5202-4D0D-B099-705990D6592D}" srcId="{ADA65EC3-2324-4A6A-85B7-12AF93096FC8}" destId="{57D05FD9-D2C8-4B10-BD7B-9C31FBF7A2A1}" srcOrd="1" destOrd="0" parTransId="{13796F99-6BE8-43B6-B0B4-76366E31289E}" sibTransId="{55D98DE7-206E-4D76-ADCE-479352DE91EC}"/>
    <dgm:cxn modelId="{D801C9C5-0A26-4A86-94E5-911ED8EC0A9F}" type="presOf" srcId="{57D05FD9-D2C8-4B10-BD7B-9C31FBF7A2A1}" destId="{AC81117D-78EB-4BB4-B419-BBE9E32DEBAE}" srcOrd="0" destOrd="0" presId="urn:microsoft.com/office/officeart/2005/8/layout/default"/>
    <dgm:cxn modelId="{ED93D031-6B84-446E-A5A0-E59C6B87DF45}" type="presParOf" srcId="{06E09217-D3EB-4C07-8FB8-FDE8D4E96EDB}" destId="{2C51DFA3-026F-487B-9C54-F5592CEA0946}" srcOrd="0" destOrd="0" presId="urn:microsoft.com/office/officeart/2005/8/layout/default"/>
    <dgm:cxn modelId="{C3144728-434A-4B58-94BF-C3178F7DF850}" type="presParOf" srcId="{06E09217-D3EB-4C07-8FB8-FDE8D4E96EDB}" destId="{5A5C95F7-D618-4DF1-9A94-40095BB125D5}" srcOrd="1" destOrd="0" presId="urn:microsoft.com/office/officeart/2005/8/layout/default"/>
    <dgm:cxn modelId="{8DEBAAC7-4A96-4A3E-B405-A4DC4B0C9CB9}" type="presParOf" srcId="{06E09217-D3EB-4C07-8FB8-FDE8D4E96EDB}" destId="{AC81117D-78EB-4BB4-B419-BBE9E32DEBAE}" srcOrd="2" destOrd="0" presId="urn:microsoft.com/office/officeart/2005/8/layout/default"/>
    <dgm:cxn modelId="{CE20278E-9D8F-4175-87CF-845C2B080F89}" type="presParOf" srcId="{06E09217-D3EB-4C07-8FB8-FDE8D4E96EDB}" destId="{E8972E1C-6C10-481C-847B-616545F113B2}" srcOrd="3" destOrd="0" presId="urn:microsoft.com/office/officeart/2005/8/layout/default"/>
    <dgm:cxn modelId="{181414F5-912A-4795-AB96-0046044C105A}" type="presParOf" srcId="{06E09217-D3EB-4C07-8FB8-FDE8D4E96EDB}" destId="{7191D86F-3355-41AB-9721-89B46FF4C9B9}" srcOrd="4" destOrd="0" presId="urn:microsoft.com/office/officeart/2005/8/layout/default"/>
    <dgm:cxn modelId="{F99DD91C-2304-402D-931F-E33DEDD43A86}" type="presParOf" srcId="{06E09217-D3EB-4C07-8FB8-FDE8D4E96EDB}" destId="{5D10B4D5-5473-4B4B-A82A-6FA4AFC9CDEB}" srcOrd="5" destOrd="0" presId="urn:microsoft.com/office/officeart/2005/8/layout/default"/>
    <dgm:cxn modelId="{CF7F10B0-6933-45A6-98D1-651431FCDA36}" type="presParOf" srcId="{06E09217-D3EB-4C07-8FB8-FDE8D4E96EDB}" destId="{864186BA-0029-4A09-B2B4-E64D4DAEB98C}" srcOrd="6" destOrd="0" presId="urn:microsoft.com/office/officeart/2005/8/layout/default"/>
    <dgm:cxn modelId="{CF23458C-79E9-4D68-87F2-4DC1D712D102}" type="presParOf" srcId="{06E09217-D3EB-4C07-8FB8-FDE8D4E96EDB}" destId="{99CAA86A-91CE-4103-A039-544298AC61BC}" srcOrd="7" destOrd="0" presId="urn:microsoft.com/office/officeart/2005/8/layout/default"/>
    <dgm:cxn modelId="{6E0E4A57-41F5-4F67-913D-94E73BE7B68E}" type="presParOf" srcId="{06E09217-D3EB-4C07-8FB8-FDE8D4E96EDB}" destId="{B005EC56-23BA-4973-85AB-4870F1BC72D7}" srcOrd="8" destOrd="0" presId="urn:microsoft.com/office/officeart/2005/8/layout/default"/>
    <dgm:cxn modelId="{28FE5526-F96A-4844-9A57-F1ACA89852EB}" type="presParOf" srcId="{06E09217-D3EB-4C07-8FB8-FDE8D4E96EDB}" destId="{FD9CBA60-5040-4298-AD8F-8E7C2DF86F20}" srcOrd="9" destOrd="0" presId="urn:microsoft.com/office/officeart/2005/8/layout/default"/>
    <dgm:cxn modelId="{5F75374D-04D4-41B5-B7DA-1C2A179EFCA2}" type="presParOf" srcId="{06E09217-D3EB-4C07-8FB8-FDE8D4E96EDB}" destId="{A8F0B754-2515-4476-8794-51E71C22D42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FE02A44-E27D-4877-87EF-55A32971EAA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C9E4831D-F9AF-4846-AEA9-1D999B7239DD}">
      <dgm:prSet/>
      <dgm:spPr/>
      <dgm:t>
        <a:bodyPr/>
        <a:lstStyle/>
        <a:p>
          <a:pPr rtl="0"/>
          <a:r>
            <a:rPr lang="pt-BR" dirty="0" smtClean="0"/>
            <a:t>Sem hífen, tracinhos ou espaços</a:t>
          </a:r>
          <a:endParaRPr lang="pt-BR" dirty="0"/>
        </a:p>
      </dgm:t>
    </dgm:pt>
    <dgm:pt modelId="{7EC59A07-86F1-453B-B52F-6D67FD3A18B6}" type="parTrans" cxnId="{A4975D90-CA2D-4482-88FF-520F91E33161}">
      <dgm:prSet/>
      <dgm:spPr/>
      <dgm:t>
        <a:bodyPr/>
        <a:lstStyle/>
        <a:p>
          <a:endParaRPr lang="pt-BR"/>
        </a:p>
      </dgm:t>
    </dgm:pt>
    <dgm:pt modelId="{7EA5FA88-32FD-48A8-9D13-D7FA872773F5}" type="sibTrans" cxnId="{A4975D90-CA2D-4482-88FF-520F91E33161}">
      <dgm:prSet/>
      <dgm:spPr/>
      <dgm:t>
        <a:bodyPr/>
        <a:lstStyle/>
        <a:p>
          <a:endParaRPr lang="pt-BR"/>
        </a:p>
      </dgm:t>
    </dgm:pt>
    <dgm:pt modelId="{18A20B0F-2057-4E67-8053-775160265D79}">
      <dgm:prSet/>
      <dgm:spPr/>
      <dgm:t>
        <a:bodyPr/>
        <a:lstStyle/>
        <a:p>
          <a:pPr rtl="0"/>
          <a:r>
            <a:rPr lang="pt-BR" smtClean="0"/>
            <a:t>Sem Preposições (de, para, do, com, etc)</a:t>
          </a:r>
          <a:endParaRPr lang="pt-BR"/>
        </a:p>
      </dgm:t>
    </dgm:pt>
    <dgm:pt modelId="{CC6838CC-F4E5-4A20-919B-865BD4C01D39}" type="parTrans" cxnId="{BA1A5887-A098-46B8-B70A-9A9561B2A629}">
      <dgm:prSet/>
      <dgm:spPr/>
      <dgm:t>
        <a:bodyPr/>
        <a:lstStyle/>
        <a:p>
          <a:endParaRPr lang="pt-BR"/>
        </a:p>
      </dgm:t>
    </dgm:pt>
    <dgm:pt modelId="{501F63B6-A5CE-426D-AB2C-8E1A2C214252}" type="sibTrans" cxnId="{BA1A5887-A098-46B8-B70A-9A9561B2A629}">
      <dgm:prSet/>
      <dgm:spPr/>
      <dgm:t>
        <a:bodyPr/>
        <a:lstStyle/>
        <a:p>
          <a:endParaRPr lang="pt-BR"/>
        </a:p>
      </dgm:t>
    </dgm:pt>
    <dgm:pt modelId="{FF5E2AC8-89E5-43C8-8EC2-285A543669AF}">
      <dgm:prSet/>
      <dgm:spPr/>
      <dgm:t>
        <a:bodyPr/>
        <a:lstStyle/>
        <a:p>
          <a:pPr rtl="0"/>
          <a:r>
            <a:rPr lang="pt-BR" smtClean="0"/>
            <a:t>1ª letra minúscula (para o caso de vários nomes, a 1ª letra dos demais nomes devem ser maiúsculas).</a:t>
          </a:r>
          <a:endParaRPr lang="pt-BR"/>
        </a:p>
      </dgm:t>
    </dgm:pt>
    <dgm:pt modelId="{6970B8FD-C991-4428-BB8E-55E8DC594875}" type="parTrans" cxnId="{AB9BF45E-0D89-461F-86FA-52E4A6F4E2B2}">
      <dgm:prSet/>
      <dgm:spPr/>
      <dgm:t>
        <a:bodyPr/>
        <a:lstStyle/>
        <a:p>
          <a:endParaRPr lang="pt-BR"/>
        </a:p>
      </dgm:t>
    </dgm:pt>
    <dgm:pt modelId="{5D33EA6C-4B4D-408C-8C56-2AF68F1614F6}" type="sibTrans" cxnId="{AB9BF45E-0D89-461F-86FA-52E4A6F4E2B2}">
      <dgm:prSet/>
      <dgm:spPr/>
      <dgm:t>
        <a:bodyPr/>
        <a:lstStyle/>
        <a:p>
          <a:endParaRPr lang="pt-BR"/>
        </a:p>
      </dgm:t>
    </dgm:pt>
    <dgm:pt modelId="{5CBF61B6-1BAD-4CDC-8D3F-39CF9D8EF118}">
      <dgm:prSet/>
      <dgm:spPr/>
      <dgm:t>
        <a:bodyPr/>
        <a:lstStyle/>
        <a:p>
          <a:pPr rtl="0"/>
          <a:r>
            <a:rPr lang="pt-BR" dirty="0" smtClean="0"/>
            <a:t>Exemplos:	idade</a:t>
          </a:r>
          <a:r>
            <a:rPr lang="pt-BR" smtClean="0"/>
            <a:t>, nomeCliente</a:t>
          </a:r>
          <a:r>
            <a:rPr lang="pt-BR" dirty="0" smtClean="0"/>
            <a:t>, </a:t>
          </a:r>
          <a:r>
            <a:rPr lang="pt-BR" dirty="0" err="1" smtClean="0"/>
            <a:t>sldDevedor</a:t>
          </a:r>
          <a:r>
            <a:rPr lang="pt-BR" dirty="0" smtClean="0"/>
            <a:t>, </a:t>
          </a:r>
          <a:r>
            <a:rPr lang="pt-BR" dirty="0" err="1" smtClean="0"/>
            <a:t>qtdAlunosMatriculados</a:t>
          </a:r>
          <a:endParaRPr lang="pt-BR" dirty="0"/>
        </a:p>
      </dgm:t>
    </dgm:pt>
    <dgm:pt modelId="{0A03C924-BD89-4AAF-A4D1-2657BFF28BF1}" type="parTrans" cxnId="{ADE4F3C3-1F52-4A86-A69E-73DA791901DB}">
      <dgm:prSet/>
      <dgm:spPr/>
      <dgm:t>
        <a:bodyPr/>
        <a:lstStyle/>
        <a:p>
          <a:endParaRPr lang="pt-BR"/>
        </a:p>
      </dgm:t>
    </dgm:pt>
    <dgm:pt modelId="{A0CD9A77-2921-4042-B686-659BFC44163F}" type="sibTrans" cxnId="{ADE4F3C3-1F52-4A86-A69E-73DA791901DB}">
      <dgm:prSet/>
      <dgm:spPr/>
      <dgm:t>
        <a:bodyPr/>
        <a:lstStyle/>
        <a:p>
          <a:endParaRPr lang="pt-BR"/>
        </a:p>
      </dgm:t>
    </dgm:pt>
    <dgm:pt modelId="{1FE9E314-0210-4C35-9B68-5BCEFB032924}" type="pres">
      <dgm:prSet presAssocID="{2FE02A44-E27D-4877-87EF-55A32971EAA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2F483ED-DE73-43C8-A7BC-E9CE8FBFEEF5}" type="pres">
      <dgm:prSet presAssocID="{C9E4831D-F9AF-4846-AEA9-1D999B7239D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C18343F-47AC-4D95-AC56-FCCFB962E043}" type="pres">
      <dgm:prSet presAssocID="{7EA5FA88-32FD-48A8-9D13-D7FA872773F5}" presName="sibTrans" presStyleCnt="0"/>
      <dgm:spPr/>
    </dgm:pt>
    <dgm:pt modelId="{1F722A14-8F83-4167-B3AD-74C22627AE70}" type="pres">
      <dgm:prSet presAssocID="{18A20B0F-2057-4E67-8053-775160265D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A982DE2-2E2A-40F2-A534-AACD9987FCA6}" type="pres">
      <dgm:prSet presAssocID="{501F63B6-A5CE-426D-AB2C-8E1A2C214252}" presName="sibTrans" presStyleCnt="0"/>
      <dgm:spPr/>
    </dgm:pt>
    <dgm:pt modelId="{8E44AEDB-7D44-4F5F-87B8-6B26476D3CAD}" type="pres">
      <dgm:prSet presAssocID="{FF5E2AC8-89E5-43C8-8EC2-285A543669A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40EBEFC-5F7B-4A12-BB5F-405FC04AEDF3}" type="pres">
      <dgm:prSet presAssocID="{5D33EA6C-4B4D-408C-8C56-2AF68F1614F6}" presName="sibTrans" presStyleCnt="0"/>
      <dgm:spPr/>
    </dgm:pt>
    <dgm:pt modelId="{1CBE4DD9-1DBA-42E3-962A-E8B299DA465D}" type="pres">
      <dgm:prSet presAssocID="{5CBF61B6-1BAD-4CDC-8D3F-39CF9D8EF11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F815ED9-CA4D-43BE-A6D1-4EED5491FE1F}" type="presOf" srcId="{18A20B0F-2057-4E67-8053-775160265D79}" destId="{1F722A14-8F83-4167-B3AD-74C22627AE70}" srcOrd="0" destOrd="0" presId="urn:microsoft.com/office/officeart/2005/8/layout/default"/>
    <dgm:cxn modelId="{BA1A5887-A098-46B8-B70A-9A9561B2A629}" srcId="{2FE02A44-E27D-4877-87EF-55A32971EAA8}" destId="{18A20B0F-2057-4E67-8053-775160265D79}" srcOrd="1" destOrd="0" parTransId="{CC6838CC-F4E5-4A20-919B-865BD4C01D39}" sibTransId="{501F63B6-A5CE-426D-AB2C-8E1A2C214252}"/>
    <dgm:cxn modelId="{A4975D90-CA2D-4482-88FF-520F91E33161}" srcId="{2FE02A44-E27D-4877-87EF-55A32971EAA8}" destId="{C9E4831D-F9AF-4846-AEA9-1D999B7239DD}" srcOrd="0" destOrd="0" parTransId="{7EC59A07-86F1-453B-B52F-6D67FD3A18B6}" sibTransId="{7EA5FA88-32FD-48A8-9D13-D7FA872773F5}"/>
    <dgm:cxn modelId="{0970FEF1-3E96-49D6-9F0F-B8F4C8373C84}" type="presOf" srcId="{2FE02A44-E27D-4877-87EF-55A32971EAA8}" destId="{1FE9E314-0210-4C35-9B68-5BCEFB032924}" srcOrd="0" destOrd="0" presId="urn:microsoft.com/office/officeart/2005/8/layout/default"/>
    <dgm:cxn modelId="{DDF33DB7-CAD3-4E28-81A5-84FC48044042}" type="presOf" srcId="{C9E4831D-F9AF-4846-AEA9-1D999B7239DD}" destId="{C2F483ED-DE73-43C8-A7BC-E9CE8FBFEEF5}" srcOrd="0" destOrd="0" presId="urn:microsoft.com/office/officeart/2005/8/layout/default"/>
    <dgm:cxn modelId="{ADE4F3C3-1F52-4A86-A69E-73DA791901DB}" srcId="{2FE02A44-E27D-4877-87EF-55A32971EAA8}" destId="{5CBF61B6-1BAD-4CDC-8D3F-39CF9D8EF118}" srcOrd="3" destOrd="0" parTransId="{0A03C924-BD89-4AAF-A4D1-2657BFF28BF1}" sibTransId="{A0CD9A77-2921-4042-B686-659BFC44163F}"/>
    <dgm:cxn modelId="{AB9BF45E-0D89-461F-86FA-52E4A6F4E2B2}" srcId="{2FE02A44-E27D-4877-87EF-55A32971EAA8}" destId="{FF5E2AC8-89E5-43C8-8EC2-285A543669AF}" srcOrd="2" destOrd="0" parTransId="{6970B8FD-C991-4428-BB8E-55E8DC594875}" sibTransId="{5D33EA6C-4B4D-408C-8C56-2AF68F1614F6}"/>
    <dgm:cxn modelId="{C20FF049-9132-4E08-A57C-6F2AA6B5A071}" type="presOf" srcId="{5CBF61B6-1BAD-4CDC-8D3F-39CF9D8EF118}" destId="{1CBE4DD9-1DBA-42E3-962A-E8B299DA465D}" srcOrd="0" destOrd="0" presId="urn:microsoft.com/office/officeart/2005/8/layout/default"/>
    <dgm:cxn modelId="{8F5805B6-2AEF-499F-8AA6-E4D4C1E36BB3}" type="presOf" srcId="{FF5E2AC8-89E5-43C8-8EC2-285A543669AF}" destId="{8E44AEDB-7D44-4F5F-87B8-6B26476D3CAD}" srcOrd="0" destOrd="0" presId="urn:microsoft.com/office/officeart/2005/8/layout/default"/>
    <dgm:cxn modelId="{C48E387C-9E06-4175-B1B0-909358FE7333}" type="presParOf" srcId="{1FE9E314-0210-4C35-9B68-5BCEFB032924}" destId="{C2F483ED-DE73-43C8-A7BC-E9CE8FBFEEF5}" srcOrd="0" destOrd="0" presId="urn:microsoft.com/office/officeart/2005/8/layout/default"/>
    <dgm:cxn modelId="{9C52138E-FE82-4947-9749-86D7CDB07D54}" type="presParOf" srcId="{1FE9E314-0210-4C35-9B68-5BCEFB032924}" destId="{DC18343F-47AC-4D95-AC56-FCCFB962E043}" srcOrd="1" destOrd="0" presId="urn:microsoft.com/office/officeart/2005/8/layout/default"/>
    <dgm:cxn modelId="{2D0AD6CB-762F-402F-86CC-BA6F422964F9}" type="presParOf" srcId="{1FE9E314-0210-4C35-9B68-5BCEFB032924}" destId="{1F722A14-8F83-4167-B3AD-74C22627AE70}" srcOrd="2" destOrd="0" presId="urn:microsoft.com/office/officeart/2005/8/layout/default"/>
    <dgm:cxn modelId="{5AF379A0-DF26-48F1-B821-AD996651589B}" type="presParOf" srcId="{1FE9E314-0210-4C35-9B68-5BCEFB032924}" destId="{9A982DE2-2E2A-40F2-A534-AACD9987FCA6}" srcOrd="3" destOrd="0" presId="urn:microsoft.com/office/officeart/2005/8/layout/default"/>
    <dgm:cxn modelId="{1F58C1B2-7F87-4B8E-A065-306B70B2BD3D}" type="presParOf" srcId="{1FE9E314-0210-4C35-9B68-5BCEFB032924}" destId="{8E44AEDB-7D44-4F5F-87B8-6B26476D3CAD}" srcOrd="4" destOrd="0" presId="urn:microsoft.com/office/officeart/2005/8/layout/default"/>
    <dgm:cxn modelId="{F3E6DC9B-0BE2-4D24-A8DB-3E8F73E133A3}" type="presParOf" srcId="{1FE9E314-0210-4C35-9B68-5BCEFB032924}" destId="{E40EBEFC-5F7B-4A12-BB5F-405FC04AEDF3}" srcOrd="5" destOrd="0" presId="urn:microsoft.com/office/officeart/2005/8/layout/default"/>
    <dgm:cxn modelId="{F9A22466-283D-4E20-93D5-394A3402A459}" type="presParOf" srcId="{1FE9E314-0210-4C35-9B68-5BCEFB032924}" destId="{1CBE4DD9-1DBA-42E3-962A-E8B299DA465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E54AE50-74C7-4C69-8FE1-97D8B7E5221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B3BA9152-FFAA-4CFF-9E1E-314F3E0C7BD0}">
      <dgm:prSet custT="1"/>
      <dgm:spPr/>
      <dgm:t>
        <a:bodyPr/>
        <a:lstStyle/>
        <a:p>
          <a:pPr rtl="0"/>
          <a:r>
            <a:rPr lang="pt-BR" sz="1400" dirty="0" smtClean="0"/>
            <a:t>Sem hífen, tracinhos ou espaços</a:t>
          </a:r>
          <a:endParaRPr lang="pt-BR" sz="1400" dirty="0"/>
        </a:p>
      </dgm:t>
    </dgm:pt>
    <dgm:pt modelId="{55C431BD-8904-4412-A9A0-6EE63B63DE2D}" type="parTrans" cxnId="{DD46950E-67FE-433C-9D53-A328C48B8881}">
      <dgm:prSet/>
      <dgm:spPr/>
      <dgm:t>
        <a:bodyPr/>
        <a:lstStyle/>
        <a:p>
          <a:endParaRPr lang="pt-BR" sz="3200"/>
        </a:p>
      </dgm:t>
    </dgm:pt>
    <dgm:pt modelId="{405D495C-1C0A-4E4F-84F3-B5E066DF6827}" type="sibTrans" cxnId="{DD46950E-67FE-433C-9D53-A328C48B8881}">
      <dgm:prSet/>
      <dgm:spPr/>
      <dgm:t>
        <a:bodyPr/>
        <a:lstStyle/>
        <a:p>
          <a:endParaRPr lang="pt-BR" sz="3200"/>
        </a:p>
      </dgm:t>
    </dgm:pt>
    <dgm:pt modelId="{43F424A8-C7B9-4027-AB85-FDEA04260B92}">
      <dgm:prSet custT="1"/>
      <dgm:spPr/>
      <dgm:t>
        <a:bodyPr/>
        <a:lstStyle/>
        <a:p>
          <a:pPr rtl="0"/>
          <a:r>
            <a:rPr lang="pt-BR" sz="1400" smtClean="0"/>
            <a:t>Sem Preposições (de, para, do, com, etc)</a:t>
          </a:r>
          <a:endParaRPr lang="pt-BR" sz="1400"/>
        </a:p>
      </dgm:t>
    </dgm:pt>
    <dgm:pt modelId="{B48BA3A9-1AB6-4D05-BF8D-9D3226A8BADF}" type="parTrans" cxnId="{CC9D27FB-CD80-4C94-BA53-252634C3C913}">
      <dgm:prSet/>
      <dgm:spPr/>
      <dgm:t>
        <a:bodyPr/>
        <a:lstStyle/>
        <a:p>
          <a:endParaRPr lang="pt-BR" sz="3200"/>
        </a:p>
      </dgm:t>
    </dgm:pt>
    <dgm:pt modelId="{7D08AE0F-356C-400E-9517-89B759EAC8A7}" type="sibTrans" cxnId="{CC9D27FB-CD80-4C94-BA53-252634C3C913}">
      <dgm:prSet/>
      <dgm:spPr/>
      <dgm:t>
        <a:bodyPr/>
        <a:lstStyle/>
        <a:p>
          <a:endParaRPr lang="pt-BR" sz="3200"/>
        </a:p>
      </dgm:t>
    </dgm:pt>
    <dgm:pt modelId="{7394C86F-F7BB-4088-894A-56AF06F12783}">
      <dgm:prSet custT="1"/>
      <dgm:spPr/>
      <dgm:t>
        <a:bodyPr/>
        <a:lstStyle/>
        <a:p>
          <a:pPr rtl="0"/>
          <a:r>
            <a:rPr lang="pt-BR" sz="1400" smtClean="0"/>
            <a:t>Verbos no infinitivo (...ar, ...er, ...ir, etc)</a:t>
          </a:r>
          <a:endParaRPr lang="pt-BR" sz="1400"/>
        </a:p>
      </dgm:t>
    </dgm:pt>
    <dgm:pt modelId="{159EB909-F6B3-4DD7-8FA9-04C616816DA5}" type="parTrans" cxnId="{4E032354-A033-4777-9943-8DC82C23A3B1}">
      <dgm:prSet/>
      <dgm:spPr/>
      <dgm:t>
        <a:bodyPr/>
        <a:lstStyle/>
        <a:p>
          <a:endParaRPr lang="pt-BR" sz="3200"/>
        </a:p>
      </dgm:t>
    </dgm:pt>
    <dgm:pt modelId="{1AEC82EC-33D4-49F7-BF7D-D741BAF156EA}" type="sibTrans" cxnId="{4E032354-A033-4777-9943-8DC82C23A3B1}">
      <dgm:prSet/>
      <dgm:spPr/>
      <dgm:t>
        <a:bodyPr/>
        <a:lstStyle/>
        <a:p>
          <a:endParaRPr lang="pt-BR" sz="3200"/>
        </a:p>
      </dgm:t>
    </dgm:pt>
    <dgm:pt modelId="{5C03F9B9-83E9-4E53-AF8F-A58BB672AC29}">
      <dgm:prSet custT="1"/>
      <dgm:spPr/>
      <dgm:t>
        <a:bodyPr/>
        <a:lstStyle/>
        <a:p>
          <a:pPr rtl="0"/>
          <a:r>
            <a:rPr lang="pt-BR" sz="1400" smtClean="0"/>
            <a:t>Sempre colocar Verbo + Sujeito</a:t>
          </a:r>
          <a:endParaRPr lang="pt-BR" sz="1400"/>
        </a:p>
      </dgm:t>
    </dgm:pt>
    <dgm:pt modelId="{2A5C50E1-A5E8-4E7F-8D73-DC0D1ACBF453}" type="parTrans" cxnId="{72EA5BD8-7D3E-4B4D-9482-44B3704FA345}">
      <dgm:prSet/>
      <dgm:spPr/>
      <dgm:t>
        <a:bodyPr/>
        <a:lstStyle/>
        <a:p>
          <a:endParaRPr lang="pt-BR" sz="3200"/>
        </a:p>
      </dgm:t>
    </dgm:pt>
    <dgm:pt modelId="{67FB2A82-BFBD-4B50-957F-24D34D915F76}" type="sibTrans" cxnId="{72EA5BD8-7D3E-4B4D-9482-44B3704FA345}">
      <dgm:prSet/>
      <dgm:spPr/>
      <dgm:t>
        <a:bodyPr/>
        <a:lstStyle/>
        <a:p>
          <a:endParaRPr lang="pt-BR" sz="3200"/>
        </a:p>
      </dgm:t>
    </dgm:pt>
    <dgm:pt modelId="{01738CF1-B298-4E3D-A21F-C42DFB50FA0D}">
      <dgm:prSet custT="1"/>
      <dgm:spPr/>
      <dgm:t>
        <a:bodyPr/>
        <a:lstStyle/>
        <a:p>
          <a:pPr rtl="0"/>
          <a:r>
            <a:rPr lang="pt-BR" sz="1400" smtClean="0"/>
            <a:t>1ª letra minúscula (para o caso de vários nomes, a 1ª letra dos demais nomes devem ser maiúsculas).</a:t>
          </a:r>
          <a:endParaRPr lang="pt-BR" sz="1400"/>
        </a:p>
      </dgm:t>
    </dgm:pt>
    <dgm:pt modelId="{431DFDED-93E3-472B-9808-DF292062AFF9}" type="parTrans" cxnId="{12E65649-25A5-42B4-B864-2FDADBE8341C}">
      <dgm:prSet/>
      <dgm:spPr/>
      <dgm:t>
        <a:bodyPr/>
        <a:lstStyle/>
        <a:p>
          <a:endParaRPr lang="pt-BR" sz="3200"/>
        </a:p>
      </dgm:t>
    </dgm:pt>
    <dgm:pt modelId="{84BFDFA1-4D49-49BB-86CF-1B5659EC23F7}" type="sibTrans" cxnId="{12E65649-25A5-42B4-B864-2FDADBE8341C}">
      <dgm:prSet/>
      <dgm:spPr/>
      <dgm:t>
        <a:bodyPr/>
        <a:lstStyle/>
        <a:p>
          <a:endParaRPr lang="pt-BR" sz="3200"/>
        </a:p>
      </dgm:t>
    </dgm:pt>
    <dgm:pt modelId="{BBDD8EE6-1FF0-4875-88AD-898FCF6DBB45}" type="pres">
      <dgm:prSet presAssocID="{EE54AE50-74C7-4C69-8FE1-97D8B7E5221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7ABB17D-ECE1-4E89-B815-DD752B3A491E}" type="pres">
      <dgm:prSet presAssocID="{B3BA9152-FFAA-4CFF-9E1E-314F3E0C7BD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A82AF4-F511-41C4-B05A-1781CCBE2E3D}" type="pres">
      <dgm:prSet presAssocID="{405D495C-1C0A-4E4F-84F3-B5E066DF6827}" presName="sibTrans" presStyleCnt="0"/>
      <dgm:spPr/>
    </dgm:pt>
    <dgm:pt modelId="{C001F89B-8754-428F-B415-50AA148FF7EC}" type="pres">
      <dgm:prSet presAssocID="{43F424A8-C7B9-4027-AB85-FDEA04260B9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397D85A-0C2B-4AA4-8B04-2FBE5E3033BB}" type="pres">
      <dgm:prSet presAssocID="{7D08AE0F-356C-400E-9517-89B759EAC8A7}" presName="sibTrans" presStyleCnt="0"/>
      <dgm:spPr/>
    </dgm:pt>
    <dgm:pt modelId="{34DF082D-21B0-43F1-A110-9415E8986B42}" type="pres">
      <dgm:prSet presAssocID="{7394C86F-F7BB-4088-894A-56AF06F1278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CE4F8F5-B7E2-4EDC-8308-89AB852CE479}" type="pres">
      <dgm:prSet presAssocID="{1AEC82EC-33D4-49F7-BF7D-D741BAF156EA}" presName="sibTrans" presStyleCnt="0"/>
      <dgm:spPr/>
    </dgm:pt>
    <dgm:pt modelId="{B55B489F-DC01-485B-8F41-B4F8E4C6DE9C}" type="pres">
      <dgm:prSet presAssocID="{5C03F9B9-83E9-4E53-AF8F-A58BB672AC2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50A99D5-DC93-4EC9-9373-EB6A2B01C638}" type="pres">
      <dgm:prSet presAssocID="{67FB2A82-BFBD-4B50-957F-24D34D915F76}" presName="sibTrans" presStyleCnt="0"/>
      <dgm:spPr/>
    </dgm:pt>
    <dgm:pt modelId="{F0D554D2-E92B-435E-AECE-5123A5B4D194}" type="pres">
      <dgm:prSet presAssocID="{01738CF1-B298-4E3D-A21F-C42DFB50FA0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E032354-A033-4777-9943-8DC82C23A3B1}" srcId="{EE54AE50-74C7-4C69-8FE1-97D8B7E52218}" destId="{7394C86F-F7BB-4088-894A-56AF06F12783}" srcOrd="2" destOrd="0" parTransId="{159EB909-F6B3-4DD7-8FA9-04C616816DA5}" sibTransId="{1AEC82EC-33D4-49F7-BF7D-D741BAF156EA}"/>
    <dgm:cxn modelId="{4DEE2E3D-EECB-49F3-92DB-7CB545601D81}" type="presOf" srcId="{7394C86F-F7BB-4088-894A-56AF06F12783}" destId="{34DF082D-21B0-43F1-A110-9415E8986B42}" srcOrd="0" destOrd="0" presId="urn:microsoft.com/office/officeart/2005/8/layout/default"/>
    <dgm:cxn modelId="{03E2506D-3EF0-4F51-A9E1-49C3722525BC}" type="presOf" srcId="{43F424A8-C7B9-4027-AB85-FDEA04260B92}" destId="{C001F89B-8754-428F-B415-50AA148FF7EC}" srcOrd="0" destOrd="0" presId="urn:microsoft.com/office/officeart/2005/8/layout/default"/>
    <dgm:cxn modelId="{F7A8ABC5-4594-424F-BFDC-146A6331C2D7}" type="presOf" srcId="{B3BA9152-FFAA-4CFF-9E1E-314F3E0C7BD0}" destId="{27ABB17D-ECE1-4E89-B815-DD752B3A491E}" srcOrd="0" destOrd="0" presId="urn:microsoft.com/office/officeart/2005/8/layout/default"/>
    <dgm:cxn modelId="{72EA5BD8-7D3E-4B4D-9482-44B3704FA345}" srcId="{EE54AE50-74C7-4C69-8FE1-97D8B7E52218}" destId="{5C03F9B9-83E9-4E53-AF8F-A58BB672AC29}" srcOrd="3" destOrd="0" parTransId="{2A5C50E1-A5E8-4E7F-8D73-DC0D1ACBF453}" sibTransId="{67FB2A82-BFBD-4B50-957F-24D34D915F76}"/>
    <dgm:cxn modelId="{5202E17D-14F4-434B-A778-932BBE036550}" type="presOf" srcId="{01738CF1-B298-4E3D-A21F-C42DFB50FA0D}" destId="{F0D554D2-E92B-435E-AECE-5123A5B4D194}" srcOrd="0" destOrd="0" presId="urn:microsoft.com/office/officeart/2005/8/layout/default"/>
    <dgm:cxn modelId="{CC9D27FB-CD80-4C94-BA53-252634C3C913}" srcId="{EE54AE50-74C7-4C69-8FE1-97D8B7E52218}" destId="{43F424A8-C7B9-4027-AB85-FDEA04260B92}" srcOrd="1" destOrd="0" parTransId="{B48BA3A9-1AB6-4D05-BF8D-9D3226A8BADF}" sibTransId="{7D08AE0F-356C-400E-9517-89B759EAC8A7}"/>
    <dgm:cxn modelId="{12E65649-25A5-42B4-B864-2FDADBE8341C}" srcId="{EE54AE50-74C7-4C69-8FE1-97D8B7E52218}" destId="{01738CF1-B298-4E3D-A21F-C42DFB50FA0D}" srcOrd="4" destOrd="0" parTransId="{431DFDED-93E3-472B-9808-DF292062AFF9}" sibTransId="{84BFDFA1-4D49-49BB-86CF-1B5659EC23F7}"/>
    <dgm:cxn modelId="{DD46950E-67FE-433C-9D53-A328C48B8881}" srcId="{EE54AE50-74C7-4C69-8FE1-97D8B7E52218}" destId="{B3BA9152-FFAA-4CFF-9E1E-314F3E0C7BD0}" srcOrd="0" destOrd="0" parTransId="{55C431BD-8904-4412-A9A0-6EE63B63DE2D}" sibTransId="{405D495C-1C0A-4E4F-84F3-B5E066DF6827}"/>
    <dgm:cxn modelId="{86F7281B-8574-4D87-BE66-BA489905E44A}" type="presOf" srcId="{5C03F9B9-83E9-4E53-AF8F-A58BB672AC29}" destId="{B55B489F-DC01-485B-8F41-B4F8E4C6DE9C}" srcOrd="0" destOrd="0" presId="urn:microsoft.com/office/officeart/2005/8/layout/default"/>
    <dgm:cxn modelId="{AACF5C9A-DC11-4099-B998-4E249D2CA560}" type="presOf" srcId="{EE54AE50-74C7-4C69-8FE1-97D8B7E52218}" destId="{BBDD8EE6-1FF0-4875-88AD-898FCF6DBB45}" srcOrd="0" destOrd="0" presId="urn:microsoft.com/office/officeart/2005/8/layout/default"/>
    <dgm:cxn modelId="{AA37A066-EFFB-4322-B46F-42BCDD2D670C}" type="presParOf" srcId="{BBDD8EE6-1FF0-4875-88AD-898FCF6DBB45}" destId="{27ABB17D-ECE1-4E89-B815-DD752B3A491E}" srcOrd="0" destOrd="0" presId="urn:microsoft.com/office/officeart/2005/8/layout/default"/>
    <dgm:cxn modelId="{4DF19B3E-C12D-41D1-9EB7-0A59A21605D4}" type="presParOf" srcId="{BBDD8EE6-1FF0-4875-88AD-898FCF6DBB45}" destId="{D9A82AF4-F511-41C4-B05A-1781CCBE2E3D}" srcOrd="1" destOrd="0" presId="urn:microsoft.com/office/officeart/2005/8/layout/default"/>
    <dgm:cxn modelId="{E86A57F4-52CD-40B9-9D28-66CA6E4CE3CE}" type="presParOf" srcId="{BBDD8EE6-1FF0-4875-88AD-898FCF6DBB45}" destId="{C001F89B-8754-428F-B415-50AA148FF7EC}" srcOrd="2" destOrd="0" presId="urn:microsoft.com/office/officeart/2005/8/layout/default"/>
    <dgm:cxn modelId="{22AFC2E9-AB69-4E04-A0CA-6E6FABFEA8E5}" type="presParOf" srcId="{BBDD8EE6-1FF0-4875-88AD-898FCF6DBB45}" destId="{6397D85A-0C2B-4AA4-8B04-2FBE5E3033BB}" srcOrd="3" destOrd="0" presId="urn:microsoft.com/office/officeart/2005/8/layout/default"/>
    <dgm:cxn modelId="{08484EC7-02B7-4502-97A8-1577476D1580}" type="presParOf" srcId="{BBDD8EE6-1FF0-4875-88AD-898FCF6DBB45}" destId="{34DF082D-21B0-43F1-A110-9415E8986B42}" srcOrd="4" destOrd="0" presId="urn:microsoft.com/office/officeart/2005/8/layout/default"/>
    <dgm:cxn modelId="{17DEC9C7-60D5-4BB8-9562-616877E757C6}" type="presParOf" srcId="{BBDD8EE6-1FF0-4875-88AD-898FCF6DBB45}" destId="{3CE4F8F5-B7E2-4EDC-8308-89AB852CE479}" srcOrd="5" destOrd="0" presId="urn:microsoft.com/office/officeart/2005/8/layout/default"/>
    <dgm:cxn modelId="{55DA68BC-20E7-40CF-97DC-807512F658CB}" type="presParOf" srcId="{BBDD8EE6-1FF0-4875-88AD-898FCF6DBB45}" destId="{B55B489F-DC01-485B-8F41-B4F8E4C6DE9C}" srcOrd="6" destOrd="0" presId="urn:microsoft.com/office/officeart/2005/8/layout/default"/>
    <dgm:cxn modelId="{F1C3130B-F29B-45EA-9F35-09FD02922902}" type="presParOf" srcId="{BBDD8EE6-1FF0-4875-88AD-898FCF6DBB45}" destId="{D50A99D5-DC93-4EC9-9373-EB6A2B01C638}" srcOrd="7" destOrd="0" presId="urn:microsoft.com/office/officeart/2005/8/layout/default"/>
    <dgm:cxn modelId="{58235075-365F-4F32-80FB-6B9D6BA24135}" type="presParOf" srcId="{BBDD8EE6-1FF0-4875-88AD-898FCF6DBB45}" destId="{F0D554D2-E92B-435E-AECE-5123A5B4D19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F74B64-7F80-428F-AD09-5D5A0FB43B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EE8A5B1-7E78-4F3A-A15E-11F443A6EC06}">
      <dgm:prSet/>
      <dgm:spPr/>
      <dgm:t>
        <a:bodyPr/>
        <a:lstStyle/>
        <a:p>
          <a:pPr rtl="0"/>
          <a:r>
            <a:rPr lang="pt-BR" smtClean="0"/>
            <a:t>Identificação de características e operações similares</a:t>
          </a:r>
          <a:endParaRPr lang="pt-BR"/>
        </a:p>
      </dgm:t>
    </dgm:pt>
    <dgm:pt modelId="{C480CBA6-5410-4C19-B538-0838423FE03C}" type="parTrans" cxnId="{7C2A7299-045C-4F4F-B6D5-48400F5AB2D9}">
      <dgm:prSet/>
      <dgm:spPr/>
      <dgm:t>
        <a:bodyPr/>
        <a:lstStyle/>
        <a:p>
          <a:endParaRPr lang="pt-BR"/>
        </a:p>
      </dgm:t>
    </dgm:pt>
    <dgm:pt modelId="{BDDAA723-931C-4EC4-A170-71D59A54E038}" type="sibTrans" cxnId="{7C2A7299-045C-4F4F-B6D5-48400F5AB2D9}">
      <dgm:prSet/>
      <dgm:spPr/>
      <dgm:t>
        <a:bodyPr/>
        <a:lstStyle/>
        <a:p>
          <a:endParaRPr lang="pt-BR"/>
        </a:p>
      </dgm:t>
    </dgm:pt>
    <dgm:pt modelId="{B9EEAB16-3C6E-4C37-BD5E-25E310EE5CD9}">
      <dgm:prSet/>
      <dgm:spPr/>
      <dgm:t>
        <a:bodyPr/>
        <a:lstStyle/>
        <a:p>
          <a:pPr rtl="0"/>
          <a:r>
            <a:rPr lang="pt-BR" smtClean="0"/>
            <a:t>Uma classe surge da identificação de características e operações similares em objetos distintos;</a:t>
          </a:r>
          <a:endParaRPr lang="pt-BR"/>
        </a:p>
      </dgm:t>
    </dgm:pt>
    <dgm:pt modelId="{11FAAA20-2383-4DDE-8A9E-DCF238A69611}" type="parTrans" cxnId="{34DC2EA0-B23F-41BB-9E96-685B6ED72D5C}">
      <dgm:prSet/>
      <dgm:spPr/>
      <dgm:t>
        <a:bodyPr/>
        <a:lstStyle/>
        <a:p>
          <a:endParaRPr lang="pt-BR"/>
        </a:p>
      </dgm:t>
    </dgm:pt>
    <dgm:pt modelId="{AE64E309-FE91-4FD7-BD02-56C257FD1022}" type="sibTrans" cxnId="{34DC2EA0-B23F-41BB-9E96-685B6ED72D5C}">
      <dgm:prSet/>
      <dgm:spPr/>
      <dgm:t>
        <a:bodyPr/>
        <a:lstStyle/>
        <a:p>
          <a:endParaRPr lang="pt-BR"/>
        </a:p>
      </dgm:t>
    </dgm:pt>
    <dgm:pt modelId="{6B567FA1-993E-40F0-A193-5B9B95B4D0A0}">
      <dgm:prSet/>
      <dgm:spPr/>
      <dgm:t>
        <a:bodyPr/>
        <a:lstStyle/>
        <a:p>
          <a:pPr rtl="0"/>
          <a:r>
            <a:rPr lang="pt-BR" smtClean="0"/>
            <a:t>É a representação de um conjunto de objetos</a:t>
          </a:r>
          <a:endParaRPr lang="pt-BR"/>
        </a:p>
      </dgm:t>
    </dgm:pt>
    <dgm:pt modelId="{6688064A-7E26-4F1E-A5C4-DF7AB187607F}" type="parTrans" cxnId="{F597F698-9FF7-4993-9A4A-3D40C9493BC4}">
      <dgm:prSet/>
      <dgm:spPr/>
      <dgm:t>
        <a:bodyPr/>
        <a:lstStyle/>
        <a:p>
          <a:endParaRPr lang="pt-BR"/>
        </a:p>
      </dgm:t>
    </dgm:pt>
    <dgm:pt modelId="{39C4AFA1-FD7E-40FF-B842-E8260BF0A0E7}" type="sibTrans" cxnId="{F597F698-9FF7-4993-9A4A-3D40C9493BC4}">
      <dgm:prSet/>
      <dgm:spPr/>
      <dgm:t>
        <a:bodyPr/>
        <a:lstStyle/>
        <a:p>
          <a:endParaRPr lang="pt-BR"/>
        </a:p>
      </dgm:t>
    </dgm:pt>
    <dgm:pt modelId="{9FF5B718-7CAF-4ECB-ABC4-97C84DD9DCE5}">
      <dgm:prSet/>
      <dgm:spPr/>
      <dgm:t>
        <a:bodyPr/>
        <a:lstStyle/>
        <a:p>
          <a:pPr rtl="0"/>
          <a:r>
            <a:rPr lang="pt-BR" smtClean="0"/>
            <a:t>Uma classe então é a representação de um conjunto de objetos que compartilham a mesma estrutura de atributos, operações e relacionamentos;</a:t>
          </a:r>
          <a:endParaRPr lang="pt-BR"/>
        </a:p>
      </dgm:t>
    </dgm:pt>
    <dgm:pt modelId="{C3696C93-067E-4D91-B30F-4AF62B8FA256}" type="parTrans" cxnId="{65C3E57D-D556-4D39-9418-2BAEECA2EA25}">
      <dgm:prSet/>
      <dgm:spPr/>
      <dgm:t>
        <a:bodyPr/>
        <a:lstStyle/>
        <a:p>
          <a:endParaRPr lang="pt-BR"/>
        </a:p>
      </dgm:t>
    </dgm:pt>
    <dgm:pt modelId="{49EE20F7-4964-47D8-A715-8EECD258C0FD}" type="sibTrans" cxnId="{65C3E57D-D556-4D39-9418-2BAEECA2EA25}">
      <dgm:prSet/>
      <dgm:spPr/>
      <dgm:t>
        <a:bodyPr/>
        <a:lstStyle/>
        <a:p>
          <a:endParaRPr lang="pt-BR"/>
        </a:p>
      </dgm:t>
    </dgm:pt>
    <dgm:pt modelId="{05C09CEA-A840-4295-B635-FFE5A7B21241}">
      <dgm:prSet/>
      <dgm:spPr/>
      <dgm:t>
        <a:bodyPr/>
        <a:lstStyle/>
        <a:p>
          <a:pPr rtl="0"/>
          <a:r>
            <a:rPr lang="pt-BR" dirty="0" smtClean="0"/>
            <a:t>Estrutura de Objeto</a:t>
          </a:r>
          <a:endParaRPr lang="pt-BR" dirty="0"/>
        </a:p>
      </dgm:t>
    </dgm:pt>
    <dgm:pt modelId="{E900E93B-4C7F-4DE3-B48D-B5A60B430DDA}" type="parTrans" cxnId="{2EB19D41-A63D-4CA9-9C28-1843B5AB5030}">
      <dgm:prSet/>
      <dgm:spPr/>
      <dgm:t>
        <a:bodyPr/>
        <a:lstStyle/>
        <a:p>
          <a:endParaRPr lang="pt-BR"/>
        </a:p>
      </dgm:t>
    </dgm:pt>
    <dgm:pt modelId="{CE0AFF60-3F24-4E0D-8820-053CA5262A33}" type="sibTrans" cxnId="{2EB19D41-A63D-4CA9-9C28-1843B5AB5030}">
      <dgm:prSet/>
      <dgm:spPr/>
      <dgm:t>
        <a:bodyPr/>
        <a:lstStyle/>
        <a:p>
          <a:endParaRPr lang="pt-BR"/>
        </a:p>
      </dgm:t>
    </dgm:pt>
    <dgm:pt modelId="{84131375-71B7-490D-A94D-015E797373DE}">
      <dgm:prSet/>
      <dgm:spPr/>
      <dgm:t>
        <a:bodyPr/>
        <a:lstStyle/>
        <a:p>
          <a:pPr rtl="0"/>
          <a:r>
            <a:rPr lang="pt-BR" smtClean="0"/>
            <a:t>A classe especifica a estrutura de um objeto sem informar quais serão seus valores;</a:t>
          </a:r>
          <a:endParaRPr lang="pt-BR"/>
        </a:p>
      </dgm:t>
    </dgm:pt>
    <dgm:pt modelId="{3D1CA71A-AF6B-442E-9BC7-A11236447876}" type="parTrans" cxnId="{257BBC13-F96D-4221-9121-CBC00E341223}">
      <dgm:prSet/>
      <dgm:spPr/>
      <dgm:t>
        <a:bodyPr/>
        <a:lstStyle/>
        <a:p>
          <a:endParaRPr lang="pt-BR"/>
        </a:p>
      </dgm:t>
    </dgm:pt>
    <dgm:pt modelId="{5A2DCED6-0B02-45A2-B003-73E76E73AB7B}" type="sibTrans" cxnId="{257BBC13-F96D-4221-9121-CBC00E341223}">
      <dgm:prSet/>
      <dgm:spPr/>
      <dgm:t>
        <a:bodyPr/>
        <a:lstStyle/>
        <a:p>
          <a:endParaRPr lang="pt-BR"/>
        </a:p>
      </dgm:t>
    </dgm:pt>
    <dgm:pt modelId="{F4E2AB33-DC8B-4C3B-95F1-3205D4854E83}" type="pres">
      <dgm:prSet presAssocID="{24F74B64-7F80-428F-AD09-5D5A0FB43B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1C1BCA5-7BFA-4DFB-AF8C-F6AB700FA463}" type="pres">
      <dgm:prSet presAssocID="{BEE8A5B1-7E78-4F3A-A15E-11F443A6EC06}" presName="linNode" presStyleCnt="0"/>
      <dgm:spPr/>
    </dgm:pt>
    <dgm:pt modelId="{D7313961-F5D2-435D-ACFD-D9F96E1F041E}" type="pres">
      <dgm:prSet presAssocID="{BEE8A5B1-7E78-4F3A-A15E-11F443A6EC06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075EA8-E8EA-4476-912D-C080143C0D6E}" type="pres">
      <dgm:prSet presAssocID="{BEE8A5B1-7E78-4F3A-A15E-11F443A6EC06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DE3BEC9-FFDF-4C31-B810-77A46F374819}" type="pres">
      <dgm:prSet presAssocID="{BDDAA723-931C-4EC4-A170-71D59A54E038}" presName="sp" presStyleCnt="0"/>
      <dgm:spPr/>
    </dgm:pt>
    <dgm:pt modelId="{92C1C0EB-D1BD-4199-9B6B-A2D27A592560}" type="pres">
      <dgm:prSet presAssocID="{6B567FA1-993E-40F0-A193-5B9B95B4D0A0}" presName="linNode" presStyleCnt="0"/>
      <dgm:spPr/>
    </dgm:pt>
    <dgm:pt modelId="{0E354E24-7B70-4DC7-9256-51F03A578C58}" type="pres">
      <dgm:prSet presAssocID="{6B567FA1-993E-40F0-A193-5B9B95B4D0A0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5BECF0-36A2-49E7-9048-0342BC220D2A}" type="pres">
      <dgm:prSet presAssocID="{6B567FA1-993E-40F0-A193-5B9B95B4D0A0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92F0683-F438-4F3C-877C-01BACD1B32D6}" type="pres">
      <dgm:prSet presAssocID="{39C4AFA1-FD7E-40FF-B842-E8260BF0A0E7}" presName="sp" presStyleCnt="0"/>
      <dgm:spPr/>
    </dgm:pt>
    <dgm:pt modelId="{AB2A140F-EF7A-4772-91AB-C569C2D2F9D1}" type="pres">
      <dgm:prSet presAssocID="{05C09CEA-A840-4295-B635-FFE5A7B21241}" presName="linNode" presStyleCnt="0"/>
      <dgm:spPr/>
    </dgm:pt>
    <dgm:pt modelId="{EAE92D39-DB13-4012-A987-C978E845EDA7}" type="pres">
      <dgm:prSet presAssocID="{05C09CEA-A840-4295-B635-FFE5A7B2124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0360318-B8CB-4446-8A27-85A1D1748705}" type="pres">
      <dgm:prSet presAssocID="{05C09CEA-A840-4295-B635-FFE5A7B21241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C72A021-35F5-43E3-950F-00773A401CC2}" type="presOf" srcId="{9FF5B718-7CAF-4ECB-ABC4-97C84DD9DCE5}" destId="{C85BECF0-36A2-49E7-9048-0342BC220D2A}" srcOrd="0" destOrd="0" presId="urn:microsoft.com/office/officeart/2005/8/layout/vList5"/>
    <dgm:cxn modelId="{186967EE-F59C-4CAC-B951-619E51D8AECF}" type="presOf" srcId="{24F74B64-7F80-428F-AD09-5D5A0FB43B08}" destId="{F4E2AB33-DC8B-4C3B-95F1-3205D4854E83}" srcOrd="0" destOrd="0" presId="urn:microsoft.com/office/officeart/2005/8/layout/vList5"/>
    <dgm:cxn modelId="{5BFC9AF5-961B-4649-A1AC-9827E3F827FD}" type="presOf" srcId="{B9EEAB16-3C6E-4C37-BD5E-25E310EE5CD9}" destId="{FC075EA8-E8EA-4476-912D-C080143C0D6E}" srcOrd="0" destOrd="0" presId="urn:microsoft.com/office/officeart/2005/8/layout/vList5"/>
    <dgm:cxn modelId="{03A7677C-4944-4F36-98B7-951EE6C4970E}" type="presOf" srcId="{BEE8A5B1-7E78-4F3A-A15E-11F443A6EC06}" destId="{D7313961-F5D2-435D-ACFD-D9F96E1F041E}" srcOrd="0" destOrd="0" presId="urn:microsoft.com/office/officeart/2005/8/layout/vList5"/>
    <dgm:cxn modelId="{7C2A7299-045C-4F4F-B6D5-48400F5AB2D9}" srcId="{24F74B64-7F80-428F-AD09-5D5A0FB43B08}" destId="{BEE8A5B1-7E78-4F3A-A15E-11F443A6EC06}" srcOrd="0" destOrd="0" parTransId="{C480CBA6-5410-4C19-B538-0838423FE03C}" sibTransId="{BDDAA723-931C-4EC4-A170-71D59A54E038}"/>
    <dgm:cxn modelId="{2EB19D41-A63D-4CA9-9C28-1843B5AB5030}" srcId="{24F74B64-7F80-428F-AD09-5D5A0FB43B08}" destId="{05C09CEA-A840-4295-B635-FFE5A7B21241}" srcOrd="2" destOrd="0" parTransId="{E900E93B-4C7F-4DE3-B48D-B5A60B430DDA}" sibTransId="{CE0AFF60-3F24-4E0D-8820-053CA5262A33}"/>
    <dgm:cxn modelId="{449B6459-C90F-4C3F-8072-FD489026DBD2}" type="presOf" srcId="{84131375-71B7-490D-A94D-015E797373DE}" destId="{A0360318-B8CB-4446-8A27-85A1D1748705}" srcOrd="0" destOrd="0" presId="urn:microsoft.com/office/officeart/2005/8/layout/vList5"/>
    <dgm:cxn modelId="{0792A9CF-B006-4AF2-98D9-514B8E6A28E8}" type="presOf" srcId="{6B567FA1-993E-40F0-A193-5B9B95B4D0A0}" destId="{0E354E24-7B70-4DC7-9256-51F03A578C58}" srcOrd="0" destOrd="0" presId="urn:microsoft.com/office/officeart/2005/8/layout/vList5"/>
    <dgm:cxn modelId="{257BBC13-F96D-4221-9121-CBC00E341223}" srcId="{05C09CEA-A840-4295-B635-FFE5A7B21241}" destId="{84131375-71B7-490D-A94D-015E797373DE}" srcOrd="0" destOrd="0" parTransId="{3D1CA71A-AF6B-442E-9BC7-A11236447876}" sibTransId="{5A2DCED6-0B02-45A2-B003-73E76E73AB7B}"/>
    <dgm:cxn modelId="{34DC2EA0-B23F-41BB-9E96-685B6ED72D5C}" srcId="{BEE8A5B1-7E78-4F3A-A15E-11F443A6EC06}" destId="{B9EEAB16-3C6E-4C37-BD5E-25E310EE5CD9}" srcOrd="0" destOrd="0" parTransId="{11FAAA20-2383-4DDE-8A9E-DCF238A69611}" sibTransId="{AE64E309-FE91-4FD7-BD02-56C257FD1022}"/>
    <dgm:cxn modelId="{F597F698-9FF7-4993-9A4A-3D40C9493BC4}" srcId="{24F74B64-7F80-428F-AD09-5D5A0FB43B08}" destId="{6B567FA1-993E-40F0-A193-5B9B95B4D0A0}" srcOrd="1" destOrd="0" parTransId="{6688064A-7E26-4F1E-A5C4-DF7AB187607F}" sibTransId="{39C4AFA1-FD7E-40FF-B842-E8260BF0A0E7}"/>
    <dgm:cxn modelId="{0DDCCBD7-D28A-45A3-9390-B89334F9B8BD}" type="presOf" srcId="{05C09CEA-A840-4295-B635-FFE5A7B21241}" destId="{EAE92D39-DB13-4012-A987-C978E845EDA7}" srcOrd="0" destOrd="0" presId="urn:microsoft.com/office/officeart/2005/8/layout/vList5"/>
    <dgm:cxn modelId="{65C3E57D-D556-4D39-9418-2BAEECA2EA25}" srcId="{6B567FA1-993E-40F0-A193-5B9B95B4D0A0}" destId="{9FF5B718-7CAF-4ECB-ABC4-97C84DD9DCE5}" srcOrd="0" destOrd="0" parTransId="{C3696C93-067E-4D91-B30F-4AF62B8FA256}" sibTransId="{49EE20F7-4964-47D8-A715-8EECD258C0FD}"/>
    <dgm:cxn modelId="{61C89502-A92F-4E2B-BA96-A0D8C28E7ED6}" type="presParOf" srcId="{F4E2AB33-DC8B-4C3B-95F1-3205D4854E83}" destId="{C1C1BCA5-7BFA-4DFB-AF8C-F6AB700FA463}" srcOrd="0" destOrd="0" presId="urn:microsoft.com/office/officeart/2005/8/layout/vList5"/>
    <dgm:cxn modelId="{23D0E754-9478-4CD2-9ADA-4FB19A8DA9A5}" type="presParOf" srcId="{C1C1BCA5-7BFA-4DFB-AF8C-F6AB700FA463}" destId="{D7313961-F5D2-435D-ACFD-D9F96E1F041E}" srcOrd="0" destOrd="0" presId="urn:microsoft.com/office/officeart/2005/8/layout/vList5"/>
    <dgm:cxn modelId="{276045CC-D68B-4B69-AA64-754D29591C9A}" type="presParOf" srcId="{C1C1BCA5-7BFA-4DFB-AF8C-F6AB700FA463}" destId="{FC075EA8-E8EA-4476-912D-C080143C0D6E}" srcOrd="1" destOrd="0" presId="urn:microsoft.com/office/officeart/2005/8/layout/vList5"/>
    <dgm:cxn modelId="{2BBD7AA8-6460-4FB7-AD94-547401A88CF9}" type="presParOf" srcId="{F4E2AB33-DC8B-4C3B-95F1-3205D4854E83}" destId="{DDE3BEC9-FFDF-4C31-B810-77A46F374819}" srcOrd="1" destOrd="0" presId="urn:microsoft.com/office/officeart/2005/8/layout/vList5"/>
    <dgm:cxn modelId="{C88A8EE5-0185-4B99-B032-3A09CE5A48EC}" type="presParOf" srcId="{F4E2AB33-DC8B-4C3B-95F1-3205D4854E83}" destId="{92C1C0EB-D1BD-4199-9B6B-A2D27A592560}" srcOrd="2" destOrd="0" presId="urn:microsoft.com/office/officeart/2005/8/layout/vList5"/>
    <dgm:cxn modelId="{B88C706A-A2AA-4131-8BD2-125CF2847EF6}" type="presParOf" srcId="{92C1C0EB-D1BD-4199-9B6B-A2D27A592560}" destId="{0E354E24-7B70-4DC7-9256-51F03A578C58}" srcOrd="0" destOrd="0" presId="urn:microsoft.com/office/officeart/2005/8/layout/vList5"/>
    <dgm:cxn modelId="{EABD24EB-A026-4F74-9398-D89F0AEBC09F}" type="presParOf" srcId="{92C1C0EB-D1BD-4199-9B6B-A2D27A592560}" destId="{C85BECF0-36A2-49E7-9048-0342BC220D2A}" srcOrd="1" destOrd="0" presId="urn:microsoft.com/office/officeart/2005/8/layout/vList5"/>
    <dgm:cxn modelId="{AC3A21D9-21FE-49A1-A786-102EC1FBEC57}" type="presParOf" srcId="{F4E2AB33-DC8B-4C3B-95F1-3205D4854E83}" destId="{092F0683-F438-4F3C-877C-01BACD1B32D6}" srcOrd="3" destOrd="0" presId="urn:microsoft.com/office/officeart/2005/8/layout/vList5"/>
    <dgm:cxn modelId="{D8925629-6C63-423B-9F96-5205C81849C6}" type="presParOf" srcId="{F4E2AB33-DC8B-4C3B-95F1-3205D4854E83}" destId="{AB2A140F-EF7A-4772-91AB-C569C2D2F9D1}" srcOrd="4" destOrd="0" presId="urn:microsoft.com/office/officeart/2005/8/layout/vList5"/>
    <dgm:cxn modelId="{43ACA62C-4172-47B2-83D6-47943B323F51}" type="presParOf" srcId="{AB2A140F-EF7A-4772-91AB-C569C2D2F9D1}" destId="{EAE92D39-DB13-4012-A987-C978E845EDA7}" srcOrd="0" destOrd="0" presId="urn:microsoft.com/office/officeart/2005/8/layout/vList5"/>
    <dgm:cxn modelId="{AE480988-1FFA-43E5-BFEE-32E4D7376FF8}" type="presParOf" srcId="{AB2A140F-EF7A-4772-91AB-C569C2D2F9D1}" destId="{A0360318-B8CB-4446-8A27-85A1D17487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B6E7A9-6F30-4131-9F17-C049B1D15CF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5C551D51-1493-46E1-AFA0-C3034A06BC41}">
      <dgm:prSet/>
      <dgm:spPr/>
      <dgm:t>
        <a:bodyPr/>
        <a:lstStyle/>
        <a:p>
          <a:pPr rtl="0"/>
          <a:r>
            <a:rPr lang="pt-BR" smtClean="0"/>
            <a:t>Instâncias</a:t>
          </a:r>
          <a:endParaRPr lang="pt-BR"/>
        </a:p>
      </dgm:t>
    </dgm:pt>
    <dgm:pt modelId="{2EAEBA2D-1D3A-4651-AB7B-97A773441A6D}" type="parTrans" cxnId="{9A330A1C-3A84-4E43-8770-E7E8CEC3E895}">
      <dgm:prSet/>
      <dgm:spPr/>
      <dgm:t>
        <a:bodyPr/>
        <a:lstStyle/>
        <a:p>
          <a:endParaRPr lang="pt-BR"/>
        </a:p>
      </dgm:t>
    </dgm:pt>
    <dgm:pt modelId="{57804093-112F-4FE3-AE37-0289F2920491}" type="sibTrans" cxnId="{9A330A1C-3A84-4E43-8770-E7E8CEC3E895}">
      <dgm:prSet/>
      <dgm:spPr/>
      <dgm:t>
        <a:bodyPr/>
        <a:lstStyle/>
        <a:p>
          <a:endParaRPr lang="pt-BR"/>
        </a:p>
      </dgm:t>
    </dgm:pt>
    <dgm:pt modelId="{294E2136-2280-4864-A09C-1EE1808F3552}">
      <dgm:prSet custT="1"/>
      <dgm:spPr/>
      <dgm:t>
        <a:bodyPr/>
        <a:lstStyle/>
        <a:p>
          <a:pPr rtl="0"/>
          <a:r>
            <a:rPr lang="pt-BR" sz="1800" smtClean="0"/>
            <a:t>Num sistema, trabalha-se com instâncias das classes</a:t>
          </a:r>
          <a:endParaRPr lang="pt-BR" sz="1800"/>
        </a:p>
      </dgm:t>
    </dgm:pt>
    <dgm:pt modelId="{B19561C5-F819-46F1-BEC3-3F82D6CA19A6}" type="parTrans" cxnId="{DA65E1DC-21C9-49BA-83C3-7ACC22E5BEAB}">
      <dgm:prSet/>
      <dgm:spPr/>
      <dgm:t>
        <a:bodyPr/>
        <a:lstStyle/>
        <a:p>
          <a:endParaRPr lang="pt-BR"/>
        </a:p>
      </dgm:t>
    </dgm:pt>
    <dgm:pt modelId="{D152D322-9948-406D-AD31-2F72488F9DC2}" type="sibTrans" cxnId="{DA65E1DC-21C9-49BA-83C3-7ACC22E5BEAB}">
      <dgm:prSet/>
      <dgm:spPr/>
      <dgm:t>
        <a:bodyPr/>
        <a:lstStyle/>
        <a:p>
          <a:endParaRPr lang="pt-BR"/>
        </a:p>
      </dgm:t>
    </dgm:pt>
    <dgm:pt modelId="{424B63FC-51E3-4868-88E0-D68FF2824457}">
      <dgm:prSet custT="1"/>
      <dgm:spPr/>
      <dgm:t>
        <a:bodyPr/>
        <a:lstStyle/>
        <a:p>
          <a:pPr rtl="0"/>
          <a:r>
            <a:rPr lang="pt-BR" sz="1800" smtClean="0"/>
            <a:t>Uma instância de uma classe é um objeto, onde são carregados os dados pertencentes à instância;</a:t>
          </a:r>
          <a:endParaRPr lang="pt-BR" sz="1800"/>
        </a:p>
      </dgm:t>
    </dgm:pt>
    <dgm:pt modelId="{55D020B0-6698-49CF-8306-D5B4F72891CB}" type="parTrans" cxnId="{662BECC5-364B-4FC0-9755-6344F1F96FC5}">
      <dgm:prSet/>
      <dgm:spPr/>
      <dgm:t>
        <a:bodyPr/>
        <a:lstStyle/>
        <a:p>
          <a:endParaRPr lang="pt-BR"/>
        </a:p>
      </dgm:t>
    </dgm:pt>
    <dgm:pt modelId="{AB7E8494-2D29-4E84-8832-291DC4B68BF1}" type="sibTrans" cxnId="{662BECC5-364B-4FC0-9755-6344F1F96FC5}">
      <dgm:prSet/>
      <dgm:spPr/>
      <dgm:t>
        <a:bodyPr/>
        <a:lstStyle/>
        <a:p>
          <a:endParaRPr lang="pt-BR"/>
        </a:p>
      </dgm:t>
    </dgm:pt>
    <dgm:pt modelId="{C0C0417E-5E2C-4476-A4AE-E8F332D39985}">
      <dgm:prSet/>
      <dgm:spPr/>
      <dgm:t>
        <a:bodyPr/>
        <a:lstStyle/>
        <a:p>
          <a:pPr rtl="0"/>
          <a:r>
            <a:rPr lang="pt-BR" smtClean="0"/>
            <a:t>Atributos e Métodos</a:t>
          </a:r>
          <a:endParaRPr lang="pt-BR"/>
        </a:p>
      </dgm:t>
    </dgm:pt>
    <dgm:pt modelId="{6B693587-DBAE-407B-9309-4D9B0E4C72B2}" type="parTrans" cxnId="{0C046FC7-9CC1-4F64-B992-552B69C44C52}">
      <dgm:prSet/>
      <dgm:spPr/>
      <dgm:t>
        <a:bodyPr/>
        <a:lstStyle/>
        <a:p>
          <a:endParaRPr lang="pt-BR"/>
        </a:p>
      </dgm:t>
    </dgm:pt>
    <dgm:pt modelId="{6BDB20EA-ED0F-41C4-B0FC-F7F2590FD274}" type="sibTrans" cxnId="{0C046FC7-9CC1-4F64-B992-552B69C44C52}">
      <dgm:prSet/>
      <dgm:spPr/>
      <dgm:t>
        <a:bodyPr/>
        <a:lstStyle/>
        <a:p>
          <a:endParaRPr lang="pt-BR"/>
        </a:p>
      </dgm:t>
    </dgm:pt>
    <dgm:pt modelId="{A05D97EF-EB06-4845-A480-F49A4E92FBEA}">
      <dgm:prSet/>
      <dgm:spPr/>
      <dgm:t>
        <a:bodyPr/>
        <a:lstStyle/>
        <a:p>
          <a:pPr rtl="0"/>
          <a:r>
            <a:rPr lang="pt-BR" smtClean="0"/>
            <a:t>Uma classe pode ter qualquer número de atributos, ou mesmo atributo nenhum. Também pode ter qualquer número de operações, ou mesmo nenhuma.</a:t>
          </a:r>
          <a:endParaRPr lang="pt-BR"/>
        </a:p>
      </dgm:t>
    </dgm:pt>
    <dgm:pt modelId="{197159AD-4B38-4F03-83E7-B7EAB8D9BC71}" type="parTrans" cxnId="{76341A27-19F5-456D-8FC0-386E5F170457}">
      <dgm:prSet/>
      <dgm:spPr/>
      <dgm:t>
        <a:bodyPr/>
        <a:lstStyle/>
        <a:p>
          <a:endParaRPr lang="pt-BR"/>
        </a:p>
      </dgm:t>
    </dgm:pt>
    <dgm:pt modelId="{2D8FF98A-63F5-4E86-B45E-14B813A0DD7F}" type="sibTrans" cxnId="{76341A27-19F5-456D-8FC0-386E5F170457}">
      <dgm:prSet/>
      <dgm:spPr/>
      <dgm:t>
        <a:bodyPr/>
        <a:lstStyle/>
        <a:p>
          <a:endParaRPr lang="pt-BR"/>
        </a:p>
      </dgm:t>
    </dgm:pt>
    <dgm:pt modelId="{B619CCF2-13AA-4EA4-A955-B6BFCACCE8BD}" type="pres">
      <dgm:prSet presAssocID="{F3B6E7A9-6F30-4131-9F17-C049B1D15CF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B05083C-0DB7-4D42-B44F-20AAEA1C79FA}" type="pres">
      <dgm:prSet presAssocID="{5C551D51-1493-46E1-AFA0-C3034A06BC41}" presName="linNode" presStyleCnt="0"/>
      <dgm:spPr/>
    </dgm:pt>
    <dgm:pt modelId="{72AEEEFA-BBBB-4672-A799-4EADF4F4176C}" type="pres">
      <dgm:prSet presAssocID="{5C551D51-1493-46E1-AFA0-C3034A06BC41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3BA1502-3C41-4745-8CD8-604ADEB131A7}" type="pres">
      <dgm:prSet presAssocID="{5C551D51-1493-46E1-AFA0-C3034A06BC41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EE13A8-0BDD-4F3A-94F1-793B10BB88B8}" type="pres">
      <dgm:prSet presAssocID="{57804093-112F-4FE3-AE37-0289F2920491}" presName="sp" presStyleCnt="0"/>
      <dgm:spPr/>
    </dgm:pt>
    <dgm:pt modelId="{07BD5F15-87F2-4146-AD4A-DA9CB53FDC6F}" type="pres">
      <dgm:prSet presAssocID="{C0C0417E-5E2C-4476-A4AE-E8F332D39985}" presName="linNode" presStyleCnt="0"/>
      <dgm:spPr/>
    </dgm:pt>
    <dgm:pt modelId="{32AFCC12-23BC-4FB7-99D8-AD5FA110DD2B}" type="pres">
      <dgm:prSet presAssocID="{C0C0417E-5E2C-4476-A4AE-E8F332D39985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144B668-BCA9-4262-B196-585D4BB208F4}" type="pres">
      <dgm:prSet presAssocID="{C0C0417E-5E2C-4476-A4AE-E8F332D39985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0E29D59-B2D1-41DD-BE4E-DB30614A70D5}" type="presOf" srcId="{A05D97EF-EB06-4845-A480-F49A4E92FBEA}" destId="{B144B668-BCA9-4262-B196-585D4BB208F4}" srcOrd="0" destOrd="0" presId="urn:microsoft.com/office/officeart/2005/8/layout/vList5"/>
    <dgm:cxn modelId="{D399D5B0-3CE2-44A6-9013-DE1F9A46A279}" type="presOf" srcId="{294E2136-2280-4864-A09C-1EE1808F3552}" destId="{73BA1502-3C41-4745-8CD8-604ADEB131A7}" srcOrd="0" destOrd="0" presId="urn:microsoft.com/office/officeart/2005/8/layout/vList5"/>
    <dgm:cxn modelId="{6E103445-2A01-42E9-89B4-D96149F6FFDF}" type="presOf" srcId="{424B63FC-51E3-4868-88E0-D68FF2824457}" destId="{73BA1502-3C41-4745-8CD8-604ADEB131A7}" srcOrd="0" destOrd="1" presId="urn:microsoft.com/office/officeart/2005/8/layout/vList5"/>
    <dgm:cxn modelId="{6023134B-5BDC-43DB-AB24-657932C7024D}" type="presOf" srcId="{5C551D51-1493-46E1-AFA0-C3034A06BC41}" destId="{72AEEEFA-BBBB-4672-A799-4EADF4F4176C}" srcOrd="0" destOrd="0" presId="urn:microsoft.com/office/officeart/2005/8/layout/vList5"/>
    <dgm:cxn modelId="{9A330A1C-3A84-4E43-8770-E7E8CEC3E895}" srcId="{F3B6E7A9-6F30-4131-9F17-C049B1D15CF2}" destId="{5C551D51-1493-46E1-AFA0-C3034A06BC41}" srcOrd="0" destOrd="0" parTransId="{2EAEBA2D-1D3A-4651-AB7B-97A773441A6D}" sibTransId="{57804093-112F-4FE3-AE37-0289F2920491}"/>
    <dgm:cxn modelId="{DA65E1DC-21C9-49BA-83C3-7ACC22E5BEAB}" srcId="{5C551D51-1493-46E1-AFA0-C3034A06BC41}" destId="{294E2136-2280-4864-A09C-1EE1808F3552}" srcOrd="0" destOrd="0" parTransId="{B19561C5-F819-46F1-BEC3-3F82D6CA19A6}" sibTransId="{D152D322-9948-406D-AD31-2F72488F9DC2}"/>
    <dgm:cxn modelId="{76341A27-19F5-456D-8FC0-386E5F170457}" srcId="{C0C0417E-5E2C-4476-A4AE-E8F332D39985}" destId="{A05D97EF-EB06-4845-A480-F49A4E92FBEA}" srcOrd="0" destOrd="0" parTransId="{197159AD-4B38-4F03-83E7-B7EAB8D9BC71}" sibTransId="{2D8FF98A-63F5-4E86-B45E-14B813A0DD7F}"/>
    <dgm:cxn modelId="{0C046FC7-9CC1-4F64-B992-552B69C44C52}" srcId="{F3B6E7A9-6F30-4131-9F17-C049B1D15CF2}" destId="{C0C0417E-5E2C-4476-A4AE-E8F332D39985}" srcOrd="1" destOrd="0" parTransId="{6B693587-DBAE-407B-9309-4D9B0E4C72B2}" sibTransId="{6BDB20EA-ED0F-41C4-B0FC-F7F2590FD274}"/>
    <dgm:cxn modelId="{662BECC5-364B-4FC0-9755-6344F1F96FC5}" srcId="{5C551D51-1493-46E1-AFA0-C3034A06BC41}" destId="{424B63FC-51E3-4868-88E0-D68FF2824457}" srcOrd="1" destOrd="0" parTransId="{55D020B0-6698-49CF-8306-D5B4F72891CB}" sibTransId="{AB7E8494-2D29-4E84-8832-291DC4B68BF1}"/>
    <dgm:cxn modelId="{D9A8C063-8B12-4934-A586-B7BF619C1758}" type="presOf" srcId="{F3B6E7A9-6F30-4131-9F17-C049B1D15CF2}" destId="{B619CCF2-13AA-4EA4-A955-B6BFCACCE8BD}" srcOrd="0" destOrd="0" presId="urn:microsoft.com/office/officeart/2005/8/layout/vList5"/>
    <dgm:cxn modelId="{26EC25F1-34FB-49C3-ACCB-C8014677E5CA}" type="presOf" srcId="{C0C0417E-5E2C-4476-A4AE-E8F332D39985}" destId="{32AFCC12-23BC-4FB7-99D8-AD5FA110DD2B}" srcOrd="0" destOrd="0" presId="urn:microsoft.com/office/officeart/2005/8/layout/vList5"/>
    <dgm:cxn modelId="{989F73A0-FFD8-4F00-A8CE-BF61E99A5475}" type="presParOf" srcId="{B619CCF2-13AA-4EA4-A955-B6BFCACCE8BD}" destId="{8B05083C-0DB7-4D42-B44F-20AAEA1C79FA}" srcOrd="0" destOrd="0" presId="urn:microsoft.com/office/officeart/2005/8/layout/vList5"/>
    <dgm:cxn modelId="{76E685FD-781B-473C-83B4-340F714228DB}" type="presParOf" srcId="{8B05083C-0DB7-4D42-B44F-20AAEA1C79FA}" destId="{72AEEEFA-BBBB-4672-A799-4EADF4F4176C}" srcOrd="0" destOrd="0" presId="urn:microsoft.com/office/officeart/2005/8/layout/vList5"/>
    <dgm:cxn modelId="{BB5CA1D3-9609-43AF-8A7E-6D0DDA4A9806}" type="presParOf" srcId="{8B05083C-0DB7-4D42-B44F-20AAEA1C79FA}" destId="{73BA1502-3C41-4745-8CD8-604ADEB131A7}" srcOrd="1" destOrd="0" presId="urn:microsoft.com/office/officeart/2005/8/layout/vList5"/>
    <dgm:cxn modelId="{ACD7D2C5-9E47-4157-99B8-B14B0D58F994}" type="presParOf" srcId="{B619CCF2-13AA-4EA4-A955-B6BFCACCE8BD}" destId="{94EE13A8-0BDD-4F3A-94F1-793B10BB88B8}" srcOrd="1" destOrd="0" presId="urn:microsoft.com/office/officeart/2005/8/layout/vList5"/>
    <dgm:cxn modelId="{DC906948-0AC0-485B-9A4A-98B488A776AB}" type="presParOf" srcId="{B619CCF2-13AA-4EA4-A955-B6BFCACCE8BD}" destId="{07BD5F15-87F2-4146-AD4A-DA9CB53FDC6F}" srcOrd="2" destOrd="0" presId="urn:microsoft.com/office/officeart/2005/8/layout/vList5"/>
    <dgm:cxn modelId="{D42DE1C2-D67A-48F2-8621-FB94D3AA2B76}" type="presParOf" srcId="{07BD5F15-87F2-4146-AD4A-DA9CB53FDC6F}" destId="{32AFCC12-23BC-4FB7-99D8-AD5FA110DD2B}" srcOrd="0" destOrd="0" presId="urn:microsoft.com/office/officeart/2005/8/layout/vList5"/>
    <dgm:cxn modelId="{307F59C9-026F-48F3-BEC3-6FC026D59BBD}" type="presParOf" srcId="{07BD5F15-87F2-4146-AD4A-DA9CB53FDC6F}" destId="{B144B668-BCA9-4262-B196-585D4BB208F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0C5D85-8315-44A6-800A-EDAAFCF394F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E5DDAFB-4B62-401C-B3D6-75E612D0AF1C}">
      <dgm:prSet custT="1"/>
      <dgm:spPr/>
      <dgm:t>
        <a:bodyPr/>
        <a:lstStyle/>
        <a:p>
          <a:pPr rtl="0"/>
          <a:r>
            <a:rPr lang="pt-BR" sz="2000" dirty="0" smtClean="0"/>
            <a:t>Atributos:</a:t>
          </a:r>
          <a:endParaRPr lang="pt-BR" sz="2000" dirty="0"/>
        </a:p>
      </dgm:t>
    </dgm:pt>
    <dgm:pt modelId="{9AD7395C-8EE1-46D0-A96E-B0A40AF8F25E}" type="parTrans" cxnId="{133E56AE-F4B1-471E-84F1-326EA8BD547A}">
      <dgm:prSet/>
      <dgm:spPr/>
      <dgm:t>
        <a:bodyPr/>
        <a:lstStyle/>
        <a:p>
          <a:endParaRPr lang="pt-BR"/>
        </a:p>
      </dgm:t>
    </dgm:pt>
    <dgm:pt modelId="{8EB20D10-F5D4-4672-8CEE-57110C354935}" type="sibTrans" cxnId="{133E56AE-F4B1-471E-84F1-326EA8BD547A}">
      <dgm:prSet/>
      <dgm:spPr/>
      <dgm:t>
        <a:bodyPr/>
        <a:lstStyle/>
        <a:p>
          <a:endParaRPr lang="pt-BR"/>
        </a:p>
      </dgm:t>
    </dgm:pt>
    <dgm:pt modelId="{4BEB16B6-5AF4-4273-80D8-E14CC6DEC5DB}">
      <dgm:prSet/>
      <dgm:spPr/>
      <dgm:t>
        <a:bodyPr/>
        <a:lstStyle/>
        <a:p>
          <a:pPr rtl="0"/>
          <a:r>
            <a:rPr lang="pt-BR" smtClean="0"/>
            <a:t>Placa</a:t>
          </a:r>
          <a:endParaRPr lang="pt-BR"/>
        </a:p>
      </dgm:t>
    </dgm:pt>
    <dgm:pt modelId="{C6DE1C19-5A25-48E5-8269-9B62218ABAC6}" type="parTrans" cxnId="{93F63E3B-2F4D-4C79-B43F-4D425567024B}">
      <dgm:prSet/>
      <dgm:spPr/>
      <dgm:t>
        <a:bodyPr/>
        <a:lstStyle/>
        <a:p>
          <a:endParaRPr lang="pt-BR"/>
        </a:p>
      </dgm:t>
    </dgm:pt>
    <dgm:pt modelId="{51C359E5-C40B-4DF0-9A2D-D22998EED6BF}" type="sibTrans" cxnId="{93F63E3B-2F4D-4C79-B43F-4D425567024B}">
      <dgm:prSet/>
      <dgm:spPr/>
      <dgm:t>
        <a:bodyPr/>
        <a:lstStyle/>
        <a:p>
          <a:endParaRPr lang="pt-BR"/>
        </a:p>
      </dgm:t>
    </dgm:pt>
    <dgm:pt modelId="{01EB973B-FF4C-4B95-A4B2-8FD0AF092592}">
      <dgm:prSet/>
      <dgm:spPr/>
      <dgm:t>
        <a:bodyPr/>
        <a:lstStyle/>
        <a:p>
          <a:pPr rtl="0"/>
          <a:r>
            <a:rPr lang="pt-BR" smtClean="0"/>
            <a:t>Proprietário</a:t>
          </a:r>
          <a:endParaRPr lang="pt-BR"/>
        </a:p>
      </dgm:t>
    </dgm:pt>
    <dgm:pt modelId="{6B646C0B-5355-42FA-94EA-45947806CAE5}" type="parTrans" cxnId="{DEC6AE2F-510D-4DAC-B951-A95AA7748663}">
      <dgm:prSet/>
      <dgm:spPr/>
      <dgm:t>
        <a:bodyPr/>
        <a:lstStyle/>
        <a:p>
          <a:endParaRPr lang="pt-BR"/>
        </a:p>
      </dgm:t>
    </dgm:pt>
    <dgm:pt modelId="{8555856F-7813-4A35-BF80-82BEFD58802C}" type="sibTrans" cxnId="{DEC6AE2F-510D-4DAC-B951-A95AA7748663}">
      <dgm:prSet/>
      <dgm:spPr/>
      <dgm:t>
        <a:bodyPr/>
        <a:lstStyle/>
        <a:p>
          <a:endParaRPr lang="pt-BR"/>
        </a:p>
      </dgm:t>
    </dgm:pt>
    <dgm:pt modelId="{47371D58-FE6B-41B7-820A-F0266EBFC604}">
      <dgm:prSet/>
      <dgm:spPr/>
      <dgm:t>
        <a:bodyPr/>
        <a:lstStyle/>
        <a:p>
          <a:pPr rtl="0"/>
          <a:r>
            <a:rPr lang="pt-BR" smtClean="0"/>
            <a:t>Cor</a:t>
          </a:r>
          <a:endParaRPr lang="pt-BR"/>
        </a:p>
      </dgm:t>
    </dgm:pt>
    <dgm:pt modelId="{F216D3D2-6C87-4021-9FAA-F23E33A0DCF3}" type="parTrans" cxnId="{ABDD48BE-90AD-46B9-97CD-57BDD247FE81}">
      <dgm:prSet/>
      <dgm:spPr/>
      <dgm:t>
        <a:bodyPr/>
        <a:lstStyle/>
        <a:p>
          <a:endParaRPr lang="pt-BR"/>
        </a:p>
      </dgm:t>
    </dgm:pt>
    <dgm:pt modelId="{BC27AD3B-595B-452D-8DB6-115A1904673C}" type="sibTrans" cxnId="{ABDD48BE-90AD-46B9-97CD-57BDD247FE81}">
      <dgm:prSet/>
      <dgm:spPr/>
      <dgm:t>
        <a:bodyPr/>
        <a:lstStyle/>
        <a:p>
          <a:endParaRPr lang="pt-BR"/>
        </a:p>
      </dgm:t>
    </dgm:pt>
    <dgm:pt modelId="{8B4A5CA9-329E-4897-BC71-A464F286757E}">
      <dgm:prSet/>
      <dgm:spPr/>
      <dgm:t>
        <a:bodyPr/>
        <a:lstStyle/>
        <a:p>
          <a:pPr rtl="0"/>
          <a:r>
            <a:rPr lang="pt-BR" smtClean="0"/>
            <a:t>Ano</a:t>
          </a:r>
          <a:endParaRPr lang="pt-BR"/>
        </a:p>
      </dgm:t>
    </dgm:pt>
    <dgm:pt modelId="{2512988D-16F9-40BB-8070-470950EC34AE}" type="parTrans" cxnId="{078CAB35-B134-4A2E-8447-91C476CCB78F}">
      <dgm:prSet/>
      <dgm:spPr/>
      <dgm:t>
        <a:bodyPr/>
        <a:lstStyle/>
        <a:p>
          <a:endParaRPr lang="pt-BR"/>
        </a:p>
      </dgm:t>
    </dgm:pt>
    <dgm:pt modelId="{0000789A-1C47-474A-B4D0-8C36CE85862D}" type="sibTrans" cxnId="{078CAB35-B134-4A2E-8447-91C476CCB78F}">
      <dgm:prSet/>
      <dgm:spPr/>
      <dgm:t>
        <a:bodyPr/>
        <a:lstStyle/>
        <a:p>
          <a:endParaRPr lang="pt-BR"/>
        </a:p>
      </dgm:t>
    </dgm:pt>
    <dgm:pt modelId="{667DBD41-ABE2-4D95-B864-9F608EA072F4}">
      <dgm:prSet custT="1"/>
      <dgm:spPr/>
      <dgm:t>
        <a:bodyPr/>
        <a:lstStyle/>
        <a:p>
          <a:pPr rtl="0"/>
          <a:r>
            <a:rPr lang="pt-BR" sz="2800" dirty="0" smtClean="0"/>
            <a:t>Operações:</a:t>
          </a:r>
          <a:endParaRPr lang="pt-BR" sz="2800" dirty="0"/>
        </a:p>
      </dgm:t>
    </dgm:pt>
    <dgm:pt modelId="{FDF256BB-3D01-445E-82EF-91723261DB07}" type="parTrans" cxnId="{A41CA570-E50C-4C73-822F-AA403B525099}">
      <dgm:prSet/>
      <dgm:spPr/>
      <dgm:t>
        <a:bodyPr/>
        <a:lstStyle/>
        <a:p>
          <a:endParaRPr lang="pt-BR"/>
        </a:p>
      </dgm:t>
    </dgm:pt>
    <dgm:pt modelId="{A751982A-AD0F-4B69-893E-6C000073A9AF}" type="sibTrans" cxnId="{A41CA570-E50C-4C73-822F-AA403B525099}">
      <dgm:prSet/>
      <dgm:spPr/>
      <dgm:t>
        <a:bodyPr/>
        <a:lstStyle/>
        <a:p>
          <a:endParaRPr lang="pt-BR"/>
        </a:p>
      </dgm:t>
    </dgm:pt>
    <dgm:pt modelId="{CA84F365-429D-4D70-B00C-2EED6D5A70B1}">
      <dgm:prSet/>
      <dgm:spPr/>
      <dgm:t>
        <a:bodyPr/>
        <a:lstStyle/>
        <a:p>
          <a:pPr rtl="0"/>
          <a:r>
            <a:rPr lang="pt-BR" smtClean="0"/>
            <a:t>Ligar o Motor()</a:t>
          </a:r>
          <a:endParaRPr lang="pt-BR"/>
        </a:p>
      </dgm:t>
    </dgm:pt>
    <dgm:pt modelId="{56E4B99C-621D-4DEA-9AA6-FA0E32316734}" type="parTrans" cxnId="{01C37B05-7CFA-4BA2-AB2C-B342A0243944}">
      <dgm:prSet/>
      <dgm:spPr/>
      <dgm:t>
        <a:bodyPr/>
        <a:lstStyle/>
        <a:p>
          <a:endParaRPr lang="pt-BR"/>
        </a:p>
      </dgm:t>
    </dgm:pt>
    <dgm:pt modelId="{F88DDEC3-1FDB-4902-8662-958B2126399E}" type="sibTrans" cxnId="{01C37B05-7CFA-4BA2-AB2C-B342A0243944}">
      <dgm:prSet/>
      <dgm:spPr/>
      <dgm:t>
        <a:bodyPr/>
        <a:lstStyle/>
        <a:p>
          <a:endParaRPr lang="pt-BR"/>
        </a:p>
      </dgm:t>
    </dgm:pt>
    <dgm:pt modelId="{46156CFF-8149-400E-9241-492C26CF2162}">
      <dgm:prSet/>
      <dgm:spPr/>
      <dgm:t>
        <a:bodyPr/>
        <a:lstStyle/>
        <a:p>
          <a:pPr rtl="0"/>
          <a:r>
            <a:rPr lang="pt-BR" smtClean="0"/>
            <a:t>Andar()</a:t>
          </a:r>
          <a:endParaRPr lang="pt-BR"/>
        </a:p>
      </dgm:t>
    </dgm:pt>
    <dgm:pt modelId="{CBDCC84F-6A1E-459B-B23E-3616D8C42A26}" type="parTrans" cxnId="{AF57646E-F641-4C4E-A13B-8EFAB746DE8E}">
      <dgm:prSet/>
      <dgm:spPr/>
      <dgm:t>
        <a:bodyPr/>
        <a:lstStyle/>
        <a:p>
          <a:endParaRPr lang="pt-BR"/>
        </a:p>
      </dgm:t>
    </dgm:pt>
    <dgm:pt modelId="{3D943AFE-0417-4EE9-BBA6-6829941A6AD3}" type="sibTrans" cxnId="{AF57646E-F641-4C4E-A13B-8EFAB746DE8E}">
      <dgm:prSet/>
      <dgm:spPr/>
      <dgm:t>
        <a:bodyPr/>
        <a:lstStyle/>
        <a:p>
          <a:endParaRPr lang="pt-BR"/>
        </a:p>
      </dgm:t>
    </dgm:pt>
    <dgm:pt modelId="{F7D3D829-17BB-4508-BB90-07EE365A98B5}">
      <dgm:prSet/>
      <dgm:spPr/>
      <dgm:t>
        <a:bodyPr/>
        <a:lstStyle/>
        <a:p>
          <a:pPr rtl="0"/>
          <a:r>
            <a:rPr lang="pt-BR" smtClean="0"/>
            <a:t>Freiar()</a:t>
          </a:r>
          <a:endParaRPr lang="pt-BR"/>
        </a:p>
      </dgm:t>
    </dgm:pt>
    <dgm:pt modelId="{503EF24A-23CA-4E75-B067-78E5CAE809EA}" type="parTrans" cxnId="{9DDA7FEC-2003-44F5-899A-9D445BAAF424}">
      <dgm:prSet/>
      <dgm:spPr/>
      <dgm:t>
        <a:bodyPr/>
        <a:lstStyle/>
        <a:p>
          <a:endParaRPr lang="pt-BR"/>
        </a:p>
      </dgm:t>
    </dgm:pt>
    <dgm:pt modelId="{A2A6CE76-F0DF-4BDE-A354-3BB8E76CE132}" type="sibTrans" cxnId="{9DDA7FEC-2003-44F5-899A-9D445BAAF424}">
      <dgm:prSet/>
      <dgm:spPr/>
      <dgm:t>
        <a:bodyPr/>
        <a:lstStyle/>
        <a:p>
          <a:endParaRPr lang="pt-BR"/>
        </a:p>
      </dgm:t>
    </dgm:pt>
    <dgm:pt modelId="{431E4DAE-20F0-404B-9147-88011366D253}">
      <dgm:prSet/>
      <dgm:spPr/>
      <dgm:t>
        <a:bodyPr/>
        <a:lstStyle/>
        <a:p>
          <a:pPr rtl="0"/>
          <a:r>
            <a:rPr lang="pt-BR" smtClean="0"/>
            <a:t>Desligar o Motor()</a:t>
          </a:r>
          <a:endParaRPr lang="pt-BR"/>
        </a:p>
      </dgm:t>
    </dgm:pt>
    <dgm:pt modelId="{13CD71C8-AFF1-4F27-AC4C-C80E449E9B59}" type="parTrans" cxnId="{D03F77AE-00BB-48E3-A227-10D668A04212}">
      <dgm:prSet/>
      <dgm:spPr/>
      <dgm:t>
        <a:bodyPr/>
        <a:lstStyle/>
        <a:p>
          <a:endParaRPr lang="pt-BR"/>
        </a:p>
      </dgm:t>
    </dgm:pt>
    <dgm:pt modelId="{1064D12B-BE23-4EE4-8DD4-D6B222E2432E}" type="sibTrans" cxnId="{D03F77AE-00BB-48E3-A227-10D668A04212}">
      <dgm:prSet/>
      <dgm:spPr/>
      <dgm:t>
        <a:bodyPr/>
        <a:lstStyle/>
        <a:p>
          <a:endParaRPr lang="pt-BR"/>
        </a:p>
      </dgm:t>
    </dgm:pt>
    <dgm:pt modelId="{AB2F191F-DE7F-4382-8B24-CABBEAB3B042}" type="pres">
      <dgm:prSet presAssocID="{9B0C5D85-8315-44A6-800A-EDAAFCF394F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FA9E009-D9A7-4BF2-A87A-0D074E8475D1}" type="pres">
      <dgm:prSet presAssocID="{AE5DDAFB-4B62-401C-B3D6-75E612D0AF1C}" presName="root" presStyleCnt="0"/>
      <dgm:spPr/>
    </dgm:pt>
    <dgm:pt modelId="{70D9643F-0195-403F-B994-482495E26193}" type="pres">
      <dgm:prSet presAssocID="{AE5DDAFB-4B62-401C-B3D6-75E612D0AF1C}" presName="rootComposite" presStyleCnt="0"/>
      <dgm:spPr/>
    </dgm:pt>
    <dgm:pt modelId="{B8D426D3-541C-4543-871E-1EF890FF68A3}" type="pres">
      <dgm:prSet presAssocID="{AE5DDAFB-4B62-401C-B3D6-75E612D0AF1C}" presName="rootText" presStyleLbl="node1" presStyleIdx="0" presStyleCnt="2" custScaleX="184140"/>
      <dgm:spPr/>
      <dgm:t>
        <a:bodyPr/>
        <a:lstStyle/>
        <a:p>
          <a:endParaRPr lang="pt-BR"/>
        </a:p>
      </dgm:t>
    </dgm:pt>
    <dgm:pt modelId="{E5C1BE53-D830-4938-923F-C0205EB42DF1}" type="pres">
      <dgm:prSet presAssocID="{AE5DDAFB-4B62-401C-B3D6-75E612D0AF1C}" presName="rootConnector" presStyleLbl="node1" presStyleIdx="0" presStyleCnt="2"/>
      <dgm:spPr/>
      <dgm:t>
        <a:bodyPr/>
        <a:lstStyle/>
        <a:p>
          <a:endParaRPr lang="pt-BR"/>
        </a:p>
      </dgm:t>
    </dgm:pt>
    <dgm:pt modelId="{8236978A-EF55-4B56-B096-CB54414BD339}" type="pres">
      <dgm:prSet presAssocID="{AE5DDAFB-4B62-401C-B3D6-75E612D0AF1C}" presName="childShape" presStyleCnt="0"/>
      <dgm:spPr/>
    </dgm:pt>
    <dgm:pt modelId="{D8177E59-FD97-4EDF-8BA2-75B592C6E54F}" type="pres">
      <dgm:prSet presAssocID="{C6DE1C19-5A25-48E5-8269-9B62218ABAC6}" presName="Name13" presStyleLbl="parChTrans1D2" presStyleIdx="0" presStyleCnt="8"/>
      <dgm:spPr/>
      <dgm:t>
        <a:bodyPr/>
        <a:lstStyle/>
        <a:p>
          <a:endParaRPr lang="pt-BR"/>
        </a:p>
      </dgm:t>
    </dgm:pt>
    <dgm:pt modelId="{381F459A-E400-4211-A6D8-F5B8B7D8F33F}" type="pres">
      <dgm:prSet presAssocID="{4BEB16B6-5AF4-4273-80D8-E14CC6DEC5DB}" presName="childText" presStyleLbl="bgAcc1" presStyleIdx="0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C7F86A-8E5E-45E8-A924-D038897CBC14}" type="pres">
      <dgm:prSet presAssocID="{6B646C0B-5355-42FA-94EA-45947806CAE5}" presName="Name13" presStyleLbl="parChTrans1D2" presStyleIdx="1" presStyleCnt="8"/>
      <dgm:spPr/>
      <dgm:t>
        <a:bodyPr/>
        <a:lstStyle/>
        <a:p>
          <a:endParaRPr lang="pt-BR"/>
        </a:p>
      </dgm:t>
    </dgm:pt>
    <dgm:pt modelId="{D07314B4-5B7A-4DED-8C5C-CD293207EE69}" type="pres">
      <dgm:prSet presAssocID="{01EB973B-FF4C-4B95-A4B2-8FD0AF092592}" presName="childText" presStyleLbl="bgAcc1" presStyleIdx="1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E6752AE-D959-46C2-9E23-44A36681C554}" type="pres">
      <dgm:prSet presAssocID="{F216D3D2-6C87-4021-9FAA-F23E33A0DCF3}" presName="Name13" presStyleLbl="parChTrans1D2" presStyleIdx="2" presStyleCnt="8"/>
      <dgm:spPr/>
      <dgm:t>
        <a:bodyPr/>
        <a:lstStyle/>
        <a:p>
          <a:endParaRPr lang="pt-BR"/>
        </a:p>
      </dgm:t>
    </dgm:pt>
    <dgm:pt modelId="{6C6A2796-9702-41F7-A161-6E076145BA91}" type="pres">
      <dgm:prSet presAssocID="{47371D58-FE6B-41B7-820A-F0266EBFC604}" presName="childText" presStyleLbl="bgAcc1" presStyleIdx="2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DEFD9A9-3B71-4D60-B939-8E74C535CA22}" type="pres">
      <dgm:prSet presAssocID="{2512988D-16F9-40BB-8070-470950EC34AE}" presName="Name13" presStyleLbl="parChTrans1D2" presStyleIdx="3" presStyleCnt="8"/>
      <dgm:spPr/>
      <dgm:t>
        <a:bodyPr/>
        <a:lstStyle/>
        <a:p>
          <a:endParaRPr lang="pt-BR"/>
        </a:p>
      </dgm:t>
    </dgm:pt>
    <dgm:pt modelId="{E97F8B97-ED0F-489D-9E3B-8A816E38931E}" type="pres">
      <dgm:prSet presAssocID="{8B4A5CA9-329E-4897-BC71-A464F286757E}" presName="childText" presStyleLbl="bgAcc1" presStyleIdx="3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0BE1891-CC6E-4693-9814-444C8838613F}" type="pres">
      <dgm:prSet presAssocID="{667DBD41-ABE2-4D95-B864-9F608EA072F4}" presName="root" presStyleCnt="0"/>
      <dgm:spPr/>
    </dgm:pt>
    <dgm:pt modelId="{6D79B00C-5142-4F5B-9758-4EFDA36254A7}" type="pres">
      <dgm:prSet presAssocID="{667DBD41-ABE2-4D95-B864-9F608EA072F4}" presName="rootComposite" presStyleCnt="0"/>
      <dgm:spPr/>
    </dgm:pt>
    <dgm:pt modelId="{695109CB-31D9-417C-A9BF-BCB42A3A8C02}" type="pres">
      <dgm:prSet presAssocID="{667DBD41-ABE2-4D95-B864-9F608EA072F4}" presName="rootText" presStyleLbl="node1" presStyleIdx="1" presStyleCnt="2" custScaleX="168772"/>
      <dgm:spPr/>
      <dgm:t>
        <a:bodyPr/>
        <a:lstStyle/>
        <a:p>
          <a:endParaRPr lang="pt-BR"/>
        </a:p>
      </dgm:t>
    </dgm:pt>
    <dgm:pt modelId="{313E4EFE-437E-4897-B5FF-52FE53432FE1}" type="pres">
      <dgm:prSet presAssocID="{667DBD41-ABE2-4D95-B864-9F608EA072F4}" presName="rootConnector" presStyleLbl="node1" presStyleIdx="1" presStyleCnt="2"/>
      <dgm:spPr/>
      <dgm:t>
        <a:bodyPr/>
        <a:lstStyle/>
        <a:p>
          <a:endParaRPr lang="pt-BR"/>
        </a:p>
      </dgm:t>
    </dgm:pt>
    <dgm:pt modelId="{834624B5-D6AF-459F-9DCA-4CA77EDD1662}" type="pres">
      <dgm:prSet presAssocID="{667DBD41-ABE2-4D95-B864-9F608EA072F4}" presName="childShape" presStyleCnt="0"/>
      <dgm:spPr/>
    </dgm:pt>
    <dgm:pt modelId="{508FC0CB-D8BD-494E-96C1-7962EFCA36C6}" type="pres">
      <dgm:prSet presAssocID="{56E4B99C-621D-4DEA-9AA6-FA0E32316734}" presName="Name13" presStyleLbl="parChTrans1D2" presStyleIdx="4" presStyleCnt="8"/>
      <dgm:spPr/>
      <dgm:t>
        <a:bodyPr/>
        <a:lstStyle/>
        <a:p>
          <a:endParaRPr lang="pt-BR"/>
        </a:p>
      </dgm:t>
    </dgm:pt>
    <dgm:pt modelId="{EB54F5C8-0C11-4CF9-B74A-7218915E4405}" type="pres">
      <dgm:prSet presAssocID="{CA84F365-429D-4D70-B00C-2EED6D5A70B1}" presName="childText" presStyleLbl="bgAcc1" presStyleIdx="4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CD81B6-5B07-4B7A-8890-BF4446623938}" type="pres">
      <dgm:prSet presAssocID="{CBDCC84F-6A1E-459B-B23E-3616D8C42A26}" presName="Name13" presStyleLbl="parChTrans1D2" presStyleIdx="5" presStyleCnt="8"/>
      <dgm:spPr/>
      <dgm:t>
        <a:bodyPr/>
        <a:lstStyle/>
        <a:p>
          <a:endParaRPr lang="pt-BR"/>
        </a:p>
      </dgm:t>
    </dgm:pt>
    <dgm:pt modelId="{C1E13921-1B33-4380-BFCA-A695A852BE83}" type="pres">
      <dgm:prSet presAssocID="{46156CFF-8149-400E-9241-492C26CF2162}" presName="childText" presStyleLbl="bgAcc1" presStyleIdx="5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C31849B-2CB6-432F-937E-B4CE132BA8C1}" type="pres">
      <dgm:prSet presAssocID="{503EF24A-23CA-4E75-B067-78E5CAE809EA}" presName="Name13" presStyleLbl="parChTrans1D2" presStyleIdx="6" presStyleCnt="8"/>
      <dgm:spPr/>
      <dgm:t>
        <a:bodyPr/>
        <a:lstStyle/>
        <a:p>
          <a:endParaRPr lang="pt-BR"/>
        </a:p>
      </dgm:t>
    </dgm:pt>
    <dgm:pt modelId="{C88C4373-98A1-439C-BEE9-DFD26B0B90E2}" type="pres">
      <dgm:prSet presAssocID="{F7D3D829-17BB-4508-BB90-07EE365A98B5}" presName="childText" presStyleLbl="bgAcc1" presStyleIdx="6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706C0D7-C029-4B0D-87EB-F19DD92D4905}" type="pres">
      <dgm:prSet presAssocID="{13CD71C8-AFF1-4F27-AC4C-C80E449E9B59}" presName="Name13" presStyleLbl="parChTrans1D2" presStyleIdx="7" presStyleCnt="8"/>
      <dgm:spPr/>
      <dgm:t>
        <a:bodyPr/>
        <a:lstStyle/>
        <a:p>
          <a:endParaRPr lang="pt-BR"/>
        </a:p>
      </dgm:t>
    </dgm:pt>
    <dgm:pt modelId="{B43D64F8-B895-48C8-9D41-27B8A4D5056C}" type="pres">
      <dgm:prSet presAssocID="{431E4DAE-20F0-404B-9147-88011366D253}" presName="childText" presStyleLbl="bgAcc1" presStyleIdx="7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B00A29F-E033-4FC4-AB66-81C9D30BE1D9}" type="presOf" srcId="{8B4A5CA9-329E-4897-BC71-A464F286757E}" destId="{E97F8B97-ED0F-489D-9E3B-8A816E38931E}" srcOrd="0" destOrd="0" presId="urn:microsoft.com/office/officeart/2005/8/layout/hierarchy3"/>
    <dgm:cxn modelId="{0FB703E8-6684-46E4-A499-3DB9DCD97891}" type="presOf" srcId="{667DBD41-ABE2-4D95-B864-9F608EA072F4}" destId="{695109CB-31D9-417C-A9BF-BCB42A3A8C02}" srcOrd="0" destOrd="0" presId="urn:microsoft.com/office/officeart/2005/8/layout/hierarchy3"/>
    <dgm:cxn modelId="{325C2D96-3521-4B69-90F3-27BA9BD3E65A}" type="presOf" srcId="{C6DE1C19-5A25-48E5-8269-9B62218ABAC6}" destId="{D8177E59-FD97-4EDF-8BA2-75B592C6E54F}" srcOrd="0" destOrd="0" presId="urn:microsoft.com/office/officeart/2005/8/layout/hierarchy3"/>
    <dgm:cxn modelId="{F336E5C7-4F41-4489-9514-89832239CF40}" type="presOf" srcId="{46156CFF-8149-400E-9241-492C26CF2162}" destId="{C1E13921-1B33-4380-BFCA-A695A852BE83}" srcOrd="0" destOrd="0" presId="urn:microsoft.com/office/officeart/2005/8/layout/hierarchy3"/>
    <dgm:cxn modelId="{76BD624D-64FC-4FD9-A382-920FF3E1655D}" type="presOf" srcId="{01EB973B-FF4C-4B95-A4B2-8FD0AF092592}" destId="{D07314B4-5B7A-4DED-8C5C-CD293207EE69}" srcOrd="0" destOrd="0" presId="urn:microsoft.com/office/officeart/2005/8/layout/hierarchy3"/>
    <dgm:cxn modelId="{ABDD48BE-90AD-46B9-97CD-57BDD247FE81}" srcId="{AE5DDAFB-4B62-401C-B3D6-75E612D0AF1C}" destId="{47371D58-FE6B-41B7-820A-F0266EBFC604}" srcOrd="2" destOrd="0" parTransId="{F216D3D2-6C87-4021-9FAA-F23E33A0DCF3}" sibTransId="{BC27AD3B-595B-452D-8DB6-115A1904673C}"/>
    <dgm:cxn modelId="{078CAB35-B134-4A2E-8447-91C476CCB78F}" srcId="{AE5DDAFB-4B62-401C-B3D6-75E612D0AF1C}" destId="{8B4A5CA9-329E-4897-BC71-A464F286757E}" srcOrd="3" destOrd="0" parTransId="{2512988D-16F9-40BB-8070-470950EC34AE}" sibTransId="{0000789A-1C47-474A-B4D0-8C36CE85862D}"/>
    <dgm:cxn modelId="{BCEE159E-814D-4EEB-ACAE-2413009E9500}" type="presOf" srcId="{AE5DDAFB-4B62-401C-B3D6-75E612D0AF1C}" destId="{E5C1BE53-D830-4938-923F-C0205EB42DF1}" srcOrd="1" destOrd="0" presId="urn:microsoft.com/office/officeart/2005/8/layout/hierarchy3"/>
    <dgm:cxn modelId="{DEE6B64B-1A80-4829-8650-F9BEAD7F5CE2}" type="presOf" srcId="{431E4DAE-20F0-404B-9147-88011366D253}" destId="{B43D64F8-B895-48C8-9D41-27B8A4D5056C}" srcOrd="0" destOrd="0" presId="urn:microsoft.com/office/officeart/2005/8/layout/hierarchy3"/>
    <dgm:cxn modelId="{969ECDDB-E7DB-4C60-8802-DE4891769D35}" type="presOf" srcId="{CA84F365-429D-4D70-B00C-2EED6D5A70B1}" destId="{EB54F5C8-0C11-4CF9-B74A-7218915E4405}" srcOrd="0" destOrd="0" presId="urn:microsoft.com/office/officeart/2005/8/layout/hierarchy3"/>
    <dgm:cxn modelId="{DEC9F7E9-2E0F-43E8-AA9A-B1AC7A839CA5}" type="presOf" srcId="{9B0C5D85-8315-44A6-800A-EDAAFCF394FE}" destId="{AB2F191F-DE7F-4382-8B24-CABBEAB3B042}" srcOrd="0" destOrd="0" presId="urn:microsoft.com/office/officeart/2005/8/layout/hierarchy3"/>
    <dgm:cxn modelId="{01C37B05-7CFA-4BA2-AB2C-B342A0243944}" srcId="{667DBD41-ABE2-4D95-B864-9F608EA072F4}" destId="{CA84F365-429D-4D70-B00C-2EED6D5A70B1}" srcOrd="0" destOrd="0" parTransId="{56E4B99C-621D-4DEA-9AA6-FA0E32316734}" sibTransId="{F88DDEC3-1FDB-4902-8662-958B2126399E}"/>
    <dgm:cxn modelId="{317C8B5E-A9FD-46F4-9065-67510FBBAE1A}" type="presOf" srcId="{667DBD41-ABE2-4D95-B864-9F608EA072F4}" destId="{313E4EFE-437E-4897-B5FF-52FE53432FE1}" srcOrd="1" destOrd="0" presId="urn:microsoft.com/office/officeart/2005/8/layout/hierarchy3"/>
    <dgm:cxn modelId="{AEF4B280-5DB2-4C35-86D0-72BD3F43822C}" type="presOf" srcId="{503EF24A-23CA-4E75-B067-78E5CAE809EA}" destId="{EC31849B-2CB6-432F-937E-B4CE132BA8C1}" srcOrd="0" destOrd="0" presId="urn:microsoft.com/office/officeart/2005/8/layout/hierarchy3"/>
    <dgm:cxn modelId="{226A73CC-6645-43EA-A536-E336F4760AC7}" type="presOf" srcId="{2512988D-16F9-40BB-8070-470950EC34AE}" destId="{CDEFD9A9-3B71-4D60-B939-8E74C535CA22}" srcOrd="0" destOrd="0" presId="urn:microsoft.com/office/officeart/2005/8/layout/hierarchy3"/>
    <dgm:cxn modelId="{4388FD0E-FE32-4A33-BB5A-3BA50624A49F}" type="presOf" srcId="{4BEB16B6-5AF4-4273-80D8-E14CC6DEC5DB}" destId="{381F459A-E400-4211-A6D8-F5B8B7D8F33F}" srcOrd="0" destOrd="0" presId="urn:microsoft.com/office/officeart/2005/8/layout/hierarchy3"/>
    <dgm:cxn modelId="{62F4946F-F3E0-424E-BFDC-5814879E7DB8}" type="presOf" srcId="{47371D58-FE6B-41B7-820A-F0266EBFC604}" destId="{6C6A2796-9702-41F7-A161-6E076145BA91}" srcOrd="0" destOrd="0" presId="urn:microsoft.com/office/officeart/2005/8/layout/hierarchy3"/>
    <dgm:cxn modelId="{AA7E57FA-6130-4665-97B0-9A716ED440D5}" type="presOf" srcId="{F216D3D2-6C87-4021-9FAA-F23E33A0DCF3}" destId="{7E6752AE-D959-46C2-9E23-44A36681C554}" srcOrd="0" destOrd="0" presId="urn:microsoft.com/office/officeart/2005/8/layout/hierarchy3"/>
    <dgm:cxn modelId="{93F63E3B-2F4D-4C79-B43F-4D425567024B}" srcId="{AE5DDAFB-4B62-401C-B3D6-75E612D0AF1C}" destId="{4BEB16B6-5AF4-4273-80D8-E14CC6DEC5DB}" srcOrd="0" destOrd="0" parTransId="{C6DE1C19-5A25-48E5-8269-9B62218ABAC6}" sibTransId="{51C359E5-C40B-4DF0-9A2D-D22998EED6BF}"/>
    <dgm:cxn modelId="{29BF6C15-CF26-4FA3-8D7D-C5CFE4EF3840}" type="presOf" srcId="{6B646C0B-5355-42FA-94EA-45947806CAE5}" destId="{59C7F86A-8E5E-45E8-A924-D038897CBC14}" srcOrd="0" destOrd="0" presId="urn:microsoft.com/office/officeart/2005/8/layout/hierarchy3"/>
    <dgm:cxn modelId="{A59B305E-072B-4DE7-BC66-274D1F14964D}" type="presOf" srcId="{CBDCC84F-6A1E-459B-B23E-3616D8C42A26}" destId="{C7CD81B6-5B07-4B7A-8890-BF4446623938}" srcOrd="0" destOrd="0" presId="urn:microsoft.com/office/officeart/2005/8/layout/hierarchy3"/>
    <dgm:cxn modelId="{133E56AE-F4B1-471E-84F1-326EA8BD547A}" srcId="{9B0C5D85-8315-44A6-800A-EDAAFCF394FE}" destId="{AE5DDAFB-4B62-401C-B3D6-75E612D0AF1C}" srcOrd="0" destOrd="0" parTransId="{9AD7395C-8EE1-46D0-A96E-B0A40AF8F25E}" sibTransId="{8EB20D10-F5D4-4672-8CEE-57110C354935}"/>
    <dgm:cxn modelId="{D03F77AE-00BB-48E3-A227-10D668A04212}" srcId="{667DBD41-ABE2-4D95-B864-9F608EA072F4}" destId="{431E4DAE-20F0-404B-9147-88011366D253}" srcOrd="3" destOrd="0" parTransId="{13CD71C8-AFF1-4F27-AC4C-C80E449E9B59}" sibTransId="{1064D12B-BE23-4EE4-8DD4-D6B222E2432E}"/>
    <dgm:cxn modelId="{DEC6AE2F-510D-4DAC-B951-A95AA7748663}" srcId="{AE5DDAFB-4B62-401C-B3D6-75E612D0AF1C}" destId="{01EB973B-FF4C-4B95-A4B2-8FD0AF092592}" srcOrd="1" destOrd="0" parTransId="{6B646C0B-5355-42FA-94EA-45947806CAE5}" sibTransId="{8555856F-7813-4A35-BF80-82BEFD58802C}"/>
    <dgm:cxn modelId="{9DDA7FEC-2003-44F5-899A-9D445BAAF424}" srcId="{667DBD41-ABE2-4D95-B864-9F608EA072F4}" destId="{F7D3D829-17BB-4508-BB90-07EE365A98B5}" srcOrd="2" destOrd="0" parTransId="{503EF24A-23CA-4E75-B067-78E5CAE809EA}" sibTransId="{A2A6CE76-F0DF-4BDE-A354-3BB8E76CE132}"/>
    <dgm:cxn modelId="{1B82F5D9-AF0D-4046-AEB7-E9EEC3C061A5}" type="presOf" srcId="{F7D3D829-17BB-4508-BB90-07EE365A98B5}" destId="{C88C4373-98A1-439C-BEE9-DFD26B0B90E2}" srcOrd="0" destOrd="0" presId="urn:microsoft.com/office/officeart/2005/8/layout/hierarchy3"/>
    <dgm:cxn modelId="{5608DE62-FEFB-4920-A893-4F940780338B}" type="presOf" srcId="{56E4B99C-621D-4DEA-9AA6-FA0E32316734}" destId="{508FC0CB-D8BD-494E-96C1-7962EFCA36C6}" srcOrd="0" destOrd="0" presId="urn:microsoft.com/office/officeart/2005/8/layout/hierarchy3"/>
    <dgm:cxn modelId="{18F797FE-A515-4DC3-A357-ABC6186BA38A}" type="presOf" srcId="{AE5DDAFB-4B62-401C-B3D6-75E612D0AF1C}" destId="{B8D426D3-541C-4543-871E-1EF890FF68A3}" srcOrd="0" destOrd="0" presId="urn:microsoft.com/office/officeart/2005/8/layout/hierarchy3"/>
    <dgm:cxn modelId="{0C63573E-BBC5-4072-AAD7-5C4EC57F0392}" type="presOf" srcId="{13CD71C8-AFF1-4F27-AC4C-C80E449E9B59}" destId="{5706C0D7-C029-4B0D-87EB-F19DD92D4905}" srcOrd="0" destOrd="0" presId="urn:microsoft.com/office/officeart/2005/8/layout/hierarchy3"/>
    <dgm:cxn modelId="{A41CA570-E50C-4C73-822F-AA403B525099}" srcId="{9B0C5D85-8315-44A6-800A-EDAAFCF394FE}" destId="{667DBD41-ABE2-4D95-B864-9F608EA072F4}" srcOrd="1" destOrd="0" parTransId="{FDF256BB-3D01-445E-82EF-91723261DB07}" sibTransId="{A751982A-AD0F-4B69-893E-6C000073A9AF}"/>
    <dgm:cxn modelId="{AF57646E-F641-4C4E-A13B-8EFAB746DE8E}" srcId="{667DBD41-ABE2-4D95-B864-9F608EA072F4}" destId="{46156CFF-8149-400E-9241-492C26CF2162}" srcOrd="1" destOrd="0" parTransId="{CBDCC84F-6A1E-459B-B23E-3616D8C42A26}" sibTransId="{3D943AFE-0417-4EE9-BBA6-6829941A6AD3}"/>
    <dgm:cxn modelId="{49E7E56E-76AA-4CE4-A223-10C033991265}" type="presParOf" srcId="{AB2F191F-DE7F-4382-8B24-CABBEAB3B042}" destId="{4FA9E009-D9A7-4BF2-A87A-0D074E8475D1}" srcOrd="0" destOrd="0" presId="urn:microsoft.com/office/officeart/2005/8/layout/hierarchy3"/>
    <dgm:cxn modelId="{EBC15E1A-334C-43A1-A01E-BF2572172C34}" type="presParOf" srcId="{4FA9E009-D9A7-4BF2-A87A-0D074E8475D1}" destId="{70D9643F-0195-403F-B994-482495E26193}" srcOrd="0" destOrd="0" presId="urn:microsoft.com/office/officeart/2005/8/layout/hierarchy3"/>
    <dgm:cxn modelId="{D15C3CD2-4480-48B2-97D5-359E1BAE81AF}" type="presParOf" srcId="{70D9643F-0195-403F-B994-482495E26193}" destId="{B8D426D3-541C-4543-871E-1EF890FF68A3}" srcOrd="0" destOrd="0" presId="urn:microsoft.com/office/officeart/2005/8/layout/hierarchy3"/>
    <dgm:cxn modelId="{5F27693B-C0C9-42B3-962D-CE87C5599AC4}" type="presParOf" srcId="{70D9643F-0195-403F-B994-482495E26193}" destId="{E5C1BE53-D830-4938-923F-C0205EB42DF1}" srcOrd="1" destOrd="0" presId="urn:microsoft.com/office/officeart/2005/8/layout/hierarchy3"/>
    <dgm:cxn modelId="{BEF4A3B9-71C6-4E27-868B-BBB3E6FF2930}" type="presParOf" srcId="{4FA9E009-D9A7-4BF2-A87A-0D074E8475D1}" destId="{8236978A-EF55-4B56-B096-CB54414BD339}" srcOrd="1" destOrd="0" presId="urn:microsoft.com/office/officeart/2005/8/layout/hierarchy3"/>
    <dgm:cxn modelId="{D1E2025F-E01F-4047-B09E-5E349A6EC18A}" type="presParOf" srcId="{8236978A-EF55-4B56-B096-CB54414BD339}" destId="{D8177E59-FD97-4EDF-8BA2-75B592C6E54F}" srcOrd="0" destOrd="0" presId="urn:microsoft.com/office/officeart/2005/8/layout/hierarchy3"/>
    <dgm:cxn modelId="{BA1B16CA-D133-431F-869C-E4F7E430A669}" type="presParOf" srcId="{8236978A-EF55-4B56-B096-CB54414BD339}" destId="{381F459A-E400-4211-A6D8-F5B8B7D8F33F}" srcOrd="1" destOrd="0" presId="urn:microsoft.com/office/officeart/2005/8/layout/hierarchy3"/>
    <dgm:cxn modelId="{3B90EDC1-FC37-4110-86C7-4F9E29FA3801}" type="presParOf" srcId="{8236978A-EF55-4B56-B096-CB54414BD339}" destId="{59C7F86A-8E5E-45E8-A924-D038897CBC14}" srcOrd="2" destOrd="0" presId="urn:microsoft.com/office/officeart/2005/8/layout/hierarchy3"/>
    <dgm:cxn modelId="{39BDD308-1CB1-4288-A784-19D7EE10A9EA}" type="presParOf" srcId="{8236978A-EF55-4B56-B096-CB54414BD339}" destId="{D07314B4-5B7A-4DED-8C5C-CD293207EE69}" srcOrd="3" destOrd="0" presId="urn:microsoft.com/office/officeart/2005/8/layout/hierarchy3"/>
    <dgm:cxn modelId="{64E64F56-8C77-4550-A767-CCDD9AF0C17B}" type="presParOf" srcId="{8236978A-EF55-4B56-B096-CB54414BD339}" destId="{7E6752AE-D959-46C2-9E23-44A36681C554}" srcOrd="4" destOrd="0" presId="urn:microsoft.com/office/officeart/2005/8/layout/hierarchy3"/>
    <dgm:cxn modelId="{3249516A-E11E-46A3-BB3D-88A1C889DF43}" type="presParOf" srcId="{8236978A-EF55-4B56-B096-CB54414BD339}" destId="{6C6A2796-9702-41F7-A161-6E076145BA91}" srcOrd="5" destOrd="0" presId="urn:microsoft.com/office/officeart/2005/8/layout/hierarchy3"/>
    <dgm:cxn modelId="{684B857F-9F7A-4464-B1F7-38A3EFD9B708}" type="presParOf" srcId="{8236978A-EF55-4B56-B096-CB54414BD339}" destId="{CDEFD9A9-3B71-4D60-B939-8E74C535CA22}" srcOrd="6" destOrd="0" presId="urn:microsoft.com/office/officeart/2005/8/layout/hierarchy3"/>
    <dgm:cxn modelId="{58EA781E-CF0F-494D-93A2-3BE435E64834}" type="presParOf" srcId="{8236978A-EF55-4B56-B096-CB54414BD339}" destId="{E97F8B97-ED0F-489D-9E3B-8A816E38931E}" srcOrd="7" destOrd="0" presId="urn:microsoft.com/office/officeart/2005/8/layout/hierarchy3"/>
    <dgm:cxn modelId="{2D21276B-024A-4996-804B-61038C9F2377}" type="presParOf" srcId="{AB2F191F-DE7F-4382-8B24-CABBEAB3B042}" destId="{D0BE1891-CC6E-4693-9814-444C8838613F}" srcOrd="1" destOrd="0" presId="urn:microsoft.com/office/officeart/2005/8/layout/hierarchy3"/>
    <dgm:cxn modelId="{7A858A64-368A-4A02-A5E3-B8FD81A7AB2C}" type="presParOf" srcId="{D0BE1891-CC6E-4693-9814-444C8838613F}" destId="{6D79B00C-5142-4F5B-9758-4EFDA36254A7}" srcOrd="0" destOrd="0" presId="urn:microsoft.com/office/officeart/2005/8/layout/hierarchy3"/>
    <dgm:cxn modelId="{4DD1E3D4-FF76-4C89-808D-6937637EE689}" type="presParOf" srcId="{6D79B00C-5142-4F5B-9758-4EFDA36254A7}" destId="{695109CB-31D9-417C-A9BF-BCB42A3A8C02}" srcOrd="0" destOrd="0" presId="urn:microsoft.com/office/officeart/2005/8/layout/hierarchy3"/>
    <dgm:cxn modelId="{4CE260DF-AA0D-4EBC-BFAE-66A1C16C15D3}" type="presParOf" srcId="{6D79B00C-5142-4F5B-9758-4EFDA36254A7}" destId="{313E4EFE-437E-4897-B5FF-52FE53432FE1}" srcOrd="1" destOrd="0" presId="urn:microsoft.com/office/officeart/2005/8/layout/hierarchy3"/>
    <dgm:cxn modelId="{2DC709F0-CBD7-431B-8547-9CFB91358865}" type="presParOf" srcId="{D0BE1891-CC6E-4693-9814-444C8838613F}" destId="{834624B5-D6AF-459F-9DCA-4CA77EDD1662}" srcOrd="1" destOrd="0" presId="urn:microsoft.com/office/officeart/2005/8/layout/hierarchy3"/>
    <dgm:cxn modelId="{6125697D-9CBB-423C-9199-332A2AC321D8}" type="presParOf" srcId="{834624B5-D6AF-459F-9DCA-4CA77EDD1662}" destId="{508FC0CB-D8BD-494E-96C1-7962EFCA36C6}" srcOrd="0" destOrd="0" presId="urn:microsoft.com/office/officeart/2005/8/layout/hierarchy3"/>
    <dgm:cxn modelId="{C8EC70D9-4567-4BCC-8082-B02D29AA3B49}" type="presParOf" srcId="{834624B5-D6AF-459F-9DCA-4CA77EDD1662}" destId="{EB54F5C8-0C11-4CF9-B74A-7218915E4405}" srcOrd="1" destOrd="0" presId="urn:microsoft.com/office/officeart/2005/8/layout/hierarchy3"/>
    <dgm:cxn modelId="{CCD4B602-5BDA-4784-8861-4131CCE63FE4}" type="presParOf" srcId="{834624B5-D6AF-459F-9DCA-4CA77EDD1662}" destId="{C7CD81B6-5B07-4B7A-8890-BF4446623938}" srcOrd="2" destOrd="0" presId="urn:microsoft.com/office/officeart/2005/8/layout/hierarchy3"/>
    <dgm:cxn modelId="{95E02437-0111-4B6B-81EC-57750AF79739}" type="presParOf" srcId="{834624B5-D6AF-459F-9DCA-4CA77EDD1662}" destId="{C1E13921-1B33-4380-BFCA-A695A852BE83}" srcOrd="3" destOrd="0" presId="urn:microsoft.com/office/officeart/2005/8/layout/hierarchy3"/>
    <dgm:cxn modelId="{B8C9ECAE-BA84-4764-ABB7-E153946656FD}" type="presParOf" srcId="{834624B5-D6AF-459F-9DCA-4CA77EDD1662}" destId="{EC31849B-2CB6-432F-937E-B4CE132BA8C1}" srcOrd="4" destOrd="0" presId="urn:microsoft.com/office/officeart/2005/8/layout/hierarchy3"/>
    <dgm:cxn modelId="{CB23548D-6B19-4918-905B-A425CE79BD61}" type="presParOf" srcId="{834624B5-D6AF-459F-9DCA-4CA77EDD1662}" destId="{C88C4373-98A1-439C-BEE9-DFD26B0B90E2}" srcOrd="5" destOrd="0" presId="urn:microsoft.com/office/officeart/2005/8/layout/hierarchy3"/>
    <dgm:cxn modelId="{4AD5A11F-9F9D-41FD-8986-01543A02AD05}" type="presParOf" srcId="{834624B5-D6AF-459F-9DCA-4CA77EDD1662}" destId="{5706C0D7-C029-4B0D-87EB-F19DD92D4905}" srcOrd="6" destOrd="0" presId="urn:microsoft.com/office/officeart/2005/8/layout/hierarchy3"/>
    <dgm:cxn modelId="{9DC919C0-0289-462D-804B-534DBC7D033A}" type="presParOf" srcId="{834624B5-D6AF-459F-9DCA-4CA77EDD1662}" destId="{B43D64F8-B895-48C8-9D41-27B8A4D5056C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3AC712-5D53-4A0B-87AE-783DB8C19D2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F7BB8AF-12DA-4133-92BC-D3C19C615496}">
      <dgm:prSet custT="1"/>
      <dgm:spPr/>
      <dgm:t>
        <a:bodyPr/>
        <a:lstStyle/>
        <a:p>
          <a:pPr rtl="0"/>
          <a:r>
            <a:rPr lang="pt-BR" sz="3200" dirty="0" smtClean="0"/>
            <a:t>Abstração Relevante</a:t>
          </a:r>
          <a:endParaRPr lang="pt-BR" sz="3200" dirty="0"/>
        </a:p>
      </dgm:t>
    </dgm:pt>
    <dgm:pt modelId="{C1DB025E-EDDC-49AA-8311-D10D469F23B0}" type="parTrans" cxnId="{0C920E9F-D4C2-4F6A-8344-2BE4E07630D0}">
      <dgm:prSet/>
      <dgm:spPr/>
      <dgm:t>
        <a:bodyPr/>
        <a:lstStyle/>
        <a:p>
          <a:endParaRPr lang="pt-BR" sz="2400"/>
        </a:p>
      </dgm:t>
    </dgm:pt>
    <dgm:pt modelId="{686046EF-82B9-4BFC-9C2E-0220871F6D82}" type="sibTrans" cxnId="{0C920E9F-D4C2-4F6A-8344-2BE4E07630D0}">
      <dgm:prSet/>
      <dgm:spPr/>
      <dgm:t>
        <a:bodyPr/>
        <a:lstStyle/>
        <a:p>
          <a:endParaRPr lang="pt-BR" sz="2400"/>
        </a:p>
      </dgm:t>
    </dgm:pt>
    <dgm:pt modelId="{11EA0A0F-9289-400B-BA0B-FCB5827C66D2}">
      <dgm:prSet custT="1"/>
      <dgm:spPr/>
      <dgm:t>
        <a:bodyPr/>
        <a:lstStyle/>
        <a:p>
          <a:pPr rtl="0"/>
          <a:r>
            <a:rPr lang="pt-BR" sz="2000" dirty="0" smtClean="0"/>
            <a:t>Estar claramente associada a uma abstração relevante para o sistema;</a:t>
          </a:r>
          <a:endParaRPr lang="pt-BR" sz="2000" dirty="0"/>
        </a:p>
      </dgm:t>
    </dgm:pt>
    <dgm:pt modelId="{10D040A7-944D-4E6E-8F97-079D38ECDFB1}" type="parTrans" cxnId="{B771F377-BF48-487E-8101-E8D9B2796D37}">
      <dgm:prSet/>
      <dgm:spPr/>
      <dgm:t>
        <a:bodyPr/>
        <a:lstStyle/>
        <a:p>
          <a:endParaRPr lang="pt-BR" sz="2400"/>
        </a:p>
      </dgm:t>
    </dgm:pt>
    <dgm:pt modelId="{22F6EC24-9956-4AE2-BA44-0723C867649D}" type="sibTrans" cxnId="{B771F377-BF48-487E-8101-E8D9B2796D37}">
      <dgm:prSet/>
      <dgm:spPr/>
      <dgm:t>
        <a:bodyPr/>
        <a:lstStyle/>
        <a:p>
          <a:endParaRPr lang="pt-BR" sz="2400"/>
        </a:p>
      </dgm:t>
    </dgm:pt>
    <dgm:pt modelId="{EC95E36B-D644-40F2-8B64-AE4BA2F6834E}">
      <dgm:prSet custT="1"/>
      <dgm:spPr/>
      <dgm:t>
        <a:bodyPr/>
        <a:lstStyle/>
        <a:p>
          <a:pPr rtl="0"/>
          <a:r>
            <a:rPr lang="pt-BR" sz="3200" smtClean="0"/>
            <a:t>Representante</a:t>
          </a:r>
          <a:endParaRPr lang="pt-BR" sz="3200"/>
        </a:p>
      </dgm:t>
    </dgm:pt>
    <dgm:pt modelId="{46095734-D6B4-47A1-BE00-BE7BDB69A97C}" type="parTrans" cxnId="{E3C60A04-B9D7-4E8F-8F07-A791B79C535B}">
      <dgm:prSet/>
      <dgm:spPr/>
      <dgm:t>
        <a:bodyPr/>
        <a:lstStyle/>
        <a:p>
          <a:endParaRPr lang="pt-BR" sz="2400"/>
        </a:p>
      </dgm:t>
    </dgm:pt>
    <dgm:pt modelId="{923E09DC-363A-4806-8F66-E26EADC8982D}" type="sibTrans" cxnId="{E3C60A04-B9D7-4E8F-8F07-A791B79C535B}">
      <dgm:prSet/>
      <dgm:spPr/>
      <dgm:t>
        <a:bodyPr/>
        <a:lstStyle/>
        <a:p>
          <a:endParaRPr lang="pt-BR" sz="2400"/>
        </a:p>
      </dgm:t>
    </dgm:pt>
    <dgm:pt modelId="{7026660B-B486-46F4-A27E-74FE79C42B8F}">
      <dgm:prSet custT="1"/>
      <dgm:spPr/>
      <dgm:t>
        <a:bodyPr/>
        <a:lstStyle/>
        <a:p>
          <a:pPr rtl="0"/>
          <a:r>
            <a:rPr lang="pt-BR" sz="2000" dirty="0" smtClean="0"/>
            <a:t>Representar um conjunto possível de objetos de tempo de execução;</a:t>
          </a:r>
          <a:endParaRPr lang="pt-BR" sz="2000" dirty="0"/>
        </a:p>
      </dgm:t>
    </dgm:pt>
    <dgm:pt modelId="{06BE2020-01CE-4BFC-8BCC-6A1F638A2589}" type="parTrans" cxnId="{69B2B320-6044-4712-B995-8D729AC21A6D}">
      <dgm:prSet/>
      <dgm:spPr/>
      <dgm:t>
        <a:bodyPr/>
        <a:lstStyle/>
        <a:p>
          <a:endParaRPr lang="pt-BR" sz="2400"/>
        </a:p>
      </dgm:t>
    </dgm:pt>
    <dgm:pt modelId="{B95D4081-955D-45EC-A41E-D964521B98A0}" type="sibTrans" cxnId="{69B2B320-6044-4712-B995-8D729AC21A6D}">
      <dgm:prSet/>
      <dgm:spPr/>
      <dgm:t>
        <a:bodyPr/>
        <a:lstStyle/>
        <a:p>
          <a:endParaRPr lang="pt-BR" sz="2400"/>
        </a:p>
      </dgm:t>
    </dgm:pt>
    <dgm:pt modelId="{CBE2E973-C6AC-4260-9DCC-EA857252E776}">
      <dgm:prSet custT="1"/>
      <dgm:spPr/>
      <dgm:t>
        <a:bodyPr/>
        <a:lstStyle/>
        <a:p>
          <a:pPr rtl="0"/>
          <a:r>
            <a:rPr lang="pt-BR" sz="3200" smtClean="0"/>
            <a:t>Disponibilizar operações</a:t>
          </a:r>
          <a:endParaRPr lang="pt-BR" sz="3200"/>
        </a:p>
      </dgm:t>
    </dgm:pt>
    <dgm:pt modelId="{11D9D208-A2BA-4B9E-967E-BDACCCB40DDB}" type="parTrans" cxnId="{77F9C5FF-4EF7-4FAD-8AB7-BB161AEBA6F7}">
      <dgm:prSet/>
      <dgm:spPr/>
      <dgm:t>
        <a:bodyPr/>
        <a:lstStyle/>
        <a:p>
          <a:endParaRPr lang="pt-BR" sz="2400"/>
        </a:p>
      </dgm:t>
    </dgm:pt>
    <dgm:pt modelId="{D69A81D4-03D1-4C3A-9021-CB936C1C8A3A}" type="sibTrans" cxnId="{77F9C5FF-4EF7-4FAD-8AB7-BB161AEBA6F7}">
      <dgm:prSet/>
      <dgm:spPr/>
      <dgm:t>
        <a:bodyPr/>
        <a:lstStyle/>
        <a:p>
          <a:endParaRPr lang="pt-BR" sz="2400"/>
        </a:p>
      </dgm:t>
    </dgm:pt>
    <dgm:pt modelId="{6219D80C-D17C-489E-879E-C8B3D6865AFF}">
      <dgm:prSet custT="1"/>
      <dgm:spPr/>
      <dgm:t>
        <a:bodyPr/>
        <a:lstStyle/>
        <a:p>
          <a:pPr rtl="0"/>
          <a:r>
            <a:rPr lang="pt-BR" sz="2000" dirty="0" smtClean="0"/>
            <a:t>Possuir diversas operações disponíveis para ler as propriedades de uma instância;</a:t>
          </a:r>
          <a:endParaRPr lang="pt-BR" sz="2000" dirty="0"/>
        </a:p>
      </dgm:t>
    </dgm:pt>
    <dgm:pt modelId="{7AC9192A-DC66-4DB2-9E77-469453785D42}" type="parTrans" cxnId="{7D0B19AD-4529-45DC-A4F9-308AFB3D322C}">
      <dgm:prSet/>
      <dgm:spPr/>
      <dgm:t>
        <a:bodyPr/>
        <a:lstStyle/>
        <a:p>
          <a:endParaRPr lang="pt-BR" sz="2400"/>
        </a:p>
      </dgm:t>
    </dgm:pt>
    <dgm:pt modelId="{04F0211A-273E-4B69-8DBD-F0BED3DE7286}" type="sibTrans" cxnId="{7D0B19AD-4529-45DC-A4F9-308AFB3D322C}">
      <dgm:prSet/>
      <dgm:spPr/>
      <dgm:t>
        <a:bodyPr/>
        <a:lstStyle/>
        <a:p>
          <a:endParaRPr lang="pt-BR" sz="2400"/>
        </a:p>
      </dgm:t>
    </dgm:pt>
    <dgm:pt modelId="{840762AD-BAA3-4C71-A313-00B0BC87ACF5}">
      <dgm:prSet custT="1"/>
      <dgm:spPr/>
      <dgm:t>
        <a:bodyPr/>
        <a:lstStyle/>
        <a:p>
          <a:pPr rtl="0"/>
          <a:r>
            <a:rPr lang="pt-BR" sz="2000" dirty="0" smtClean="0"/>
            <a:t>Possuir diversas operações disponíveis para mudar o estado de uma instância;</a:t>
          </a:r>
          <a:endParaRPr lang="pt-BR" sz="2000" dirty="0"/>
        </a:p>
      </dgm:t>
    </dgm:pt>
    <dgm:pt modelId="{61E4C608-BBCD-4E05-8A66-9EFB87D0834A}" type="parTrans" cxnId="{087E54E8-CB38-49D4-8D4C-D419B6747D8F}">
      <dgm:prSet/>
      <dgm:spPr/>
      <dgm:t>
        <a:bodyPr/>
        <a:lstStyle/>
        <a:p>
          <a:endParaRPr lang="pt-BR" sz="2400"/>
        </a:p>
      </dgm:t>
    </dgm:pt>
    <dgm:pt modelId="{AC3CA8E0-8F54-4C2D-92FF-5E2D44A5D9A5}" type="sibTrans" cxnId="{087E54E8-CB38-49D4-8D4C-D419B6747D8F}">
      <dgm:prSet/>
      <dgm:spPr/>
      <dgm:t>
        <a:bodyPr/>
        <a:lstStyle/>
        <a:p>
          <a:endParaRPr lang="pt-BR" sz="2400"/>
        </a:p>
      </dgm:t>
    </dgm:pt>
    <dgm:pt modelId="{FC8992F7-01CD-4D2D-ABC2-08AAC048C267}" type="pres">
      <dgm:prSet presAssocID="{013AC712-5D53-4A0B-87AE-783DB8C19D2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33A98A9-168D-4B2F-86F4-D02BBAAEEDA4}" type="pres">
      <dgm:prSet presAssocID="{0F7BB8AF-12DA-4133-92BC-D3C19C615496}" presName="linNode" presStyleCnt="0"/>
      <dgm:spPr/>
    </dgm:pt>
    <dgm:pt modelId="{85F0EA26-660D-40B4-B797-97D130A7A535}" type="pres">
      <dgm:prSet presAssocID="{0F7BB8AF-12DA-4133-92BC-D3C19C615496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94345DB-DF50-4964-8106-FF6753608652}" type="pres">
      <dgm:prSet presAssocID="{0F7BB8AF-12DA-4133-92BC-D3C19C615496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ADD62B1-1D7E-43DE-8097-5BCBDF212B99}" type="pres">
      <dgm:prSet presAssocID="{686046EF-82B9-4BFC-9C2E-0220871F6D82}" presName="sp" presStyleCnt="0"/>
      <dgm:spPr/>
    </dgm:pt>
    <dgm:pt modelId="{331101D1-C37B-4062-A809-0014E6CEDF50}" type="pres">
      <dgm:prSet presAssocID="{EC95E36B-D644-40F2-8B64-AE4BA2F6834E}" presName="linNode" presStyleCnt="0"/>
      <dgm:spPr/>
    </dgm:pt>
    <dgm:pt modelId="{915CC614-AF2E-4323-9FE9-481AF1E46261}" type="pres">
      <dgm:prSet presAssocID="{EC95E36B-D644-40F2-8B64-AE4BA2F6834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0F4B547-7555-4FD4-8268-6AA2772B5189}" type="pres">
      <dgm:prSet presAssocID="{EC95E36B-D644-40F2-8B64-AE4BA2F6834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6E8E621-1032-4EBB-A743-77831949F30D}" type="pres">
      <dgm:prSet presAssocID="{923E09DC-363A-4806-8F66-E26EADC8982D}" presName="sp" presStyleCnt="0"/>
      <dgm:spPr/>
    </dgm:pt>
    <dgm:pt modelId="{382070A1-1F6B-44B0-9010-AAC9568CFFE2}" type="pres">
      <dgm:prSet presAssocID="{CBE2E973-C6AC-4260-9DCC-EA857252E776}" presName="linNode" presStyleCnt="0"/>
      <dgm:spPr/>
    </dgm:pt>
    <dgm:pt modelId="{EE7E6355-D4AD-4649-A4C3-52FBA64F953C}" type="pres">
      <dgm:prSet presAssocID="{CBE2E973-C6AC-4260-9DCC-EA857252E77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A216446-B3B5-46A5-BDE1-35C27070ADBF}" type="pres">
      <dgm:prSet presAssocID="{CBE2E973-C6AC-4260-9DCC-EA857252E77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9B2B320-6044-4712-B995-8D729AC21A6D}" srcId="{EC95E36B-D644-40F2-8B64-AE4BA2F6834E}" destId="{7026660B-B486-46F4-A27E-74FE79C42B8F}" srcOrd="0" destOrd="0" parTransId="{06BE2020-01CE-4BFC-8BCC-6A1F638A2589}" sibTransId="{B95D4081-955D-45EC-A41E-D964521B98A0}"/>
    <dgm:cxn modelId="{EFFFA524-54B4-49C2-8846-15300E3A46E4}" type="presOf" srcId="{840762AD-BAA3-4C71-A313-00B0BC87ACF5}" destId="{4A216446-B3B5-46A5-BDE1-35C27070ADBF}" srcOrd="0" destOrd="1" presId="urn:microsoft.com/office/officeart/2005/8/layout/vList5"/>
    <dgm:cxn modelId="{0B1D126C-E174-47B8-95A7-F298F2D8F082}" type="presOf" srcId="{7026660B-B486-46F4-A27E-74FE79C42B8F}" destId="{20F4B547-7555-4FD4-8268-6AA2772B5189}" srcOrd="0" destOrd="0" presId="urn:microsoft.com/office/officeart/2005/8/layout/vList5"/>
    <dgm:cxn modelId="{1E72EAAA-5C30-4699-9FD8-AFE36131978F}" type="presOf" srcId="{0F7BB8AF-12DA-4133-92BC-D3C19C615496}" destId="{85F0EA26-660D-40B4-B797-97D130A7A535}" srcOrd="0" destOrd="0" presId="urn:microsoft.com/office/officeart/2005/8/layout/vList5"/>
    <dgm:cxn modelId="{77F9C5FF-4EF7-4FAD-8AB7-BB161AEBA6F7}" srcId="{013AC712-5D53-4A0B-87AE-783DB8C19D2E}" destId="{CBE2E973-C6AC-4260-9DCC-EA857252E776}" srcOrd="2" destOrd="0" parTransId="{11D9D208-A2BA-4B9E-967E-BDACCCB40DDB}" sibTransId="{D69A81D4-03D1-4C3A-9021-CB936C1C8A3A}"/>
    <dgm:cxn modelId="{B4D00356-E86A-4DC4-A677-BE0B2FB4CFE6}" type="presOf" srcId="{6219D80C-D17C-489E-879E-C8B3D6865AFF}" destId="{4A216446-B3B5-46A5-BDE1-35C27070ADBF}" srcOrd="0" destOrd="0" presId="urn:microsoft.com/office/officeart/2005/8/layout/vList5"/>
    <dgm:cxn modelId="{70988C43-5F3A-491F-B3DA-85D9D69082C6}" type="presOf" srcId="{11EA0A0F-9289-400B-BA0B-FCB5827C66D2}" destId="{E94345DB-DF50-4964-8106-FF6753608652}" srcOrd="0" destOrd="0" presId="urn:microsoft.com/office/officeart/2005/8/layout/vList5"/>
    <dgm:cxn modelId="{354CB609-B2AE-41C6-81BF-913A3E9DD7E1}" type="presOf" srcId="{CBE2E973-C6AC-4260-9DCC-EA857252E776}" destId="{EE7E6355-D4AD-4649-A4C3-52FBA64F953C}" srcOrd="0" destOrd="0" presId="urn:microsoft.com/office/officeart/2005/8/layout/vList5"/>
    <dgm:cxn modelId="{2B976D20-8784-41DD-89D9-94A62F489948}" type="presOf" srcId="{013AC712-5D53-4A0B-87AE-783DB8C19D2E}" destId="{FC8992F7-01CD-4D2D-ABC2-08AAC048C267}" srcOrd="0" destOrd="0" presId="urn:microsoft.com/office/officeart/2005/8/layout/vList5"/>
    <dgm:cxn modelId="{7D0B19AD-4529-45DC-A4F9-308AFB3D322C}" srcId="{CBE2E973-C6AC-4260-9DCC-EA857252E776}" destId="{6219D80C-D17C-489E-879E-C8B3D6865AFF}" srcOrd="0" destOrd="0" parTransId="{7AC9192A-DC66-4DB2-9E77-469453785D42}" sibTransId="{04F0211A-273E-4B69-8DBD-F0BED3DE7286}"/>
    <dgm:cxn modelId="{B771F377-BF48-487E-8101-E8D9B2796D37}" srcId="{0F7BB8AF-12DA-4133-92BC-D3C19C615496}" destId="{11EA0A0F-9289-400B-BA0B-FCB5827C66D2}" srcOrd="0" destOrd="0" parTransId="{10D040A7-944D-4E6E-8F97-079D38ECDFB1}" sibTransId="{22F6EC24-9956-4AE2-BA44-0723C867649D}"/>
    <dgm:cxn modelId="{087E54E8-CB38-49D4-8D4C-D419B6747D8F}" srcId="{CBE2E973-C6AC-4260-9DCC-EA857252E776}" destId="{840762AD-BAA3-4C71-A313-00B0BC87ACF5}" srcOrd="1" destOrd="0" parTransId="{61E4C608-BBCD-4E05-8A66-9EFB87D0834A}" sibTransId="{AC3CA8E0-8F54-4C2D-92FF-5E2D44A5D9A5}"/>
    <dgm:cxn modelId="{21DBE030-EE44-476D-AA03-6E74229B53FB}" type="presOf" srcId="{EC95E36B-D644-40F2-8B64-AE4BA2F6834E}" destId="{915CC614-AF2E-4323-9FE9-481AF1E46261}" srcOrd="0" destOrd="0" presId="urn:microsoft.com/office/officeart/2005/8/layout/vList5"/>
    <dgm:cxn modelId="{E3C60A04-B9D7-4E8F-8F07-A791B79C535B}" srcId="{013AC712-5D53-4A0B-87AE-783DB8C19D2E}" destId="{EC95E36B-D644-40F2-8B64-AE4BA2F6834E}" srcOrd="1" destOrd="0" parTransId="{46095734-D6B4-47A1-BE00-BE7BDB69A97C}" sibTransId="{923E09DC-363A-4806-8F66-E26EADC8982D}"/>
    <dgm:cxn modelId="{0C920E9F-D4C2-4F6A-8344-2BE4E07630D0}" srcId="{013AC712-5D53-4A0B-87AE-783DB8C19D2E}" destId="{0F7BB8AF-12DA-4133-92BC-D3C19C615496}" srcOrd="0" destOrd="0" parTransId="{C1DB025E-EDDC-49AA-8311-D10D469F23B0}" sibTransId="{686046EF-82B9-4BFC-9C2E-0220871F6D82}"/>
    <dgm:cxn modelId="{901B875F-A03C-4672-AC23-12D63BE91C63}" type="presParOf" srcId="{FC8992F7-01CD-4D2D-ABC2-08AAC048C267}" destId="{933A98A9-168D-4B2F-86F4-D02BBAAEEDA4}" srcOrd="0" destOrd="0" presId="urn:microsoft.com/office/officeart/2005/8/layout/vList5"/>
    <dgm:cxn modelId="{137D3B8A-5875-4960-B58D-B0739B94B082}" type="presParOf" srcId="{933A98A9-168D-4B2F-86F4-D02BBAAEEDA4}" destId="{85F0EA26-660D-40B4-B797-97D130A7A535}" srcOrd="0" destOrd="0" presId="urn:microsoft.com/office/officeart/2005/8/layout/vList5"/>
    <dgm:cxn modelId="{16BA9C27-600C-4BD1-960C-712E6697E702}" type="presParOf" srcId="{933A98A9-168D-4B2F-86F4-D02BBAAEEDA4}" destId="{E94345DB-DF50-4964-8106-FF6753608652}" srcOrd="1" destOrd="0" presId="urn:microsoft.com/office/officeart/2005/8/layout/vList5"/>
    <dgm:cxn modelId="{32A4471B-97E4-432F-B44A-CCC817373F5A}" type="presParOf" srcId="{FC8992F7-01CD-4D2D-ABC2-08AAC048C267}" destId="{AADD62B1-1D7E-43DE-8097-5BCBDF212B99}" srcOrd="1" destOrd="0" presId="urn:microsoft.com/office/officeart/2005/8/layout/vList5"/>
    <dgm:cxn modelId="{51F84157-8273-4C07-9A63-2B5D12CD43F7}" type="presParOf" srcId="{FC8992F7-01CD-4D2D-ABC2-08AAC048C267}" destId="{331101D1-C37B-4062-A809-0014E6CEDF50}" srcOrd="2" destOrd="0" presId="urn:microsoft.com/office/officeart/2005/8/layout/vList5"/>
    <dgm:cxn modelId="{82CA931F-EC22-4F29-A7AF-4A39C61D2FE4}" type="presParOf" srcId="{331101D1-C37B-4062-A809-0014E6CEDF50}" destId="{915CC614-AF2E-4323-9FE9-481AF1E46261}" srcOrd="0" destOrd="0" presId="urn:microsoft.com/office/officeart/2005/8/layout/vList5"/>
    <dgm:cxn modelId="{23B86A4F-A356-46D6-A432-51B6BD17DE5A}" type="presParOf" srcId="{331101D1-C37B-4062-A809-0014E6CEDF50}" destId="{20F4B547-7555-4FD4-8268-6AA2772B5189}" srcOrd="1" destOrd="0" presId="urn:microsoft.com/office/officeart/2005/8/layout/vList5"/>
    <dgm:cxn modelId="{AA8CA588-FFF6-4C51-99B0-33CE19A4D430}" type="presParOf" srcId="{FC8992F7-01CD-4D2D-ABC2-08AAC048C267}" destId="{26E8E621-1032-4EBB-A743-77831949F30D}" srcOrd="3" destOrd="0" presId="urn:microsoft.com/office/officeart/2005/8/layout/vList5"/>
    <dgm:cxn modelId="{810AB6BC-6F1A-429C-9248-CBF8EA137968}" type="presParOf" srcId="{FC8992F7-01CD-4D2D-ABC2-08AAC048C267}" destId="{382070A1-1F6B-44B0-9010-AAC9568CFFE2}" srcOrd="4" destOrd="0" presId="urn:microsoft.com/office/officeart/2005/8/layout/vList5"/>
    <dgm:cxn modelId="{5D40597D-8526-4255-A47B-F79D7C03A0C2}" type="presParOf" srcId="{382070A1-1F6B-44B0-9010-AAC9568CFFE2}" destId="{EE7E6355-D4AD-4649-A4C3-52FBA64F953C}" srcOrd="0" destOrd="0" presId="urn:microsoft.com/office/officeart/2005/8/layout/vList5"/>
    <dgm:cxn modelId="{EB16016A-2CFB-4331-8228-A475A26484EC}" type="presParOf" srcId="{382070A1-1F6B-44B0-9010-AAC9568CFFE2}" destId="{4A216446-B3B5-46A5-BDE1-35C27070ADB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C7CECC-1EC8-4827-85BA-77C3FBD0F1F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94D0D0D5-7820-4FB8-B1BC-C70610721C8E}">
      <dgm:prSet/>
      <dgm:spPr/>
      <dgm:t>
        <a:bodyPr/>
        <a:lstStyle/>
        <a:p>
          <a:pPr rtl="0"/>
          <a:r>
            <a:rPr lang="pt-BR" smtClean="0"/>
            <a:t>Concretos</a:t>
          </a:r>
          <a:endParaRPr lang="pt-BR"/>
        </a:p>
      </dgm:t>
    </dgm:pt>
    <dgm:pt modelId="{597248AE-DA27-4B2F-85D0-CD44EA12C34B}" type="parTrans" cxnId="{295C4969-CD08-4BAC-9AF5-DE38B041CADE}">
      <dgm:prSet/>
      <dgm:spPr/>
      <dgm:t>
        <a:bodyPr/>
        <a:lstStyle/>
        <a:p>
          <a:endParaRPr lang="pt-BR"/>
        </a:p>
      </dgm:t>
    </dgm:pt>
    <dgm:pt modelId="{C0EFC39C-66F2-4FA6-9821-9A7C0BF80BF8}" type="sibTrans" cxnId="{295C4969-CD08-4BAC-9AF5-DE38B041CADE}">
      <dgm:prSet/>
      <dgm:spPr/>
      <dgm:t>
        <a:bodyPr/>
        <a:lstStyle/>
        <a:p>
          <a:endParaRPr lang="pt-BR"/>
        </a:p>
      </dgm:t>
    </dgm:pt>
    <dgm:pt modelId="{416F7C8F-90BE-445F-AA7B-15FEC8D6D83D}">
      <dgm:prSet/>
      <dgm:spPr/>
      <dgm:t>
        <a:bodyPr/>
        <a:lstStyle/>
        <a:p>
          <a:pPr rtl="0"/>
          <a:r>
            <a:rPr lang="pt-BR" smtClean="0"/>
            <a:t>pessoa, lápis, carro, etc.</a:t>
          </a:r>
          <a:endParaRPr lang="pt-BR"/>
        </a:p>
      </dgm:t>
    </dgm:pt>
    <dgm:pt modelId="{FAFE6396-B8F4-4482-9572-3676E555C838}" type="parTrans" cxnId="{56B0C6D6-EFCC-493D-900D-7787A15A9F55}">
      <dgm:prSet/>
      <dgm:spPr/>
      <dgm:t>
        <a:bodyPr/>
        <a:lstStyle/>
        <a:p>
          <a:endParaRPr lang="pt-BR"/>
        </a:p>
      </dgm:t>
    </dgm:pt>
    <dgm:pt modelId="{696567AC-D480-45E2-9C6B-76B8522E5D45}" type="sibTrans" cxnId="{56B0C6D6-EFCC-493D-900D-7787A15A9F55}">
      <dgm:prSet/>
      <dgm:spPr/>
      <dgm:t>
        <a:bodyPr/>
        <a:lstStyle/>
        <a:p>
          <a:endParaRPr lang="pt-BR"/>
        </a:p>
      </dgm:t>
    </dgm:pt>
    <dgm:pt modelId="{E2929585-B01D-430A-A6EA-D4190609E804}">
      <dgm:prSet/>
      <dgm:spPr/>
      <dgm:t>
        <a:bodyPr/>
        <a:lstStyle/>
        <a:p>
          <a:pPr rtl="0"/>
          <a:r>
            <a:rPr lang="pt-BR" smtClean="0"/>
            <a:t>Intangíveis</a:t>
          </a:r>
          <a:endParaRPr lang="pt-BR"/>
        </a:p>
      </dgm:t>
    </dgm:pt>
    <dgm:pt modelId="{0EADFBE3-A3BE-4295-AF5E-8C495CFBB4E7}" type="parTrans" cxnId="{59133D14-7EEF-40C1-BA91-513BF922C2C1}">
      <dgm:prSet/>
      <dgm:spPr/>
      <dgm:t>
        <a:bodyPr/>
        <a:lstStyle/>
        <a:p>
          <a:endParaRPr lang="pt-BR"/>
        </a:p>
      </dgm:t>
    </dgm:pt>
    <dgm:pt modelId="{5ED5AB4A-3815-48CE-BE49-093E4D71CE16}" type="sibTrans" cxnId="{59133D14-7EEF-40C1-BA91-513BF922C2C1}">
      <dgm:prSet/>
      <dgm:spPr/>
      <dgm:t>
        <a:bodyPr/>
        <a:lstStyle/>
        <a:p>
          <a:endParaRPr lang="pt-BR"/>
        </a:p>
      </dgm:t>
    </dgm:pt>
    <dgm:pt modelId="{E6330EC1-ED2C-425F-805C-49257965ADA1}">
      <dgm:prSet/>
      <dgm:spPr/>
      <dgm:t>
        <a:bodyPr/>
        <a:lstStyle/>
        <a:p>
          <a:pPr rtl="0"/>
          <a:r>
            <a:rPr lang="pt-BR" smtClean="0"/>
            <a:t>hora, projeto, organização, etc.</a:t>
          </a:r>
          <a:endParaRPr lang="pt-BR"/>
        </a:p>
      </dgm:t>
    </dgm:pt>
    <dgm:pt modelId="{BAE5E46F-840A-4CE3-B24D-8BEF5793979F}" type="parTrans" cxnId="{29962F4D-42A2-45A3-8176-1BB223A8E8CB}">
      <dgm:prSet/>
      <dgm:spPr/>
      <dgm:t>
        <a:bodyPr/>
        <a:lstStyle/>
        <a:p>
          <a:endParaRPr lang="pt-BR"/>
        </a:p>
      </dgm:t>
    </dgm:pt>
    <dgm:pt modelId="{ACE9D7E2-841A-4AF0-9ABC-87CBF438BB6E}" type="sibTrans" cxnId="{29962F4D-42A2-45A3-8176-1BB223A8E8CB}">
      <dgm:prSet/>
      <dgm:spPr/>
      <dgm:t>
        <a:bodyPr/>
        <a:lstStyle/>
        <a:p>
          <a:endParaRPr lang="pt-BR"/>
        </a:p>
      </dgm:t>
    </dgm:pt>
    <dgm:pt modelId="{14F504B6-B51D-4797-B258-256148EDD9FC}">
      <dgm:prSet/>
      <dgm:spPr/>
      <dgm:t>
        <a:bodyPr/>
        <a:lstStyle/>
        <a:p>
          <a:pPr rtl="0"/>
          <a:r>
            <a:rPr lang="pt-BR" smtClean="0"/>
            <a:t>Personagem</a:t>
          </a:r>
          <a:endParaRPr lang="pt-BR"/>
        </a:p>
      </dgm:t>
    </dgm:pt>
    <dgm:pt modelId="{6C4F9D0D-99AE-454D-BFAF-78ABE1FDB0B7}" type="parTrans" cxnId="{74FB2015-2C87-434D-AA62-2EA12798AF4E}">
      <dgm:prSet/>
      <dgm:spPr/>
      <dgm:t>
        <a:bodyPr/>
        <a:lstStyle/>
        <a:p>
          <a:endParaRPr lang="pt-BR"/>
        </a:p>
      </dgm:t>
    </dgm:pt>
    <dgm:pt modelId="{529104C1-511B-4984-B971-33CD9C985ACF}" type="sibTrans" cxnId="{74FB2015-2C87-434D-AA62-2EA12798AF4E}">
      <dgm:prSet/>
      <dgm:spPr/>
      <dgm:t>
        <a:bodyPr/>
        <a:lstStyle/>
        <a:p>
          <a:endParaRPr lang="pt-BR"/>
        </a:p>
      </dgm:t>
    </dgm:pt>
    <dgm:pt modelId="{A21703A8-87EE-405C-B8BB-9237FE15BFDC}">
      <dgm:prSet/>
      <dgm:spPr/>
      <dgm:t>
        <a:bodyPr/>
        <a:lstStyle/>
        <a:p>
          <a:pPr rtl="0"/>
          <a:r>
            <a:rPr lang="pt-BR" smtClean="0"/>
            <a:t>médico, professor, etc.</a:t>
          </a:r>
          <a:endParaRPr lang="pt-BR"/>
        </a:p>
      </dgm:t>
    </dgm:pt>
    <dgm:pt modelId="{53DB2F4F-2414-4AD2-AB9B-C47CC96AAD3C}" type="parTrans" cxnId="{0927CC68-B0C9-43C5-B1E5-12EDBFFB7BC8}">
      <dgm:prSet/>
      <dgm:spPr/>
      <dgm:t>
        <a:bodyPr/>
        <a:lstStyle/>
        <a:p>
          <a:endParaRPr lang="pt-BR"/>
        </a:p>
      </dgm:t>
    </dgm:pt>
    <dgm:pt modelId="{0936CD7C-2F39-4CCE-9281-A554E7685A26}" type="sibTrans" cxnId="{0927CC68-B0C9-43C5-B1E5-12EDBFFB7BC8}">
      <dgm:prSet/>
      <dgm:spPr/>
      <dgm:t>
        <a:bodyPr/>
        <a:lstStyle/>
        <a:p>
          <a:endParaRPr lang="pt-BR"/>
        </a:p>
      </dgm:t>
    </dgm:pt>
    <dgm:pt modelId="{19A686F2-1947-43CB-9C8A-2547C2A3D85C}">
      <dgm:prSet/>
      <dgm:spPr/>
      <dgm:t>
        <a:bodyPr/>
        <a:lstStyle/>
        <a:p>
          <a:pPr rtl="0"/>
          <a:r>
            <a:rPr lang="pt-BR" smtClean="0"/>
            <a:t>Relacional</a:t>
          </a:r>
          <a:endParaRPr lang="pt-BR"/>
        </a:p>
      </dgm:t>
    </dgm:pt>
    <dgm:pt modelId="{CCFAB66F-22C5-4F9D-8176-607BD1A22E71}" type="parTrans" cxnId="{C7034F48-0041-49C0-A3C1-B02A02E71686}">
      <dgm:prSet/>
      <dgm:spPr/>
      <dgm:t>
        <a:bodyPr/>
        <a:lstStyle/>
        <a:p>
          <a:endParaRPr lang="pt-BR"/>
        </a:p>
      </dgm:t>
    </dgm:pt>
    <dgm:pt modelId="{EABE0336-864F-4268-B66C-BB609CC06E52}" type="sibTrans" cxnId="{C7034F48-0041-49C0-A3C1-B02A02E71686}">
      <dgm:prSet/>
      <dgm:spPr/>
      <dgm:t>
        <a:bodyPr/>
        <a:lstStyle/>
        <a:p>
          <a:endParaRPr lang="pt-BR"/>
        </a:p>
      </dgm:t>
    </dgm:pt>
    <dgm:pt modelId="{1EF0B0D1-B10F-4309-B057-38754F0F695B}">
      <dgm:prSet/>
      <dgm:spPr/>
      <dgm:t>
        <a:bodyPr/>
        <a:lstStyle/>
        <a:p>
          <a:pPr rtl="0"/>
          <a:r>
            <a:rPr lang="pt-BR" smtClean="0"/>
            <a:t>casamento, parceiro, propriedade.</a:t>
          </a:r>
          <a:endParaRPr lang="pt-BR"/>
        </a:p>
      </dgm:t>
    </dgm:pt>
    <dgm:pt modelId="{39CBB846-12AB-41F9-B2F1-9CC19DDD6E5F}" type="parTrans" cxnId="{8815FE53-7D35-45B2-99E7-9D172C01C22D}">
      <dgm:prSet/>
      <dgm:spPr/>
      <dgm:t>
        <a:bodyPr/>
        <a:lstStyle/>
        <a:p>
          <a:endParaRPr lang="pt-BR"/>
        </a:p>
      </dgm:t>
    </dgm:pt>
    <dgm:pt modelId="{BEBDD54A-5699-46FC-B1ED-73ABD10DBB82}" type="sibTrans" cxnId="{8815FE53-7D35-45B2-99E7-9D172C01C22D}">
      <dgm:prSet/>
      <dgm:spPr/>
      <dgm:t>
        <a:bodyPr/>
        <a:lstStyle/>
        <a:p>
          <a:endParaRPr lang="pt-BR"/>
        </a:p>
      </dgm:t>
    </dgm:pt>
    <dgm:pt modelId="{E0044092-9278-49D1-BA38-F4E8FA075DC3}">
      <dgm:prSet/>
      <dgm:spPr/>
      <dgm:t>
        <a:bodyPr/>
        <a:lstStyle/>
        <a:p>
          <a:pPr rtl="0"/>
          <a:r>
            <a:rPr lang="pt-BR" smtClean="0"/>
            <a:t>Evento</a:t>
          </a:r>
          <a:endParaRPr lang="pt-BR"/>
        </a:p>
      </dgm:t>
    </dgm:pt>
    <dgm:pt modelId="{69960757-F3B4-47B3-9897-A3EDB33F3FE8}" type="parTrans" cxnId="{989950E4-0F49-404A-9B75-29CD8C4127C3}">
      <dgm:prSet/>
      <dgm:spPr/>
      <dgm:t>
        <a:bodyPr/>
        <a:lstStyle/>
        <a:p>
          <a:endParaRPr lang="pt-BR"/>
        </a:p>
      </dgm:t>
    </dgm:pt>
    <dgm:pt modelId="{F7883147-433E-4330-9B72-7F38CBE4510A}" type="sibTrans" cxnId="{989950E4-0F49-404A-9B75-29CD8C4127C3}">
      <dgm:prSet/>
      <dgm:spPr/>
      <dgm:t>
        <a:bodyPr/>
        <a:lstStyle/>
        <a:p>
          <a:endParaRPr lang="pt-BR"/>
        </a:p>
      </dgm:t>
    </dgm:pt>
    <dgm:pt modelId="{EFF6EB58-2F1B-47C4-8DFC-71EE02CB6ABF}">
      <dgm:prSet/>
      <dgm:spPr/>
      <dgm:t>
        <a:bodyPr/>
        <a:lstStyle/>
        <a:p>
          <a:pPr rtl="0"/>
          <a:r>
            <a:rPr lang="pt-BR" smtClean="0"/>
            <a:t>venda, defeito do sistema.</a:t>
          </a:r>
          <a:endParaRPr lang="pt-BR"/>
        </a:p>
      </dgm:t>
    </dgm:pt>
    <dgm:pt modelId="{C0E86BEA-B294-4C9C-8CDF-B5679AC0A69C}" type="parTrans" cxnId="{3739A0C9-6618-4969-925E-39E4BB950083}">
      <dgm:prSet/>
      <dgm:spPr/>
      <dgm:t>
        <a:bodyPr/>
        <a:lstStyle/>
        <a:p>
          <a:endParaRPr lang="pt-BR"/>
        </a:p>
      </dgm:t>
    </dgm:pt>
    <dgm:pt modelId="{49A18173-01C3-4D49-975C-1559063F6BD9}" type="sibTrans" cxnId="{3739A0C9-6618-4969-925E-39E4BB950083}">
      <dgm:prSet/>
      <dgm:spPr/>
      <dgm:t>
        <a:bodyPr/>
        <a:lstStyle/>
        <a:p>
          <a:endParaRPr lang="pt-BR"/>
        </a:p>
      </dgm:t>
    </dgm:pt>
    <dgm:pt modelId="{5AAF98CA-E646-4784-9C95-E1EB11F1B527}">
      <dgm:prSet/>
      <dgm:spPr/>
      <dgm:t>
        <a:bodyPr/>
        <a:lstStyle/>
        <a:p>
          <a:pPr rtl="0"/>
          <a:r>
            <a:rPr lang="pt-BR" smtClean="0"/>
            <a:t>Interface Gráfica</a:t>
          </a:r>
          <a:endParaRPr lang="pt-BR"/>
        </a:p>
      </dgm:t>
    </dgm:pt>
    <dgm:pt modelId="{970C1349-D35B-49D7-9ED9-EE45467B1488}" type="parTrans" cxnId="{E9903F06-98AA-4C6E-B2AF-B05D227E309A}">
      <dgm:prSet/>
      <dgm:spPr/>
      <dgm:t>
        <a:bodyPr/>
        <a:lstStyle/>
        <a:p>
          <a:endParaRPr lang="pt-BR"/>
        </a:p>
      </dgm:t>
    </dgm:pt>
    <dgm:pt modelId="{54126CD5-EE95-4174-953E-DE095DD34AE1}" type="sibTrans" cxnId="{E9903F06-98AA-4C6E-B2AF-B05D227E309A}">
      <dgm:prSet/>
      <dgm:spPr/>
      <dgm:t>
        <a:bodyPr/>
        <a:lstStyle/>
        <a:p>
          <a:endParaRPr lang="pt-BR"/>
        </a:p>
      </dgm:t>
    </dgm:pt>
    <dgm:pt modelId="{B4E10C67-00D9-46D1-A9B7-7E222E458DF7}">
      <dgm:prSet/>
      <dgm:spPr/>
      <dgm:t>
        <a:bodyPr/>
        <a:lstStyle/>
        <a:p>
          <a:pPr rtl="0"/>
          <a:r>
            <a:rPr lang="pt-BR" smtClean="0"/>
            <a:t>janela, ícone, botão.</a:t>
          </a:r>
          <a:endParaRPr lang="pt-BR"/>
        </a:p>
      </dgm:t>
    </dgm:pt>
    <dgm:pt modelId="{12406A18-8673-43E7-AE1E-1E87FA17243E}" type="parTrans" cxnId="{112D66C3-ADBB-4B7A-92C8-7CBB050DE9FF}">
      <dgm:prSet/>
      <dgm:spPr/>
      <dgm:t>
        <a:bodyPr/>
        <a:lstStyle/>
        <a:p>
          <a:endParaRPr lang="pt-BR"/>
        </a:p>
      </dgm:t>
    </dgm:pt>
    <dgm:pt modelId="{AC7D2AA4-2375-41E0-B748-693E264BA8D5}" type="sibTrans" cxnId="{112D66C3-ADBB-4B7A-92C8-7CBB050DE9FF}">
      <dgm:prSet/>
      <dgm:spPr/>
      <dgm:t>
        <a:bodyPr/>
        <a:lstStyle/>
        <a:p>
          <a:endParaRPr lang="pt-BR"/>
        </a:p>
      </dgm:t>
    </dgm:pt>
    <dgm:pt modelId="{C993B0B1-A4F3-4BD3-8B10-06EFDCD29523}" type="pres">
      <dgm:prSet presAssocID="{C3C7CECC-1EC8-4827-85BA-77C3FBD0F1F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C1C7CB5-D2A2-4720-BF49-9511CABB4F77}" type="pres">
      <dgm:prSet presAssocID="{94D0D0D5-7820-4FB8-B1BC-C70610721C8E}" presName="linNode" presStyleCnt="0"/>
      <dgm:spPr/>
    </dgm:pt>
    <dgm:pt modelId="{036D3861-8BCA-42C5-A6B4-F36CBCD7A233}" type="pres">
      <dgm:prSet presAssocID="{94D0D0D5-7820-4FB8-B1BC-C70610721C8E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DFFB98-D9DD-46D2-AB38-55C051D73850}" type="pres">
      <dgm:prSet presAssocID="{94D0D0D5-7820-4FB8-B1BC-C70610721C8E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F449BBC-35A7-45A2-88CD-017C461C3C65}" type="pres">
      <dgm:prSet presAssocID="{C0EFC39C-66F2-4FA6-9821-9A7C0BF80BF8}" presName="sp" presStyleCnt="0"/>
      <dgm:spPr/>
    </dgm:pt>
    <dgm:pt modelId="{5670CFAD-9D7A-4D98-8CE2-047C6A27493B}" type="pres">
      <dgm:prSet presAssocID="{E2929585-B01D-430A-A6EA-D4190609E804}" presName="linNode" presStyleCnt="0"/>
      <dgm:spPr/>
    </dgm:pt>
    <dgm:pt modelId="{FE22907B-5A05-48D1-93F5-E7470B056892}" type="pres">
      <dgm:prSet presAssocID="{E2929585-B01D-430A-A6EA-D4190609E804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F788973-A038-4C03-BD92-11C6E4A8DCAE}" type="pres">
      <dgm:prSet presAssocID="{E2929585-B01D-430A-A6EA-D4190609E804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956A8D-41C1-4420-A484-6F333C4A74FF}" type="pres">
      <dgm:prSet presAssocID="{5ED5AB4A-3815-48CE-BE49-093E4D71CE16}" presName="sp" presStyleCnt="0"/>
      <dgm:spPr/>
    </dgm:pt>
    <dgm:pt modelId="{66099EDC-B57D-4E07-BF51-562AB86F0078}" type="pres">
      <dgm:prSet presAssocID="{14F504B6-B51D-4797-B258-256148EDD9FC}" presName="linNode" presStyleCnt="0"/>
      <dgm:spPr/>
    </dgm:pt>
    <dgm:pt modelId="{B11823FD-CCD4-4219-AA43-E4DB99B7E566}" type="pres">
      <dgm:prSet presAssocID="{14F504B6-B51D-4797-B258-256148EDD9FC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578F54-29D2-40E8-8455-382DDB84BA04}" type="pres">
      <dgm:prSet presAssocID="{14F504B6-B51D-4797-B258-256148EDD9FC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650967D-391F-4BDA-893D-35588DDFB184}" type="pres">
      <dgm:prSet presAssocID="{529104C1-511B-4984-B971-33CD9C985ACF}" presName="sp" presStyleCnt="0"/>
      <dgm:spPr/>
    </dgm:pt>
    <dgm:pt modelId="{3E011891-EB1E-4CE4-8258-DACA1153FCB0}" type="pres">
      <dgm:prSet presAssocID="{19A686F2-1947-43CB-9C8A-2547C2A3D85C}" presName="linNode" presStyleCnt="0"/>
      <dgm:spPr/>
    </dgm:pt>
    <dgm:pt modelId="{A6824AF8-5EDA-4880-8C4D-A027B77A3CDA}" type="pres">
      <dgm:prSet presAssocID="{19A686F2-1947-43CB-9C8A-2547C2A3D85C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F37A160-176E-4FA7-A315-CFFFDA96B613}" type="pres">
      <dgm:prSet presAssocID="{19A686F2-1947-43CB-9C8A-2547C2A3D85C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D90A460-01E3-497A-85A5-760951A73748}" type="pres">
      <dgm:prSet presAssocID="{EABE0336-864F-4268-B66C-BB609CC06E52}" presName="sp" presStyleCnt="0"/>
      <dgm:spPr/>
    </dgm:pt>
    <dgm:pt modelId="{59F89DC8-73B1-4515-A12A-807D15478C43}" type="pres">
      <dgm:prSet presAssocID="{E0044092-9278-49D1-BA38-F4E8FA075DC3}" presName="linNode" presStyleCnt="0"/>
      <dgm:spPr/>
    </dgm:pt>
    <dgm:pt modelId="{A969FC80-15E1-4FFA-9C73-DA93A6EC01DA}" type="pres">
      <dgm:prSet presAssocID="{E0044092-9278-49D1-BA38-F4E8FA075DC3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6BCDBA3-4876-453D-BF5C-A756B5DF1667}" type="pres">
      <dgm:prSet presAssocID="{E0044092-9278-49D1-BA38-F4E8FA075DC3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6BB1C19-E250-458F-BF11-0F24EA75869E}" type="pres">
      <dgm:prSet presAssocID="{F7883147-433E-4330-9B72-7F38CBE4510A}" presName="sp" presStyleCnt="0"/>
      <dgm:spPr/>
    </dgm:pt>
    <dgm:pt modelId="{44B75F22-2485-4B93-B36F-5C2959EDD863}" type="pres">
      <dgm:prSet presAssocID="{5AAF98CA-E646-4784-9C95-E1EB11F1B527}" presName="linNode" presStyleCnt="0"/>
      <dgm:spPr/>
    </dgm:pt>
    <dgm:pt modelId="{04D8C598-97E1-421E-88AF-354142A3D536}" type="pres">
      <dgm:prSet presAssocID="{5AAF98CA-E646-4784-9C95-E1EB11F1B527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767EAC7-1312-48AB-B549-C375BCB255AA}" type="pres">
      <dgm:prSet presAssocID="{5AAF98CA-E646-4784-9C95-E1EB11F1B527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2504956-0949-425D-8885-A563ABE99D44}" type="presOf" srcId="{EFF6EB58-2F1B-47C4-8DFC-71EE02CB6ABF}" destId="{86BCDBA3-4876-453D-BF5C-A756B5DF1667}" srcOrd="0" destOrd="0" presId="urn:microsoft.com/office/officeart/2005/8/layout/vList5"/>
    <dgm:cxn modelId="{0927CC68-B0C9-43C5-B1E5-12EDBFFB7BC8}" srcId="{14F504B6-B51D-4797-B258-256148EDD9FC}" destId="{A21703A8-87EE-405C-B8BB-9237FE15BFDC}" srcOrd="0" destOrd="0" parTransId="{53DB2F4F-2414-4AD2-AB9B-C47CC96AAD3C}" sibTransId="{0936CD7C-2F39-4CCE-9281-A554E7685A26}"/>
    <dgm:cxn modelId="{74FB2015-2C87-434D-AA62-2EA12798AF4E}" srcId="{C3C7CECC-1EC8-4827-85BA-77C3FBD0F1F8}" destId="{14F504B6-B51D-4797-B258-256148EDD9FC}" srcOrd="2" destOrd="0" parTransId="{6C4F9D0D-99AE-454D-BFAF-78ABE1FDB0B7}" sibTransId="{529104C1-511B-4984-B971-33CD9C985ACF}"/>
    <dgm:cxn modelId="{3739A0C9-6618-4969-925E-39E4BB950083}" srcId="{E0044092-9278-49D1-BA38-F4E8FA075DC3}" destId="{EFF6EB58-2F1B-47C4-8DFC-71EE02CB6ABF}" srcOrd="0" destOrd="0" parTransId="{C0E86BEA-B294-4C9C-8CDF-B5679AC0A69C}" sibTransId="{49A18173-01C3-4D49-975C-1559063F6BD9}"/>
    <dgm:cxn modelId="{295C4969-CD08-4BAC-9AF5-DE38B041CADE}" srcId="{C3C7CECC-1EC8-4827-85BA-77C3FBD0F1F8}" destId="{94D0D0D5-7820-4FB8-B1BC-C70610721C8E}" srcOrd="0" destOrd="0" parTransId="{597248AE-DA27-4B2F-85D0-CD44EA12C34B}" sibTransId="{C0EFC39C-66F2-4FA6-9821-9A7C0BF80BF8}"/>
    <dgm:cxn modelId="{8AC669AB-1564-4327-82B4-E3F9AE70A2EA}" type="presOf" srcId="{14F504B6-B51D-4797-B258-256148EDD9FC}" destId="{B11823FD-CCD4-4219-AA43-E4DB99B7E566}" srcOrd="0" destOrd="0" presId="urn:microsoft.com/office/officeart/2005/8/layout/vList5"/>
    <dgm:cxn modelId="{3BD15F78-B243-40E5-8774-E13F2E1CD606}" type="presOf" srcId="{C3C7CECC-1EC8-4827-85BA-77C3FBD0F1F8}" destId="{C993B0B1-A4F3-4BD3-8B10-06EFDCD29523}" srcOrd="0" destOrd="0" presId="urn:microsoft.com/office/officeart/2005/8/layout/vList5"/>
    <dgm:cxn modelId="{E4D06DE6-E1C4-4FE8-9257-4DDA909A3FB7}" type="presOf" srcId="{1EF0B0D1-B10F-4309-B057-38754F0F695B}" destId="{EF37A160-176E-4FA7-A315-CFFFDA96B613}" srcOrd="0" destOrd="0" presId="urn:microsoft.com/office/officeart/2005/8/layout/vList5"/>
    <dgm:cxn modelId="{989950E4-0F49-404A-9B75-29CD8C4127C3}" srcId="{C3C7CECC-1EC8-4827-85BA-77C3FBD0F1F8}" destId="{E0044092-9278-49D1-BA38-F4E8FA075DC3}" srcOrd="4" destOrd="0" parTransId="{69960757-F3B4-47B3-9897-A3EDB33F3FE8}" sibTransId="{F7883147-433E-4330-9B72-7F38CBE4510A}"/>
    <dgm:cxn modelId="{3E583B9D-1738-494A-863E-22A5F84CBFCC}" type="presOf" srcId="{B4E10C67-00D9-46D1-A9B7-7E222E458DF7}" destId="{0767EAC7-1312-48AB-B549-C375BCB255AA}" srcOrd="0" destOrd="0" presId="urn:microsoft.com/office/officeart/2005/8/layout/vList5"/>
    <dgm:cxn modelId="{112D66C3-ADBB-4B7A-92C8-7CBB050DE9FF}" srcId="{5AAF98CA-E646-4784-9C95-E1EB11F1B527}" destId="{B4E10C67-00D9-46D1-A9B7-7E222E458DF7}" srcOrd="0" destOrd="0" parTransId="{12406A18-8673-43E7-AE1E-1E87FA17243E}" sibTransId="{AC7D2AA4-2375-41E0-B748-693E264BA8D5}"/>
    <dgm:cxn modelId="{29962F4D-42A2-45A3-8176-1BB223A8E8CB}" srcId="{E2929585-B01D-430A-A6EA-D4190609E804}" destId="{E6330EC1-ED2C-425F-805C-49257965ADA1}" srcOrd="0" destOrd="0" parTransId="{BAE5E46F-840A-4CE3-B24D-8BEF5793979F}" sibTransId="{ACE9D7E2-841A-4AF0-9ABC-87CBF438BB6E}"/>
    <dgm:cxn modelId="{C7034F48-0041-49C0-A3C1-B02A02E71686}" srcId="{C3C7CECC-1EC8-4827-85BA-77C3FBD0F1F8}" destId="{19A686F2-1947-43CB-9C8A-2547C2A3D85C}" srcOrd="3" destOrd="0" parTransId="{CCFAB66F-22C5-4F9D-8176-607BD1A22E71}" sibTransId="{EABE0336-864F-4268-B66C-BB609CC06E52}"/>
    <dgm:cxn modelId="{01A78362-FABA-4B5C-9830-5EAB791F76D6}" type="presOf" srcId="{E6330EC1-ED2C-425F-805C-49257965ADA1}" destId="{3F788973-A038-4C03-BD92-11C6E4A8DCAE}" srcOrd="0" destOrd="0" presId="urn:microsoft.com/office/officeart/2005/8/layout/vList5"/>
    <dgm:cxn modelId="{56B0C6D6-EFCC-493D-900D-7787A15A9F55}" srcId="{94D0D0D5-7820-4FB8-B1BC-C70610721C8E}" destId="{416F7C8F-90BE-445F-AA7B-15FEC8D6D83D}" srcOrd="0" destOrd="0" parTransId="{FAFE6396-B8F4-4482-9572-3676E555C838}" sibTransId="{696567AC-D480-45E2-9C6B-76B8522E5D45}"/>
    <dgm:cxn modelId="{E9903F06-98AA-4C6E-B2AF-B05D227E309A}" srcId="{C3C7CECC-1EC8-4827-85BA-77C3FBD0F1F8}" destId="{5AAF98CA-E646-4784-9C95-E1EB11F1B527}" srcOrd="5" destOrd="0" parTransId="{970C1349-D35B-49D7-9ED9-EE45467B1488}" sibTransId="{54126CD5-EE95-4174-953E-DE095DD34AE1}"/>
    <dgm:cxn modelId="{B211CE7F-30A7-4AA2-8197-6DC31C33EC7F}" type="presOf" srcId="{19A686F2-1947-43CB-9C8A-2547C2A3D85C}" destId="{A6824AF8-5EDA-4880-8C4D-A027B77A3CDA}" srcOrd="0" destOrd="0" presId="urn:microsoft.com/office/officeart/2005/8/layout/vList5"/>
    <dgm:cxn modelId="{2AA5C508-E84F-45B4-B5A4-1BFD04D70FC0}" type="presOf" srcId="{A21703A8-87EE-405C-B8BB-9237FE15BFDC}" destId="{70578F54-29D2-40E8-8455-382DDB84BA04}" srcOrd="0" destOrd="0" presId="urn:microsoft.com/office/officeart/2005/8/layout/vList5"/>
    <dgm:cxn modelId="{59133D14-7EEF-40C1-BA91-513BF922C2C1}" srcId="{C3C7CECC-1EC8-4827-85BA-77C3FBD0F1F8}" destId="{E2929585-B01D-430A-A6EA-D4190609E804}" srcOrd="1" destOrd="0" parTransId="{0EADFBE3-A3BE-4295-AF5E-8C495CFBB4E7}" sibTransId="{5ED5AB4A-3815-48CE-BE49-093E4D71CE16}"/>
    <dgm:cxn modelId="{C32CB1F2-B52D-4715-9073-3EDC048404F6}" type="presOf" srcId="{5AAF98CA-E646-4784-9C95-E1EB11F1B527}" destId="{04D8C598-97E1-421E-88AF-354142A3D536}" srcOrd="0" destOrd="0" presId="urn:microsoft.com/office/officeart/2005/8/layout/vList5"/>
    <dgm:cxn modelId="{AF6DFD8E-B64C-4C36-B496-B5F43522CF72}" type="presOf" srcId="{E2929585-B01D-430A-A6EA-D4190609E804}" destId="{FE22907B-5A05-48D1-93F5-E7470B056892}" srcOrd="0" destOrd="0" presId="urn:microsoft.com/office/officeart/2005/8/layout/vList5"/>
    <dgm:cxn modelId="{D83FABE0-9438-41D3-B5D3-2716FFDAFFFC}" type="presOf" srcId="{E0044092-9278-49D1-BA38-F4E8FA075DC3}" destId="{A969FC80-15E1-4FFA-9C73-DA93A6EC01DA}" srcOrd="0" destOrd="0" presId="urn:microsoft.com/office/officeart/2005/8/layout/vList5"/>
    <dgm:cxn modelId="{DF0BF72C-0BCC-4C3C-96C2-152620DD7B35}" type="presOf" srcId="{416F7C8F-90BE-445F-AA7B-15FEC8D6D83D}" destId="{18DFFB98-D9DD-46D2-AB38-55C051D73850}" srcOrd="0" destOrd="0" presId="urn:microsoft.com/office/officeart/2005/8/layout/vList5"/>
    <dgm:cxn modelId="{AAF3BF4D-37DF-4F23-B115-91F33FFD07B7}" type="presOf" srcId="{94D0D0D5-7820-4FB8-B1BC-C70610721C8E}" destId="{036D3861-8BCA-42C5-A6B4-F36CBCD7A233}" srcOrd="0" destOrd="0" presId="urn:microsoft.com/office/officeart/2005/8/layout/vList5"/>
    <dgm:cxn modelId="{8815FE53-7D35-45B2-99E7-9D172C01C22D}" srcId="{19A686F2-1947-43CB-9C8A-2547C2A3D85C}" destId="{1EF0B0D1-B10F-4309-B057-38754F0F695B}" srcOrd="0" destOrd="0" parTransId="{39CBB846-12AB-41F9-B2F1-9CC19DDD6E5F}" sibTransId="{BEBDD54A-5699-46FC-B1ED-73ABD10DBB82}"/>
    <dgm:cxn modelId="{2EF907D5-08BE-492C-95E8-AF9D62DB695D}" type="presParOf" srcId="{C993B0B1-A4F3-4BD3-8B10-06EFDCD29523}" destId="{1C1C7CB5-D2A2-4720-BF49-9511CABB4F77}" srcOrd="0" destOrd="0" presId="urn:microsoft.com/office/officeart/2005/8/layout/vList5"/>
    <dgm:cxn modelId="{E582285B-90DE-41B7-B226-42D54A961573}" type="presParOf" srcId="{1C1C7CB5-D2A2-4720-BF49-9511CABB4F77}" destId="{036D3861-8BCA-42C5-A6B4-F36CBCD7A233}" srcOrd="0" destOrd="0" presId="urn:microsoft.com/office/officeart/2005/8/layout/vList5"/>
    <dgm:cxn modelId="{E4F1585A-E1FE-444F-BD03-2576253554AD}" type="presParOf" srcId="{1C1C7CB5-D2A2-4720-BF49-9511CABB4F77}" destId="{18DFFB98-D9DD-46D2-AB38-55C051D73850}" srcOrd="1" destOrd="0" presId="urn:microsoft.com/office/officeart/2005/8/layout/vList5"/>
    <dgm:cxn modelId="{55BB055A-BE05-4056-AA22-0768A2FEBCF3}" type="presParOf" srcId="{C993B0B1-A4F3-4BD3-8B10-06EFDCD29523}" destId="{4F449BBC-35A7-45A2-88CD-017C461C3C65}" srcOrd="1" destOrd="0" presId="urn:microsoft.com/office/officeart/2005/8/layout/vList5"/>
    <dgm:cxn modelId="{4F9883D8-BDAF-48B0-8317-08774827C3D0}" type="presParOf" srcId="{C993B0B1-A4F3-4BD3-8B10-06EFDCD29523}" destId="{5670CFAD-9D7A-4D98-8CE2-047C6A27493B}" srcOrd="2" destOrd="0" presId="urn:microsoft.com/office/officeart/2005/8/layout/vList5"/>
    <dgm:cxn modelId="{03FEFBA2-03B8-4396-A5E8-8FBD0001338B}" type="presParOf" srcId="{5670CFAD-9D7A-4D98-8CE2-047C6A27493B}" destId="{FE22907B-5A05-48D1-93F5-E7470B056892}" srcOrd="0" destOrd="0" presId="urn:microsoft.com/office/officeart/2005/8/layout/vList5"/>
    <dgm:cxn modelId="{4B471B53-A691-49A3-8A28-B344A1537C14}" type="presParOf" srcId="{5670CFAD-9D7A-4D98-8CE2-047C6A27493B}" destId="{3F788973-A038-4C03-BD92-11C6E4A8DCAE}" srcOrd="1" destOrd="0" presId="urn:microsoft.com/office/officeart/2005/8/layout/vList5"/>
    <dgm:cxn modelId="{1A916DD4-9284-465C-B770-E41E48643CC3}" type="presParOf" srcId="{C993B0B1-A4F3-4BD3-8B10-06EFDCD29523}" destId="{F5956A8D-41C1-4420-A484-6F333C4A74FF}" srcOrd="3" destOrd="0" presId="urn:microsoft.com/office/officeart/2005/8/layout/vList5"/>
    <dgm:cxn modelId="{8CAC1641-9B09-46F7-9886-C608CF172E6D}" type="presParOf" srcId="{C993B0B1-A4F3-4BD3-8B10-06EFDCD29523}" destId="{66099EDC-B57D-4E07-BF51-562AB86F0078}" srcOrd="4" destOrd="0" presId="urn:microsoft.com/office/officeart/2005/8/layout/vList5"/>
    <dgm:cxn modelId="{25E7B912-26DF-415F-BEEA-D105DEC79DA9}" type="presParOf" srcId="{66099EDC-B57D-4E07-BF51-562AB86F0078}" destId="{B11823FD-CCD4-4219-AA43-E4DB99B7E566}" srcOrd="0" destOrd="0" presId="urn:microsoft.com/office/officeart/2005/8/layout/vList5"/>
    <dgm:cxn modelId="{18DE7236-B0BE-4840-A003-3C67C3B1AC32}" type="presParOf" srcId="{66099EDC-B57D-4E07-BF51-562AB86F0078}" destId="{70578F54-29D2-40E8-8455-382DDB84BA04}" srcOrd="1" destOrd="0" presId="urn:microsoft.com/office/officeart/2005/8/layout/vList5"/>
    <dgm:cxn modelId="{DBAC358C-6CC6-4878-9A0D-87B6E9B83756}" type="presParOf" srcId="{C993B0B1-A4F3-4BD3-8B10-06EFDCD29523}" destId="{2650967D-391F-4BDA-893D-35588DDFB184}" srcOrd="5" destOrd="0" presId="urn:microsoft.com/office/officeart/2005/8/layout/vList5"/>
    <dgm:cxn modelId="{C8954D54-B828-43F2-AE87-573D21C0F006}" type="presParOf" srcId="{C993B0B1-A4F3-4BD3-8B10-06EFDCD29523}" destId="{3E011891-EB1E-4CE4-8258-DACA1153FCB0}" srcOrd="6" destOrd="0" presId="urn:microsoft.com/office/officeart/2005/8/layout/vList5"/>
    <dgm:cxn modelId="{7C558997-BDD6-4A4D-B54B-4BC24E426142}" type="presParOf" srcId="{3E011891-EB1E-4CE4-8258-DACA1153FCB0}" destId="{A6824AF8-5EDA-4880-8C4D-A027B77A3CDA}" srcOrd="0" destOrd="0" presId="urn:microsoft.com/office/officeart/2005/8/layout/vList5"/>
    <dgm:cxn modelId="{8DDB6833-1A0D-4A1A-8C28-BF5FD0433B5F}" type="presParOf" srcId="{3E011891-EB1E-4CE4-8258-DACA1153FCB0}" destId="{EF37A160-176E-4FA7-A315-CFFFDA96B613}" srcOrd="1" destOrd="0" presId="urn:microsoft.com/office/officeart/2005/8/layout/vList5"/>
    <dgm:cxn modelId="{EEAB2634-7220-4F21-ABBF-DFDCAA6C85A3}" type="presParOf" srcId="{C993B0B1-A4F3-4BD3-8B10-06EFDCD29523}" destId="{9D90A460-01E3-497A-85A5-760951A73748}" srcOrd="7" destOrd="0" presId="urn:microsoft.com/office/officeart/2005/8/layout/vList5"/>
    <dgm:cxn modelId="{7CDF11C2-6E40-4960-B1CE-D4C5C30BF362}" type="presParOf" srcId="{C993B0B1-A4F3-4BD3-8B10-06EFDCD29523}" destId="{59F89DC8-73B1-4515-A12A-807D15478C43}" srcOrd="8" destOrd="0" presId="urn:microsoft.com/office/officeart/2005/8/layout/vList5"/>
    <dgm:cxn modelId="{C4F8E087-3EF7-49C7-9D55-6D4095E4626A}" type="presParOf" srcId="{59F89DC8-73B1-4515-A12A-807D15478C43}" destId="{A969FC80-15E1-4FFA-9C73-DA93A6EC01DA}" srcOrd="0" destOrd="0" presId="urn:microsoft.com/office/officeart/2005/8/layout/vList5"/>
    <dgm:cxn modelId="{80DA870B-3975-4058-9B4A-51A7B900FC7E}" type="presParOf" srcId="{59F89DC8-73B1-4515-A12A-807D15478C43}" destId="{86BCDBA3-4876-453D-BF5C-A756B5DF1667}" srcOrd="1" destOrd="0" presId="urn:microsoft.com/office/officeart/2005/8/layout/vList5"/>
    <dgm:cxn modelId="{ACF3966C-1E83-4F35-8538-1C12580C4CF6}" type="presParOf" srcId="{C993B0B1-A4F3-4BD3-8B10-06EFDCD29523}" destId="{46BB1C19-E250-458F-BF11-0F24EA75869E}" srcOrd="9" destOrd="0" presId="urn:microsoft.com/office/officeart/2005/8/layout/vList5"/>
    <dgm:cxn modelId="{45E522DA-401D-42D5-8DA3-6EDACEA7ED34}" type="presParOf" srcId="{C993B0B1-A4F3-4BD3-8B10-06EFDCD29523}" destId="{44B75F22-2485-4B93-B36F-5C2959EDD863}" srcOrd="10" destOrd="0" presId="urn:microsoft.com/office/officeart/2005/8/layout/vList5"/>
    <dgm:cxn modelId="{5A187592-0ECF-4CC7-99BC-7BCAF1EB4C18}" type="presParOf" srcId="{44B75F22-2485-4B93-B36F-5C2959EDD863}" destId="{04D8C598-97E1-421E-88AF-354142A3D536}" srcOrd="0" destOrd="0" presId="urn:microsoft.com/office/officeart/2005/8/layout/vList5"/>
    <dgm:cxn modelId="{579A0737-6168-4D19-8DF1-0FC24601AE2E}" type="presParOf" srcId="{44B75F22-2485-4B93-B36F-5C2959EDD863}" destId="{0767EAC7-1312-48AB-B549-C375BCB255A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0C5D85-8315-44A6-800A-EDAAFCF394F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E5DDAFB-4B62-401C-B3D6-75E612D0AF1C}">
      <dgm:prSet/>
      <dgm:spPr/>
      <dgm:t>
        <a:bodyPr/>
        <a:lstStyle/>
        <a:p>
          <a:pPr rtl="0"/>
          <a:r>
            <a:rPr lang="pt-BR" smtClean="0"/>
            <a:t>Atributos(s/valores):</a:t>
          </a:r>
          <a:endParaRPr lang="pt-BR"/>
        </a:p>
      </dgm:t>
    </dgm:pt>
    <dgm:pt modelId="{9AD7395C-8EE1-46D0-A96E-B0A40AF8F25E}" type="parTrans" cxnId="{133E56AE-F4B1-471E-84F1-326EA8BD547A}">
      <dgm:prSet/>
      <dgm:spPr/>
      <dgm:t>
        <a:bodyPr/>
        <a:lstStyle/>
        <a:p>
          <a:endParaRPr lang="pt-BR"/>
        </a:p>
      </dgm:t>
    </dgm:pt>
    <dgm:pt modelId="{8EB20D10-F5D4-4672-8CEE-57110C354935}" type="sibTrans" cxnId="{133E56AE-F4B1-471E-84F1-326EA8BD547A}">
      <dgm:prSet/>
      <dgm:spPr/>
      <dgm:t>
        <a:bodyPr/>
        <a:lstStyle/>
        <a:p>
          <a:endParaRPr lang="pt-BR"/>
        </a:p>
      </dgm:t>
    </dgm:pt>
    <dgm:pt modelId="{4BEB16B6-5AF4-4273-80D8-E14CC6DEC5DB}">
      <dgm:prSet/>
      <dgm:spPr/>
      <dgm:t>
        <a:bodyPr/>
        <a:lstStyle/>
        <a:p>
          <a:pPr rtl="0"/>
          <a:r>
            <a:rPr lang="pt-BR" dirty="0" smtClean="0"/>
            <a:t>Placa=LVG 8998</a:t>
          </a:r>
          <a:endParaRPr lang="pt-BR" dirty="0"/>
        </a:p>
      </dgm:t>
    </dgm:pt>
    <dgm:pt modelId="{C6DE1C19-5A25-48E5-8269-9B62218ABAC6}" type="parTrans" cxnId="{93F63E3B-2F4D-4C79-B43F-4D425567024B}">
      <dgm:prSet/>
      <dgm:spPr/>
      <dgm:t>
        <a:bodyPr/>
        <a:lstStyle/>
        <a:p>
          <a:endParaRPr lang="pt-BR"/>
        </a:p>
      </dgm:t>
    </dgm:pt>
    <dgm:pt modelId="{51C359E5-C40B-4DF0-9A2D-D22998EED6BF}" type="sibTrans" cxnId="{93F63E3B-2F4D-4C79-B43F-4D425567024B}">
      <dgm:prSet/>
      <dgm:spPr/>
      <dgm:t>
        <a:bodyPr/>
        <a:lstStyle/>
        <a:p>
          <a:endParaRPr lang="pt-BR"/>
        </a:p>
      </dgm:t>
    </dgm:pt>
    <dgm:pt modelId="{01EB973B-FF4C-4B95-A4B2-8FD0AF092592}">
      <dgm:prSet/>
      <dgm:spPr/>
      <dgm:t>
        <a:bodyPr/>
        <a:lstStyle/>
        <a:p>
          <a:pPr rtl="0"/>
          <a:r>
            <a:rPr lang="pt-BR" dirty="0" smtClean="0"/>
            <a:t>Proprietário=Rech</a:t>
          </a:r>
          <a:endParaRPr lang="pt-BR" dirty="0"/>
        </a:p>
      </dgm:t>
    </dgm:pt>
    <dgm:pt modelId="{6B646C0B-5355-42FA-94EA-45947806CAE5}" type="parTrans" cxnId="{DEC6AE2F-510D-4DAC-B951-A95AA7748663}">
      <dgm:prSet/>
      <dgm:spPr/>
      <dgm:t>
        <a:bodyPr/>
        <a:lstStyle/>
        <a:p>
          <a:endParaRPr lang="pt-BR"/>
        </a:p>
      </dgm:t>
    </dgm:pt>
    <dgm:pt modelId="{8555856F-7813-4A35-BF80-82BEFD58802C}" type="sibTrans" cxnId="{DEC6AE2F-510D-4DAC-B951-A95AA7748663}">
      <dgm:prSet/>
      <dgm:spPr/>
      <dgm:t>
        <a:bodyPr/>
        <a:lstStyle/>
        <a:p>
          <a:endParaRPr lang="pt-BR"/>
        </a:p>
      </dgm:t>
    </dgm:pt>
    <dgm:pt modelId="{47371D58-FE6B-41B7-820A-F0266EBFC604}">
      <dgm:prSet/>
      <dgm:spPr/>
      <dgm:t>
        <a:bodyPr/>
        <a:lstStyle/>
        <a:p>
          <a:pPr rtl="0"/>
          <a:r>
            <a:rPr lang="pt-BR" dirty="0" smtClean="0"/>
            <a:t>Cor=Preto</a:t>
          </a:r>
          <a:endParaRPr lang="pt-BR" dirty="0"/>
        </a:p>
      </dgm:t>
    </dgm:pt>
    <dgm:pt modelId="{F216D3D2-6C87-4021-9FAA-F23E33A0DCF3}" type="parTrans" cxnId="{ABDD48BE-90AD-46B9-97CD-57BDD247FE81}">
      <dgm:prSet/>
      <dgm:spPr/>
      <dgm:t>
        <a:bodyPr/>
        <a:lstStyle/>
        <a:p>
          <a:endParaRPr lang="pt-BR"/>
        </a:p>
      </dgm:t>
    </dgm:pt>
    <dgm:pt modelId="{BC27AD3B-595B-452D-8DB6-115A1904673C}" type="sibTrans" cxnId="{ABDD48BE-90AD-46B9-97CD-57BDD247FE81}">
      <dgm:prSet/>
      <dgm:spPr/>
      <dgm:t>
        <a:bodyPr/>
        <a:lstStyle/>
        <a:p>
          <a:endParaRPr lang="pt-BR"/>
        </a:p>
      </dgm:t>
    </dgm:pt>
    <dgm:pt modelId="{8B4A5CA9-329E-4897-BC71-A464F286757E}">
      <dgm:prSet/>
      <dgm:spPr/>
      <dgm:t>
        <a:bodyPr/>
        <a:lstStyle/>
        <a:p>
          <a:pPr rtl="0"/>
          <a:r>
            <a:rPr lang="pt-BR" dirty="0" smtClean="0"/>
            <a:t>Ano=2012</a:t>
          </a:r>
          <a:endParaRPr lang="pt-BR" dirty="0"/>
        </a:p>
      </dgm:t>
    </dgm:pt>
    <dgm:pt modelId="{2512988D-16F9-40BB-8070-470950EC34AE}" type="parTrans" cxnId="{078CAB35-B134-4A2E-8447-91C476CCB78F}">
      <dgm:prSet/>
      <dgm:spPr/>
      <dgm:t>
        <a:bodyPr/>
        <a:lstStyle/>
        <a:p>
          <a:endParaRPr lang="pt-BR"/>
        </a:p>
      </dgm:t>
    </dgm:pt>
    <dgm:pt modelId="{0000789A-1C47-474A-B4D0-8C36CE85862D}" type="sibTrans" cxnId="{078CAB35-B134-4A2E-8447-91C476CCB78F}">
      <dgm:prSet/>
      <dgm:spPr/>
      <dgm:t>
        <a:bodyPr/>
        <a:lstStyle/>
        <a:p>
          <a:endParaRPr lang="pt-BR"/>
        </a:p>
      </dgm:t>
    </dgm:pt>
    <dgm:pt modelId="{667DBD41-ABE2-4D95-B864-9F608EA072F4}">
      <dgm:prSet/>
      <dgm:spPr/>
      <dgm:t>
        <a:bodyPr/>
        <a:lstStyle/>
        <a:p>
          <a:pPr rtl="0"/>
          <a:r>
            <a:rPr lang="pt-BR" smtClean="0"/>
            <a:t>Operações:</a:t>
          </a:r>
          <a:endParaRPr lang="pt-BR"/>
        </a:p>
      </dgm:t>
    </dgm:pt>
    <dgm:pt modelId="{FDF256BB-3D01-445E-82EF-91723261DB07}" type="parTrans" cxnId="{A41CA570-E50C-4C73-822F-AA403B525099}">
      <dgm:prSet/>
      <dgm:spPr/>
      <dgm:t>
        <a:bodyPr/>
        <a:lstStyle/>
        <a:p>
          <a:endParaRPr lang="pt-BR"/>
        </a:p>
      </dgm:t>
    </dgm:pt>
    <dgm:pt modelId="{A751982A-AD0F-4B69-893E-6C000073A9AF}" type="sibTrans" cxnId="{A41CA570-E50C-4C73-822F-AA403B525099}">
      <dgm:prSet/>
      <dgm:spPr/>
      <dgm:t>
        <a:bodyPr/>
        <a:lstStyle/>
        <a:p>
          <a:endParaRPr lang="pt-BR"/>
        </a:p>
      </dgm:t>
    </dgm:pt>
    <dgm:pt modelId="{CA84F365-429D-4D70-B00C-2EED6D5A70B1}">
      <dgm:prSet/>
      <dgm:spPr/>
      <dgm:t>
        <a:bodyPr/>
        <a:lstStyle/>
        <a:p>
          <a:pPr rtl="0"/>
          <a:r>
            <a:rPr lang="pt-BR" dirty="0" smtClean="0"/>
            <a:t>Ligar o Motor()</a:t>
          </a:r>
          <a:endParaRPr lang="pt-BR" dirty="0"/>
        </a:p>
      </dgm:t>
    </dgm:pt>
    <dgm:pt modelId="{56E4B99C-621D-4DEA-9AA6-FA0E32316734}" type="parTrans" cxnId="{01C37B05-7CFA-4BA2-AB2C-B342A0243944}">
      <dgm:prSet/>
      <dgm:spPr/>
      <dgm:t>
        <a:bodyPr/>
        <a:lstStyle/>
        <a:p>
          <a:endParaRPr lang="pt-BR"/>
        </a:p>
      </dgm:t>
    </dgm:pt>
    <dgm:pt modelId="{F88DDEC3-1FDB-4902-8662-958B2126399E}" type="sibTrans" cxnId="{01C37B05-7CFA-4BA2-AB2C-B342A0243944}">
      <dgm:prSet/>
      <dgm:spPr/>
      <dgm:t>
        <a:bodyPr/>
        <a:lstStyle/>
        <a:p>
          <a:endParaRPr lang="pt-BR"/>
        </a:p>
      </dgm:t>
    </dgm:pt>
    <dgm:pt modelId="{46156CFF-8149-400E-9241-492C26CF2162}">
      <dgm:prSet/>
      <dgm:spPr/>
      <dgm:t>
        <a:bodyPr/>
        <a:lstStyle/>
        <a:p>
          <a:pPr rtl="0"/>
          <a:r>
            <a:rPr lang="pt-BR" smtClean="0"/>
            <a:t>Andar()</a:t>
          </a:r>
          <a:endParaRPr lang="pt-BR"/>
        </a:p>
      </dgm:t>
    </dgm:pt>
    <dgm:pt modelId="{CBDCC84F-6A1E-459B-B23E-3616D8C42A26}" type="parTrans" cxnId="{AF57646E-F641-4C4E-A13B-8EFAB746DE8E}">
      <dgm:prSet/>
      <dgm:spPr/>
      <dgm:t>
        <a:bodyPr/>
        <a:lstStyle/>
        <a:p>
          <a:endParaRPr lang="pt-BR"/>
        </a:p>
      </dgm:t>
    </dgm:pt>
    <dgm:pt modelId="{3D943AFE-0417-4EE9-BBA6-6829941A6AD3}" type="sibTrans" cxnId="{AF57646E-F641-4C4E-A13B-8EFAB746DE8E}">
      <dgm:prSet/>
      <dgm:spPr/>
      <dgm:t>
        <a:bodyPr/>
        <a:lstStyle/>
        <a:p>
          <a:endParaRPr lang="pt-BR"/>
        </a:p>
      </dgm:t>
    </dgm:pt>
    <dgm:pt modelId="{F7D3D829-17BB-4508-BB90-07EE365A98B5}">
      <dgm:prSet/>
      <dgm:spPr/>
      <dgm:t>
        <a:bodyPr/>
        <a:lstStyle/>
        <a:p>
          <a:pPr rtl="0"/>
          <a:r>
            <a:rPr lang="pt-BR" smtClean="0"/>
            <a:t>Freiar()</a:t>
          </a:r>
          <a:endParaRPr lang="pt-BR"/>
        </a:p>
      </dgm:t>
    </dgm:pt>
    <dgm:pt modelId="{503EF24A-23CA-4E75-B067-78E5CAE809EA}" type="parTrans" cxnId="{9DDA7FEC-2003-44F5-899A-9D445BAAF424}">
      <dgm:prSet/>
      <dgm:spPr/>
      <dgm:t>
        <a:bodyPr/>
        <a:lstStyle/>
        <a:p>
          <a:endParaRPr lang="pt-BR"/>
        </a:p>
      </dgm:t>
    </dgm:pt>
    <dgm:pt modelId="{A2A6CE76-F0DF-4BDE-A354-3BB8E76CE132}" type="sibTrans" cxnId="{9DDA7FEC-2003-44F5-899A-9D445BAAF424}">
      <dgm:prSet/>
      <dgm:spPr/>
      <dgm:t>
        <a:bodyPr/>
        <a:lstStyle/>
        <a:p>
          <a:endParaRPr lang="pt-BR"/>
        </a:p>
      </dgm:t>
    </dgm:pt>
    <dgm:pt modelId="{431E4DAE-20F0-404B-9147-88011366D253}">
      <dgm:prSet/>
      <dgm:spPr/>
      <dgm:t>
        <a:bodyPr/>
        <a:lstStyle/>
        <a:p>
          <a:pPr rtl="0"/>
          <a:r>
            <a:rPr lang="pt-BR" smtClean="0"/>
            <a:t>Desligar o Motor()</a:t>
          </a:r>
          <a:endParaRPr lang="pt-BR"/>
        </a:p>
      </dgm:t>
    </dgm:pt>
    <dgm:pt modelId="{13CD71C8-AFF1-4F27-AC4C-C80E449E9B59}" type="parTrans" cxnId="{D03F77AE-00BB-48E3-A227-10D668A04212}">
      <dgm:prSet/>
      <dgm:spPr/>
      <dgm:t>
        <a:bodyPr/>
        <a:lstStyle/>
        <a:p>
          <a:endParaRPr lang="pt-BR"/>
        </a:p>
      </dgm:t>
    </dgm:pt>
    <dgm:pt modelId="{1064D12B-BE23-4EE4-8DD4-D6B222E2432E}" type="sibTrans" cxnId="{D03F77AE-00BB-48E3-A227-10D668A04212}">
      <dgm:prSet/>
      <dgm:spPr/>
      <dgm:t>
        <a:bodyPr/>
        <a:lstStyle/>
        <a:p>
          <a:endParaRPr lang="pt-BR"/>
        </a:p>
      </dgm:t>
    </dgm:pt>
    <dgm:pt modelId="{AB2F191F-DE7F-4382-8B24-CABBEAB3B042}" type="pres">
      <dgm:prSet presAssocID="{9B0C5D85-8315-44A6-800A-EDAAFCF394F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FA9E009-D9A7-4BF2-A87A-0D074E8475D1}" type="pres">
      <dgm:prSet presAssocID="{AE5DDAFB-4B62-401C-B3D6-75E612D0AF1C}" presName="root" presStyleCnt="0"/>
      <dgm:spPr/>
    </dgm:pt>
    <dgm:pt modelId="{70D9643F-0195-403F-B994-482495E26193}" type="pres">
      <dgm:prSet presAssocID="{AE5DDAFB-4B62-401C-B3D6-75E612D0AF1C}" presName="rootComposite" presStyleCnt="0"/>
      <dgm:spPr/>
    </dgm:pt>
    <dgm:pt modelId="{B8D426D3-541C-4543-871E-1EF890FF68A3}" type="pres">
      <dgm:prSet presAssocID="{AE5DDAFB-4B62-401C-B3D6-75E612D0AF1C}" presName="rootText" presStyleLbl="node1" presStyleIdx="0" presStyleCnt="2"/>
      <dgm:spPr/>
      <dgm:t>
        <a:bodyPr/>
        <a:lstStyle/>
        <a:p>
          <a:endParaRPr lang="pt-BR"/>
        </a:p>
      </dgm:t>
    </dgm:pt>
    <dgm:pt modelId="{E5C1BE53-D830-4938-923F-C0205EB42DF1}" type="pres">
      <dgm:prSet presAssocID="{AE5DDAFB-4B62-401C-B3D6-75E612D0AF1C}" presName="rootConnector" presStyleLbl="node1" presStyleIdx="0" presStyleCnt="2"/>
      <dgm:spPr/>
      <dgm:t>
        <a:bodyPr/>
        <a:lstStyle/>
        <a:p>
          <a:endParaRPr lang="pt-BR"/>
        </a:p>
      </dgm:t>
    </dgm:pt>
    <dgm:pt modelId="{8236978A-EF55-4B56-B096-CB54414BD339}" type="pres">
      <dgm:prSet presAssocID="{AE5DDAFB-4B62-401C-B3D6-75E612D0AF1C}" presName="childShape" presStyleCnt="0"/>
      <dgm:spPr/>
    </dgm:pt>
    <dgm:pt modelId="{D8177E59-FD97-4EDF-8BA2-75B592C6E54F}" type="pres">
      <dgm:prSet presAssocID="{C6DE1C19-5A25-48E5-8269-9B62218ABAC6}" presName="Name13" presStyleLbl="parChTrans1D2" presStyleIdx="0" presStyleCnt="8"/>
      <dgm:spPr/>
      <dgm:t>
        <a:bodyPr/>
        <a:lstStyle/>
        <a:p>
          <a:endParaRPr lang="pt-BR"/>
        </a:p>
      </dgm:t>
    </dgm:pt>
    <dgm:pt modelId="{381F459A-E400-4211-A6D8-F5B8B7D8F33F}" type="pres">
      <dgm:prSet presAssocID="{4BEB16B6-5AF4-4273-80D8-E14CC6DEC5DB}" presName="childText" presStyleLbl="bgAcc1" presStyleIdx="0" presStyleCnt="8" custScaleX="18001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C7F86A-8E5E-45E8-A924-D038897CBC14}" type="pres">
      <dgm:prSet presAssocID="{6B646C0B-5355-42FA-94EA-45947806CAE5}" presName="Name13" presStyleLbl="parChTrans1D2" presStyleIdx="1" presStyleCnt="8"/>
      <dgm:spPr/>
      <dgm:t>
        <a:bodyPr/>
        <a:lstStyle/>
        <a:p>
          <a:endParaRPr lang="pt-BR"/>
        </a:p>
      </dgm:t>
    </dgm:pt>
    <dgm:pt modelId="{D07314B4-5B7A-4DED-8C5C-CD293207EE69}" type="pres">
      <dgm:prSet presAssocID="{01EB973B-FF4C-4B95-A4B2-8FD0AF092592}" presName="childText" presStyleLbl="bgAcc1" presStyleIdx="1" presStyleCnt="8" custScaleX="18001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E6752AE-D959-46C2-9E23-44A36681C554}" type="pres">
      <dgm:prSet presAssocID="{F216D3D2-6C87-4021-9FAA-F23E33A0DCF3}" presName="Name13" presStyleLbl="parChTrans1D2" presStyleIdx="2" presStyleCnt="8"/>
      <dgm:spPr/>
      <dgm:t>
        <a:bodyPr/>
        <a:lstStyle/>
        <a:p>
          <a:endParaRPr lang="pt-BR"/>
        </a:p>
      </dgm:t>
    </dgm:pt>
    <dgm:pt modelId="{6C6A2796-9702-41F7-A161-6E076145BA91}" type="pres">
      <dgm:prSet presAssocID="{47371D58-FE6B-41B7-820A-F0266EBFC604}" presName="childText" presStyleLbl="bgAcc1" presStyleIdx="2" presStyleCnt="8" custScaleX="18001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DEFD9A9-3B71-4D60-B939-8E74C535CA22}" type="pres">
      <dgm:prSet presAssocID="{2512988D-16F9-40BB-8070-470950EC34AE}" presName="Name13" presStyleLbl="parChTrans1D2" presStyleIdx="3" presStyleCnt="8"/>
      <dgm:spPr/>
      <dgm:t>
        <a:bodyPr/>
        <a:lstStyle/>
        <a:p>
          <a:endParaRPr lang="pt-BR"/>
        </a:p>
      </dgm:t>
    </dgm:pt>
    <dgm:pt modelId="{E97F8B97-ED0F-489D-9E3B-8A816E38931E}" type="pres">
      <dgm:prSet presAssocID="{8B4A5CA9-329E-4897-BC71-A464F286757E}" presName="childText" presStyleLbl="bgAcc1" presStyleIdx="3" presStyleCnt="8" custScaleX="18001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0BE1891-CC6E-4693-9814-444C8838613F}" type="pres">
      <dgm:prSet presAssocID="{667DBD41-ABE2-4D95-B864-9F608EA072F4}" presName="root" presStyleCnt="0"/>
      <dgm:spPr/>
    </dgm:pt>
    <dgm:pt modelId="{6D79B00C-5142-4F5B-9758-4EFDA36254A7}" type="pres">
      <dgm:prSet presAssocID="{667DBD41-ABE2-4D95-B864-9F608EA072F4}" presName="rootComposite" presStyleCnt="0"/>
      <dgm:spPr/>
    </dgm:pt>
    <dgm:pt modelId="{695109CB-31D9-417C-A9BF-BCB42A3A8C02}" type="pres">
      <dgm:prSet presAssocID="{667DBD41-ABE2-4D95-B864-9F608EA072F4}" presName="rootText" presStyleLbl="node1" presStyleIdx="1" presStyleCnt="2" custLinFactNeighborX="17007"/>
      <dgm:spPr/>
      <dgm:t>
        <a:bodyPr/>
        <a:lstStyle/>
        <a:p>
          <a:endParaRPr lang="pt-BR"/>
        </a:p>
      </dgm:t>
    </dgm:pt>
    <dgm:pt modelId="{313E4EFE-437E-4897-B5FF-52FE53432FE1}" type="pres">
      <dgm:prSet presAssocID="{667DBD41-ABE2-4D95-B864-9F608EA072F4}" presName="rootConnector" presStyleLbl="node1" presStyleIdx="1" presStyleCnt="2"/>
      <dgm:spPr/>
      <dgm:t>
        <a:bodyPr/>
        <a:lstStyle/>
        <a:p>
          <a:endParaRPr lang="pt-BR"/>
        </a:p>
      </dgm:t>
    </dgm:pt>
    <dgm:pt modelId="{834624B5-D6AF-459F-9DCA-4CA77EDD1662}" type="pres">
      <dgm:prSet presAssocID="{667DBD41-ABE2-4D95-B864-9F608EA072F4}" presName="childShape" presStyleCnt="0"/>
      <dgm:spPr/>
    </dgm:pt>
    <dgm:pt modelId="{508FC0CB-D8BD-494E-96C1-7962EFCA36C6}" type="pres">
      <dgm:prSet presAssocID="{56E4B99C-621D-4DEA-9AA6-FA0E32316734}" presName="Name13" presStyleLbl="parChTrans1D2" presStyleIdx="4" presStyleCnt="8"/>
      <dgm:spPr/>
      <dgm:t>
        <a:bodyPr/>
        <a:lstStyle/>
        <a:p>
          <a:endParaRPr lang="pt-BR"/>
        </a:p>
      </dgm:t>
    </dgm:pt>
    <dgm:pt modelId="{EB54F5C8-0C11-4CF9-B74A-7218915E4405}" type="pres">
      <dgm:prSet presAssocID="{CA84F365-429D-4D70-B00C-2EED6D5A70B1}" presName="childText" presStyleLbl="bgAcc1" presStyleIdx="4" presStyleCnt="8" custLinFactNeighborX="2126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CD81B6-5B07-4B7A-8890-BF4446623938}" type="pres">
      <dgm:prSet presAssocID="{CBDCC84F-6A1E-459B-B23E-3616D8C42A26}" presName="Name13" presStyleLbl="parChTrans1D2" presStyleIdx="5" presStyleCnt="8"/>
      <dgm:spPr/>
      <dgm:t>
        <a:bodyPr/>
        <a:lstStyle/>
        <a:p>
          <a:endParaRPr lang="pt-BR"/>
        </a:p>
      </dgm:t>
    </dgm:pt>
    <dgm:pt modelId="{C1E13921-1B33-4380-BFCA-A695A852BE83}" type="pres">
      <dgm:prSet presAssocID="{46156CFF-8149-400E-9241-492C26CF2162}" presName="childText" presStyleLbl="bgAcc1" presStyleIdx="5" presStyleCnt="8" custLinFactNeighborX="2126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C31849B-2CB6-432F-937E-B4CE132BA8C1}" type="pres">
      <dgm:prSet presAssocID="{503EF24A-23CA-4E75-B067-78E5CAE809EA}" presName="Name13" presStyleLbl="parChTrans1D2" presStyleIdx="6" presStyleCnt="8"/>
      <dgm:spPr/>
      <dgm:t>
        <a:bodyPr/>
        <a:lstStyle/>
        <a:p>
          <a:endParaRPr lang="pt-BR"/>
        </a:p>
      </dgm:t>
    </dgm:pt>
    <dgm:pt modelId="{C88C4373-98A1-439C-BEE9-DFD26B0B90E2}" type="pres">
      <dgm:prSet presAssocID="{F7D3D829-17BB-4508-BB90-07EE365A98B5}" presName="childText" presStyleLbl="bgAcc1" presStyleIdx="6" presStyleCnt="8" custLinFactNeighborX="2126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706C0D7-C029-4B0D-87EB-F19DD92D4905}" type="pres">
      <dgm:prSet presAssocID="{13CD71C8-AFF1-4F27-AC4C-C80E449E9B59}" presName="Name13" presStyleLbl="parChTrans1D2" presStyleIdx="7" presStyleCnt="8"/>
      <dgm:spPr/>
      <dgm:t>
        <a:bodyPr/>
        <a:lstStyle/>
        <a:p>
          <a:endParaRPr lang="pt-BR"/>
        </a:p>
      </dgm:t>
    </dgm:pt>
    <dgm:pt modelId="{B43D64F8-B895-48C8-9D41-27B8A4D5056C}" type="pres">
      <dgm:prSet presAssocID="{431E4DAE-20F0-404B-9147-88011366D253}" presName="childText" presStyleLbl="bgAcc1" presStyleIdx="7" presStyleCnt="8" custLinFactNeighborX="2126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0A32DB8-10E2-4890-A451-BE35649E863F}" type="presOf" srcId="{CA84F365-429D-4D70-B00C-2EED6D5A70B1}" destId="{EB54F5C8-0C11-4CF9-B74A-7218915E4405}" srcOrd="0" destOrd="0" presId="urn:microsoft.com/office/officeart/2005/8/layout/hierarchy3"/>
    <dgm:cxn modelId="{ED03ED7D-F6BB-4301-A509-07C010F7951E}" type="presOf" srcId="{47371D58-FE6B-41B7-820A-F0266EBFC604}" destId="{6C6A2796-9702-41F7-A161-6E076145BA91}" srcOrd="0" destOrd="0" presId="urn:microsoft.com/office/officeart/2005/8/layout/hierarchy3"/>
    <dgm:cxn modelId="{9D2D9079-4A64-4AA7-852C-DE84BC9DBE1B}" type="presOf" srcId="{8B4A5CA9-329E-4897-BC71-A464F286757E}" destId="{E97F8B97-ED0F-489D-9E3B-8A816E38931E}" srcOrd="0" destOrd="0" presId="urn:microsoft.com/office/officeart/2005/8/layout/hierarchy3"/>
    <dgm:cxn modelId="{F9D1A1EC-7C08-47C8-AC2C-A86698AEBEF5}" type="presOf" srcId="{9B0C5D85-8315-44A6-800A-EDAAFCF394FE}" destId="{AB2F191F-DE7F-4382-8B24-CABBEAB3B042}" srcOrd="0" destOrd="0" presId="urn:microsoft.com/office/officeart/2005/8/layout/hierarchy3"/>
    <dgm:cxn modelId="{D03F77AE-00BB-48E3-A227-10D668A04212}" srcId="{667DBD41-ABE2-4D95-B864-9F608EA072F4}" destId="{431E4DAE-20F0-404B-9147-88011366D253}" srcOrd="3" destOrd="0" parTransId="{13CD71C8-AFF1-4F27-AC4C-C80E449E9B59}" sibTransId="{1064D12B-BE23-4EE4-8DD4-D6B222E2432E}"/>
    <dgm:cxn modelId="{E4090B80-7D73-4547-A6C3-73495E30EC5C}" type="presOf" srcId="{13CD71C8-AFF1-4F27-AC4C-C80E449E9B59}" destId="{5706C0D7-C029-4B0D-87EB-F19DD92D4905}" srcOrd="0" destOrd="0" presId="urn:microsoft.com/office/officeart/2005/8/layout/hierarchy3"/>
    <dgm:cxn modelId="{F971A89F-1B10-4F2D-8D39-18CD7E28D92B}" type="presOf" srcId="{503EF24A-23CA-4E75-B067-78E5CAE809EA}" destId="{EC31849B-2CB6-432F-937E-B4CE132BA8C1}" srcOrd="0" destOrd="0" presId="urn:microsoft.com/office/officeart/2005/8/layout/hierarchy3"/>
    <dgm:cxn modelId="{22E83879-1879-4576-8247-84FBB742BA56}" type="presOf" srcId="{2512988D-16F9-40BB-8070-470950EC34AE}" destId="{CDEFD9A9-3B71-4D60-B939-8E74C535CA22}" srcOrd="0" destOrd="0" presId="urn:microsoft.com/office/officeart/2005/8/layout/hierarchy3"/>
    <dgm:cxn modelId="{0804905D-CC19-461A-9C74-B1C1BFA4993A}" type="presOf" srcId="{F216D3D2-6C87-4021-9FAA-F23E33A0DCF3}" destId="{7E6752AE-D959-46C2-9E23-44A36681C554}" srcOrd="0" destOrd="0" presId="urn:microsoft.com/office/officeart/2005/8/layout/hierarchy3"/>
    <dgm:cxn modelId="{C639CFC5-2A30-425C-815E-99D4189BF745}" type="presOf" srcId="{01EB973B-FF4C-4B95-A4B2-8FD0AF092592}" destId="{D07314B4-5B7A-4DED-8C5C-CD293207EE69}" srcOrd="0" destOrd="0" presId="urn:microsoft.com/office/officeart/2005/8/layout/hierarchy3"/>
    <dgm:cxn modelId="{B7928E75-A01F-47F5-B027-19071D086CC1}" type="presOf" srcId="{AE5DDAFB-4B62-401C-B3D6-75E612D0AF1C}" destId="{E5C1BE53-D830-4938-923F-C0205EB42DF1}" srcOrd="1" destOrd="0" presId="urn:microsoft.com/office/officeart/2005/8/layout/hierarchy3"/>
    <dgm:cxn modelId="{ABDD48BE-90AD-46B9-97CD-57BDD247FE81}" srcId="{AE5DDAFB-4B62-401C-B3D6-75E612D0AF1C}" destId="{47371D58-FE6B-41B7-820A-F0266EBFC604}" srcOrd="2" destOrd="0" parTransId="{F216D3D2-6C87-4021-9FAA-F23E33A0DCF3}" sibTransId="{BC27AD3B-595B-452D-8DB6-115A1904673C}"/>
    <dgm:cxn modelId="{8791A66B-FAFF-4ACA-B37F-5547B79AF9D5}" type="presOf" srcId="{4BEB16B6-5AF4-4273-80D8-E14CC6DEC5DB}" destId="{381F459A-E400-4211-A6D8-F5B8B7D8F33F}" srcOrd="0" destOrd="0" presId="urn:microsoft.com/office/officeart/2005/8/layout/hierarchy3"/>
    <dgm:cxn modelId="{6907FF8A-BBD8-4EC3-9FA4-6C19AFA65764}" type="presOf" srcId="{6B646C0B-5355-42FA-94EA-45947806CAE5}" destId="{59C7F86A-8E5E-45E8-A924-D038897CBC14}" srcOrd="0" destOrd="0" presId="urn:microsoft.com/office/officeart/2005/8/layout/hierarchy3"/>
    <dgm:cxn modelId="{6F4A61D4-4D42-49E9-B3A8-ADF3179EA3CA}" type="presOf" srcId="{56E4B99C-621D-4DEA-9AA6-FA0E32316734}" destId="{508FC0CB-D8BD-494E-96C1-7962EFCA36C6}" srcOrd="0" destOrd="0" presId="urn:microsoft.com/office/officeart/2005/8/layout/hierarchy3"/>
    <dgm:cxn modelId="{165E0A2C-80FB-48EF-9156-0551D71E9E60}" type="presOf" srcId="{CBDCC84F-6A1E-459B-B23E-3616D8C42A26}" destId="{C7CD81B6-5B07-4B7A-8890-BF4446623938}" srcOrd="0" destOrd="0" presId="urn:microsoft.com/office/officeart/2005/8/layout/hierarchy3"/>
    <dgm:cxn modelId="{01C37B05-7CFA-4BA2-AB2C-B342A0243944}" srcId="{667DBD41-ABE2-4D95-B864-9F608EA072F4}" destId="{CA84F365-429D-4D70-B00C-2EED6D5A70B1}" srcOrd="0" destOrd="0" parTransId="{56E4B99C-621D-4DEA-9AA6-FA0E32316734}" sibTransId="{F88DDEC3-1FDB-4902-8662-958B2126399E}"/>
    <dgm:cxn modelId="{D4C58F6C-9605-4ABA-9866-897C99B77485}" type="presOf" srcId="{AE5DDAFB-4B62-401C-B3D6-75E612D0AF1C}" destId="{B8D426D3-541C-4543-871E-1EF890FF68A3}" srcOrd="0" destOrd="0" presId="urn:microsoft.com/office/officeart/2005/8/layout/hierarchy3"/>
    <dgm:cxn modelId="{A41CA570-E50C-4C73-822F-AA403B525099}" srcId="{9B0C5D85-8315-44A6-800A-EDAAFCF394FE}" destId="{667DBD41-ABE2-4D95-B864-9F608EA072F4}" srcOrd="1" destOrd="0" parTransId="{FDF256BB-3D01-445E-82EF-91723261DB07}" sibTransId="{A751982A-AD0F-4B69-893E-6C000073A9AF}"/>
    <dgm:cxn modelId="{DA964213-C119-4D8D-AA13-5CDAF2AC41AB}" type="presOf" srcId="{667DBD41-ABE2-4D95-B864-9F608EA072F4}" destId="{313E4EFE-437E-4897-B5FF-52FE53432FE1}" srcOrd="1" destOrd="0" presId="urn:microsoft.com/office/officeart/2005/8/layout/hierarchy3"/>
    <dgm:cxn modelId="{133E56AE-F4B1-471E-84F1-326EA8BD547A}" srcId="{9B0C5D85-8315-44A6-800A-EDAAFCF394FE}" destId="{AE5DDAFB-4B62-401C-B3D6-75E612D0AF1C}" srcOrd="0" destOrd="0" parTransId="{9AD7395C-8EE1-46D0-A96E-B0A40AF8F25E}" sibTransId="{8EB20D10-F5D4-4672-8CEE-57110C354935}"/>
    <dgm:cxn modelId="{72BC3ED9-5206-47DC-8183-B89641F28D36}" type="presOf" srcId="{F7D3D829-17BB-4508-BB90-07EE365A98B5}" destId="{C88C4373-98A1-439C-BEE9-DFD26B0B90E2}" srcOrd="0" destOrd="0" presId="urn:microsoft.com/office/officeart/2005/8/layout/hierarchy3"/>
    <dgm:cxn modelId="{1E9AD605-27A6-4C63-9D73-49E8CF710F5B}" type="presOf" srcId="{667DBD41-ABE2-4D95-B864-9F608EA072F4}" destId="{695109CB-31D9-417C-A9BF-BCB42A3A8C02}" srcOrd="0" destOrd="0" presId="urn:microsoft.com/office/officeart/2005/8/layout/hierarchy3"/>
    <dgm:cxn modelId="{9DDA7FEC-2003-44F5-899A-9D445BAAF424}" srcId="{667DBD41-ABE2-4D95-B864-9F608EA072F4}" destId="{F7D3D829-17BB-4508-BB90-07EE365A98B5}" srcOrd="2" destOrd="0" parTransId="{503EF24A-23CA-4E75-B067-78E5CAE809EA}" sibTransId="{A2A6CE76-F0DF-4BDE-A354-3BB8E76CE132}"/>
    <dgm:cxn modelId="{C67AC6CE-CC21-4425-BEF6-26FC108A2A0B}" type="presOf" srcId="{46156CFF-8149-400E-9241-492C26CF2162}" destId="{C1E13921-1B33-4380-BFCA-A695A852BE83}" srcOrd="0" destOrd="0" presId="urn:microsoft.com/office/officeart/2005/8/layout/hierarchy3"/>
    <dgm:cxn modelId="{AF57646E-F641-4C4E-A13B-8EFAB746DE8E}" srcId="{667DBD41-ABE2-4D95-B864-9F608EA072F4}" destId="{46156CFF-8149-400E-9241-492C26CF2162}" srcOrd="1" destOrd="0" parTransId="{CBDCC84F-6A1E-459B-B23E-3616D8C42A26}" sibTransId="{3D943AFE-0417-4EE9-BBA6-6829941A6AD3}"/>
    <dgm:cxn modelId="{25FDEFDB-A312-40C2-8287-8641CA580F62}" type="presOf" srcId="{431E4DAE-20F0-404B-9147-88011366D253}" destId="{B43D64F8-B895-48C8-9D41-27B8A4D5056C}" srcOrd="0" destOrd="0" presId="urn:microsoft.com/office/officeart/2005/8/layout/hierarchy3"/>
    <dgm:cxn modelId="{DEC6AE2F-510D-4DAC-B951-A95AA7748663}" srcId="{AE5DDAFB-4B62-401C-B3D6-75E612D0AF1C}" destId="{01EB973B-FF4C-4B95-A4B2-8FD0AF092592}" srcOrd="1" destOrd="0" parTransId="{6B646C0B-5355-42FA-94EA-45947806CAE5}" sibTransId="{8555856F-7813-4A35-BF80-82BEFD58802C}"/>
    <dgm:cxn modelId="{93F63E3B-2F4D-4C79-B43F-4D425567024B}" srcId="{AE5DDAFB-4B62-401C-B3D6-75E612D0AF1C}" destId="{4BEB16B6-5AF4-4273-80D8-E14CC6DEC5DB}" srcOrd="0" destOrd="0" parTransId="{C6DE1C19-5A25-48E5-8269-9B62218ABAC6}" sibTransId="{51C359E5-C40B-4DF0-9A2D-D22998EED6BF}"/>
    <dgm:cxn modelId="{B2E86D2D-72EC-4D65-98A7-6CAB7B050A1F}" type="presOf" srcId="{C6DE1C19-5A25-48E5-8269-9B62218ABAC6}" destId="{D8177E59-FD97-4EDF-8BA2-75B592C6E54F}" srcOrd="0" destOrd="0" presId="urn:microsoft.com/office/officeart/2005/8/layout/hierarchy3"/>
    <dgm:cxn modelId="{078CAB35-B134-4A2E-8447-91C476CCB78F}" srcId="{AE5DDAFB-4B62-401C-B3D6-75E612D0AF1C}" destId="{8B4A5CA9-329E-4897-BC71-A464F286757E}" srcOrd="3" destOrd="0" parTransId="{2512988D-16F9-40BB-8070-470950EC34AE}" sibTransId="{0000789A-1C47-474A-B4D0-8C36CE85862D}"/>
    <dgm:cxn modelId="{5D7A6C98-024D-426B-A91C-3C044D327EEF}" type="presParOf" srcId="{AB2F191F-DE7F-4382-8B24-CABBEAB3B042}" destId="{4FA9E009-D9A7-4BF2-A87A-0D074E8475D1}" srcOrd="0" destOrd="0" presId="urn:microsoft.com/office/officeart/2005/8/layout/hierarchy3"/>
    <dgm:cxn modelId="{53473CEA-F53B-4384-B22D-CBBC464B3199}" type="presParOf" srcId="{4FA9E009-D9A7-4BF2-A87A-0D074E8475D1}" destId="{70D9643F-0195-403F-B994-482495E26193}" srcOrd="0" destOrd="0" presId="urn:microsoft.com/office/officeart/2005/8/layout/hierarchy3"/>
    <dgm:cxn modelId="{834622D1-AB31-4B73-B618-1243851FF014}" type="presParOf" srcId="{70D9643F-0195-403F-B994-482495E26193}" destId="{B8D426D3-541C-4543-871E-1EF890FF68A3}" srcOrd="0" destOrd="0" presId="urn:microsoft.com/office/officeart/2005/8/layout/hierarchy3"/>
    <dgm:cxn modelId="{334152AF-01B0-4E4B-8C0D-B66C789EF65B}" type="presParOf" srcId="{70D9643F-0195-403F-B994-482495E26193}" destId="{E5C1BE53-D830-4938-923F-C0205EB42DF1}" srcOrd="1" destOrd="0" presId="urn:microsoft.com/office/officeart/2005/8/layout/hierarchy3"/>
    <dgm:cxn modelId="{3BF3C746-7719-4A33-80D5-9A89F0B19CF4}" type="presParOf" srcId="{4FA9E009-D9A7-4BF2-A87A-0D074E8475D1}" destId="{8236978A-EF55-4B56-B096-CB54414BD339}" srcOrd="1" destOrd="0" presId="urn:microsoft.com/office/officeart/2005/8/layout/hierarchy3"/>
    <dgm:cxn modelId="{09A4B525-531B-4F83-A286-3D581B1C9E0D}" type="presParOf" srcId="{8236978A-EF55-4B56-B096-CB54414BD339}" destId="{D8177E59-FD97-4EDF-8BA2-75B592C6E54F}" srcOrd="0" destOrd="0" presId="urn:microsoft.com/office/officeart/2005/8/layout/hierarchy3"/>
    <dgm:cxn modelId="{73CA9F10-E8F5-45E2-9F83-3103A7F3C4E4}" type="presParOf" srcId="{8236978A-EF55-4B56-B096-CB54414BD339}" destId="{381F459A-E400-4211-A6D8-F5B8B7D8F33F}" srcOrd="1" destOrd="0" presId="urn:microsoft.com/office/officeart/2005/8/layout/hierarchy3"/>
    <dgm:cxn modelId="{C8599E11-F853-4D0D-9FF9-680B8DCA1935}" type="presParOf" srcId="{8236978A-EF55-4B56-B096-CB54414BD339}" destId="{59C7F86A-8E5E-45E8-A924-D038897CBC14}" srcOrd="2" destOrd="0" presId="urn:microsoft.com/office/officeart/2005/8/layout/hierarchy3"/>
    <dgm:cxn modelId="{7C357354-4905-4DC3-B72B-442ED2C2CAD4}" type="presParOf" srcId="{8236978A-EF55-4B56-B096-CB54414BD339}" destId="{D07314B4-5B7A-4DED-8C5C-CD293207EE69}" srcOrd="3" destOrd="0" presId="urn:microsoft.com/office/officeart/2005/8/layout/hierarchy3"/>
    <dgm:cxn modelId="{C70B662F-B053-4AAD-927A-6D91ADE20579}" type="presParOf" srcId="{8236978A-EF55-4B56-B096-CB54414BD339}" destId="{7E6752AE-D959-46C2-9E23-44A36681C554}" srcOrd="4" destOrd="0" presId="urn:microsoft.com/office/officeart/2005/8/layout/hierarchy3"/>
    <dgm:cxn modelId="{CDEF969B-BA05-45C7-B188-3F562DEA653A}" type="presParOf" srcId="{8236978A-EF55-4B56-B096-CB54414BD339}" destId="{6C6A2796-9702-41F7-A161-6E076145BA91}" srcOrd="5" destOrd="0" presId="urn:microsoft.com/office/officeart/2005/8/layout/hierarchy3"/>
    <dgm:cxn modelId="{6E827167-BD45-44C1-8EB2-F887928DBCA1}" type="presParOf" srcId="{8236978A-EF55-4B56-B096-CB54414BD339}" destId="{CDEFD9A9-3B71-4D60-B939-8E74C535CA22}" srcOrd="6" destOrd="0" presId="urn:microsoft.com/office/officeart/2005/8/layout/hierarchy3"/>
    <dgm:cxn modelId="{A49CE230-C2E3-45EB-BFF8-00366D1AB7D6}" type="presParOf" srcId="{8236978A-EF55-4B56-B096-CB54414BD339}" destId="{E97F8B97-ED0F-489D-9E3B-8A816E38931E}" srcOrd="7" destOrd="0" presId="urn:microsoft.com/office/officeart/2005/8/layout/hierarchy3"/>
    <dgm:cxn modelId="{E5F070CD-4833-4D82-9B80-1EC2BDF266A5}" type="presParOf" srcId="{AB2F191F-DE7F-4382-8B24-CABBEAB3B042}" destId="{D0BE1891-CC6E-4693-9814-444C8838613F}" srcOrd="1" destOrd="0" presId="urn:microsoft.com/office/officeart/2005/8/layout/hierarchy3"/>
    <dgm:cxn modelId="{B1D2F30F-D68C-405D-A6BF-A015D5A72E97}" type="presParOf" srcId="{D0BE1891-CC6E-4693-9814-444C8838613F}" destId="{6D79B00C-5142-4F5B-9758-4EFDA36254A7}" srcOrd="0" destOrd="0" presId="urn:microsoft.com/office/officeart/2005/8/layout/hierarchy3"/>
    <dgm:cxn modelId="{0992E63B-9153-4F88-B32C-AE64974F35F9}" type="presParOf" srcId="{6D79B00C-5142-4F5B-9758-4EFDA36254A7}" destId="{695109CB-31D9-417C-A9BF-BCB42A3A8C02}" srcOrd="0" destOrd="0" presId="urn:microsoft.com/office/officeart/2005/8/layout/hierarchy3"/>
    <dgm:cxn modelId="{96E87133-B0B0-4FD9-BE50-92FF361EC95B}" type="presParOf" srcId="{6D79B00C-5142-4F5B-9758-4EFDA36254A7}" destId="{313E4EFE-437E-4897-B5FF-52FE53432FE1}" srcOrd="1" destOrd="0" presId="urn:microsoft.com/office/officeart/2005/8/layout/hierarchy3"/>
    <dgm:cxn modelId="{87EA91AB-B7E4-4BEF-98D6-97E49D9BDA4C}" type="presParOf" srcId="{D0BE1891-CC6E-4693-9814-444C8838613F}" destId="{834624B5-D6AF-459F-9DCA-4CA77EDD1662}" srcOrd="1" destOrd="0" presId="urn:microsoft.com/office/officeart/2005/8/layout/hierarchy3"/>
    <dgm:cxn modelId="{CCD3E022-37DF-48D8-964E-4A36D3BF9B21}" type="presParOf" srcId="{834624B5-D6AF-459F-9DCA-4CA77EDD1662}" destId="{508FC0CB-D8BD-494E-96C1-7962EFCA36C6}" srcOrd="0" destOrd="0" presId="urn:microsoft.com/office/officeart/2005/8/layout/hierarchy3"/>
    <dgm:cxn modelId="{D6FD5BD7-8AFA-4FDC-9FC7-D527959126B2}" type="presParOf" srcId="{834624B5-D6AF-459F-9DCA-4CA77EDD1662}" destId="{EB54F5C8-0C11-4CF9-B74A-7218915E4405}" srcOrd="1" destOrd="0" presId="urn:microsoft.com/office/officeart/2005/8/layout/hierarchy3"/>
    <dgm:cxn modelId="{A5F657FF-5642-4B0A-A94A-4EF7B0B58CF7}" type="presParOf" srcId="{834624B5-D6AF-459F-9DCA-4CA77EDD1662}" destId="{C7CD81B6-5B07-4B7A-8890-BF4446623938}" srcOrd="2" destOrd="0" presId="urn:microsoft.com/office/officeart/2005/8/layout/hierarchy3"/>
    <dgm:cxn modelId="{81852EFF-9190-493D-B989-C046677DAD7D}" type="presParOf" srcId="{834624B5-D6AF-459F-9DCA-4CA77EDD1662}" destId="{C1E13921-1B33-4380-BFCA-A695A852BE83}" srcOrd="3" destOrd="0" presId="urn:microsoft.com/office/officeart/2005/8/layout/hierarchy3"/>
    <dgm:cxn modelId="{00EB41ED-9D9C-43CD-ADD4-11A9FBDA8A0A}" type="presParOf" srcId="{834624B5-D6AF-459F-9DCA-4CA77EDD1662}" destId="{EC31849B-2CB6-432F-937E-B4CE132BA8C1}" srcOrd="4" destOrd="0" presId="urn:microsoft.com/office/officeart/2005/8/layout/hierarchy3"/>
    <dgm:cxn modelId="{A91054FC-5971-4D93-BBD7-2118730CA7CC}" type="presParOf" srcId="{834624B5-D6AF-459F-9DCA-4CA77EDD1662}" destId="{C88C4373-98A1-439C-BEE9-DFD26B0B90E2}" srcOrd="5" destOrd="0" presId="urn:microsoft.com/office/officeart/2005/8/layout/hierarchy3"/>
    <dgm:cxn modelId="{5F525AF0-3652-46BC-87D2-7572977B67B2}" type="presParOf" srcId="{834624B5-D6AF-459F-9DCA-4CA77EDD1662}" destId="{5706C0D7-C029-4B0D-87EB-F19DD92D4905}" srcOrd="6" destOrd="0" presId="urn:microsoft.com/office/officeart/2005/8/layout/hierarchy3"/>
    <dgm:cxn modelId="{6C0E06F6-29D1-43D9-A18E-43671033FD55}" type="presParOf" srcId="{834624B5-D6AF-459F-9DCA-4CA77EDD1662}" destId="{B43D64F8-B895-48C8-9D41-27B8A4D5056C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F364474-FBF3-459E-B6CE-BFB4CA4EBF4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0ADF9FD2-337F-4FBB-9CBD-FF722167946B}">
      <dgm:prSet/>
      <dgm:spPr/>
      <dgm:t>
        <a:bodyPr/>
        <a:lstStyle/>
        <a:p>
          <a:pPr rtl="0"/>
          <a:r>
            <a:rPr lang="pt-BR" smtClean="0"/>
            <a:t>Coisa do mundo real</a:t>
          </a:r>
          <a:endParaRPr lang="pt-BR"/>
        </a:p>
      </dgm:t>
    </dgm:pt>
    <dgm:pt modelId="{C9CDFA47-FA30-4BF0-83A4-6B0CD594FCBB}" type="parTrans" cxnId="{7C4EDC72-7392-42C9-8E79-99DF3F619F8B}">
      <dgm:prSet/>
      <dgm:spPr/>
      <dgm:t>
        <a:bodyPr/>
        <a:lstStyle/>
        <a:p>
          <a:endParaRPr lang="pt-BR"/>
        </a:p>
      </dgm:t>
    </dgm:pt>
    <dgm:pt modelId="{B1988DBD-6EE4-485B-BEE4-75623ACD66B2}" type="sibTrans" cxnId="{7C4EDC72-7392-42C9-8E79-99DF3F619F8B}">
      <dgm:prSet/>
      <dgm:spPr/>
      <dgm:t>
        <a:bodyPr/>
        <a:lstStyle/>
        <a:p>
          <a:endParaRPr lang="pt-BR"/>
        </a:p>
      </dgm:t>
    </dgm:pt>
    <dgm:pt modelId="{833A4AFA-1D27-4023-B7BA-794112617465}">
      <dgm:prSet/>
      <dgm:spPr/>
      <dgm:t>
        <a:bodyPr/>
        <a:lstStyle/>
        <a:p>
          <a:pPr rtl="0"/>
          <a:r>
            <a:rPr lang="pt-BR" smtClean="0"/>
            <a:t>Na modelagem de sistemas, um objeto é qualquer coisa existente no mundo real;</a:t>
          </a:r>
          <a:endParaRPr lang="pt-BR"/>
        </a:p>
      </dgm:t>
    </dgm:pt>
    <dgm:pt modelId="{6732C690-6FBB-49E3-B3BC-C3D2DEF0D762}" type="parTrans" cxnId="{F8E6E58C-EB0F-408E-8E7D-AEC017C1DD70}">
      <dgm:prSet/>
      <dgm:spPr/>
      <dgm:t>
        <a:bodyPr/>
        <a:lstStyle/>
        <a:p>
          <a:endParaRPr lang="pt-BR"/>
        </a:p>
      </dgm:t>
    </dgm:pt>
    <dgm:pt modelId="{74435987-B8CC-49CF-92D0-B38E199629D9}" type="sibTrans" cxnId="{F8E6E58C-EB0F-408E-8E7D-AEC017C1DD70}">
      <dgm:prSet/>
      <dgm:spPr/>
      <dgm:t>
        <a:bodyPr/>
        <a:lstStyle/>
        <a:p>
          <a:endParaRPr lang="pt-BR"/>
        </a:p>
      </dgm:t>
    </dgm:pt>
    <dgm:pt modelId="{05F806BB-1252-4630-8959-580A60987016}">
      <dgm:prSet/>
      <dgm:spPr/>
      <dgm:t>
        <a:bodyPr/>
        <a:lstStyle/>
        <a:p>
          <a:pPr rtl="0"/>
          <a:r>
            <a:rPr lang="pt-BR" smtClean="0"/>
            <a:t>Concretos e abstratos</a:t>
          </a:r>
          <a:endParaRPr lang="pt-BR"/>
        </a:p>
      </dgm:t>
    </dgm:pt>
    <dgm:pt modelId="{0BCD214D-6CFB-432F-A33F-89D535408670}" type="parTrans" cxnId="{C7E60FC0-560F-4844-AF46-9F8743982B93}">
      <dgm:prSet/>
      <dgm:spPr/>
      <dgm:t>
        <a:bodyPr/>
        <a:lstStyle/>
        <a:p>
          <a:endParaRPr lang="pt-BR"/>
        </a:p>
      </dgm:t>
    </dgm:pt>
    <dgm:pt modelId="{9D4F3114-89A5-4D82-9F3F-42143D77D14E}" type="sibTrans" cxnId="{C7E60FC0-560F-4844-AF46-9F8743982B93}">
      <dgm:prSet/>
      <dgm:spPr/>
      <dgm:t>
        <a:bodyPr/>
        <a:lstStyle/>
        <a:p>
          <a:endParaRPr lang="pt-BR"/>
        </a:p>
      </dgm:t>
    </dgm:pt>
    <dgm:pt modelId="{07F9BA09-5987-48DE-B5E3-FB1E146886C8}">
      <dgm:prSet/>
      <dgm:spPr/>
      <dgm:t>
        <a:bodyPr/>
        <a:lstStyle/>
        <a:p>
          <a:pPr rtl="0"/>
          <a:r>
            <a:rPr lang="pt-BR" smtClean="0"/>
            <a:t>É possível a existência de objetos concretos ou abstratos, por exemplo: aluno, mesa, disciplina, estoque, avaliação e etc;</a:t>
          </a:r>
          <a:endParaRPr lang="pt-BR"/>
        </a:p>
      </dgm:t>
    </dgm:pt>
    <dgm:pt modelId="{73EF5BB1-88EB-4BAB-8658-53D5DE68A3F2}" type="parTrans" cxnId="{BED7177B-6BE0-4024-93C5-CD4A1FE9CD70}">
      <dgm:prSet/>
      <dgm:spPr/>
      <dgm:t>
        <a:bodyPr/>
        <a:lstStyle/>
        <a:p>
          <a:endParaRPr lang="pt-BR"/>
        </a:p>
      </dgm:t>
    </dgm:pt>
    <dgm:pt modelId="{943619B3-CEEA-42E8-A750-711417087AE4}" type="sibTrans" cxnId="{BED7177B-6BE0-4024-93C5-CD4A1FE9CD70}">
      <dgm:prSet/>
      <dgm:spPr/>
      <dgm:t>
        <a:bodyPr/>
        <a:lstStyle/>
        <a:p>
          <a:endParaRPr lang="pt-BR"/>
        </a:p>
      </dgm:t>
    </dgm:pt>
    <dgm:pt modelId="{4898EF37-897E-404E-AB88-4566EB401A9F}">
      <dgm:prSet/>
      <dgm:spPr/>
      <dgm:t>
        <a:bodyPr/>
        <a:lstStyle/>
        <a:p>
          <a:pPr rtl="0"/>
          <a:r>
            <a:rPr lang="pt-BR" smtClean="0"/>
            <a:t>Modelagem de Conceitos</a:t>
          </a:r>
          <a:endParaRPr lang="pt-BR"/>
        </a:p>
      </dgm:t>
    </dgm:pt>
    <dgm:pt modelId="{046FA761-0040-40F5-AE05-BD4DDB63A229}" type="parTrans" cxnId="{9B434195-94BE-4467-ACD6-E3C5A5781661}">
      <dgm:prSet/>
      <dgm:spPr/>
      <dgm:t>
        <a:bodyPr/>
        <a:lstStyle/>
        <a:p>
          <a:endParaRPr lang="pt-BR"/>
        </a:p>
      </dgm:t>
    </dgm:pt>
    <dgm:pt modelId="{D276FE1F-CBA9-47FD-935D-255A4D95DF9A}" type="sibTrans" cxnId="{9B434195-94BE-4467-ACD6-E3C5A5781661}">
      <dgm:prSet/>
      <dgm:spPr/>
      <dgm:t>
        <a:bodyPr/>
        <a:lstStyle/>
        <a:p>
          <a:endParaRPr lang="pt-BR"/>
        </a:p>
      </dgm:t>
    </dgm:pt>
    <dgm:pt modelId="{5D15599B-DA79-4404-ACB5-25DBB800F3C7}">
      <dgm:prSet/>
      <dgm:spPr/>
      <dgm:t>
        <a:bodyPr/>
        <a:lstStyle/>
        <a:p>
          <a:pPr rtl="0"/>
          <a:r>
            <a:rPr lang="pt-BR" smtClean="0"/>
            <a:t>Representa a modelagem de conceitos existentes no cotidiano;</a:t>
          </a:r>
          <a:endParaRPr lang="pt-BR"/>
        </a:p>
      </dgm:t>
    </dgm:pt>
    <dgm:pt modelId="{E03976EC-C014-4416-BB45-DC3A4294DFE0}" type="parTrans" cxnId="{C5290368-1C2A-467E-8EE7-7BF18E38C930}">
      <dgm:prSet/>
      <dgm:spPr/>
      <dgm:t>
        <a:bodyPr/>
        <a:lstStyle/>
        <a:p>
          <a:endParaRPr lang="pt-BR"/>
        </a:p>
      </dgm:t>
    </dgm:pt>
    <dgm:pt modelId="{F86D942B-1F6C-4E5C-BBD9-7C0B029AE4F4}" type="sibTrans" cxnId="{C5290368-1C2A-467E-8EE7-7BF18E38C930}">
      <dgm:prSet/>
      <dgm:spPr/>
      <dgm:t>
        <a:bodyPr/>
        <a:lstStyle/>
        <a:p>
          <a:endParaRPr lang="pt-BR"/>
        </a:p>
      </dgm:t>
    </dgm:pt>
    <dgm:pt modelId="{2A0D51F4-F177-4AB3-A9C6-79A37C183849}" type="pres">
      <dgm:prSet presAssocID="{BF364474-FBF3-459E-B6CE-BFB4CA4EBF4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87F5073-026B-429F-A7C5-8DC41D68677A}" type="pres">
      <dgm:prSet presAssocID="{0ADF9FD2-337F-4FBB-9CBD-FF722167946B}" presName="linNode" presStyleCnt="0"/>
      <dgm:spPr/>
    </dgm:pt>
    <dgm:pt modelId="{3012CEFD-2DBA-47BD-A6EF-655B5FCE8C8B}" type="pres">
      <dgm:prSet presAssocID="{0ADF9FD2-337F-4FBB-9CBD-FF722167946B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A161491-E86D-48F1-97D2-9F1914F96BC8}" type="pres">
      <dgm:prSet presAssocID="{0ADF9FD2-337F-4FBB-9CBD-FF722167946B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ED84D5-3F3B-4D53-9507-495F91D81781}" type="pres">
      <dgm:prSet presAssocID="{B1988DBD-6EE4-485B-BEE4-75623ACD66B2}" presName="sp" presStyleCnt="0"/>
      <dgm:spPr/>
    </dgm:pt>
    <dgm:pt modelId="{92E648AC-F2D2-420C-9C0C-C567F0694075}" type="pres">
      <dgm:prSet presAssocID="{05F806BB-1252-4630-8959-580A60987016}" presName="linNode" presStyleCnt="0"/>
      <dgm:spPr/>
    </dgm:pt>
    <dgm:pt modelId="{F4CFB7BD-6BE0-48ED-B158-A72B5FFB0662}" type="pres">
      <dgm:prSet presAssocID="{05F806BB-1252-4630-8959-580A60987016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44AE05A-F30F-44F7-BD13-680740EEA84B}" type="pres">
      <dgm:prSet presAssocID="{05F806BB-1252-4630-8959-580A60987016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96D4827-E0D9-4221-AE46-D569DFFACCA4}" type="pres">
      <dgm:prSet presAssocID="{9D4F3114-89A5-4D82-9F3F-42143D77D14E}" presName="sp" presStyleCnt="0"/>
      <dgm:spPr/>
    </dgm:pt>
    <dgm:pt modelId="{03DA6763-DFA7-4277-B384-B5F47DDD8B97}" type="pres">
      <dgm:prSet presAssocID="{4898EF37-897E-404E-AB88-4566EB401A9F}" presName="linNode" presStyleCnt="0"/>
      <dgm:spPr/>
    </dgm:pt>
    <dgm:pt modelId="{1C2C3030-B70C-455F-94F0-12DC0D13C988}" type="pres">
      <dgm:prSet presAssocID="{4898EF37-897E-404E-AB88-4566EB401A9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F204BB0-8A6B-4E9C-9F51-3666DF2F1A78}" type="pres">
      <dgm:prSet presAssocID="{4898EF37-897E-404E-AB88-4566EB401A9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F13C0CF-9F35-4041-B182-6755C9860171}" type="presOf" srcId="{833A4AFA-1D27-4023-B7BA-794112617465}" destId="{5A161491-E86D-48F1-97D2-9F1914F96BC8}" srcOrd="0" destOrd="0" presId="urn:microsoft.com/office/officeart/2005/8/layout/vList5"/>
    <dgm:cxn modelId="{C7E60FC0-560F-4844-AF46-9F8743982B93}" srcId="{BF364474-FBF3-459E-B6CE-BFB4CA4EBF43}" destId="{05F806BB-1252-4630-8959-580A60987016}" srcOrd="1" destOrd="0" parTransId="{0BCD214D-6CFB-432F-A33F-89D535408670}" sibTransId="{9D4F3114-89A5-4D82-9F3F-42143D77D14E}"/>
    <dgm:cxn modelId="{3DDBDBE6-C7B0-443A-98E5-D7F24005DB84}" type="presOf" srcId="{BF364474-FBF3-459E-B6CE-BFB4CA4EBF43}" destId="{2A0D51F4-F177-4AB3-A9C6-79A37C183849}" srcOrd="0" destOrd="0" presId="urn:microsoft.com/office/officeart/2005/8/layout/vList5"/>
    <dgm:cxn modelId="{C5290368-1C2A-467E-8EE7-7BF18E38C930}" srcId="{4898EF37-897E-404E-AB88-4566EB401A9F}" destId="{5D15599B-DA79-4404-ACB5-25DBB800F3C7}" srcOrd="0" destOrd="0" parTransId="{E03976EC-C014-4416-BB45-DC3A4294DFE0}" sibTransId="{F86D942B-1F6C-4E5C-BBD9-7C0B029AE4F4}"/>
    <dgm:cxn modelId="{BED7177B-6BE0-4024-93C5-CD4A1FE9CD70}" srcId="{05F806BB-1252-4630-8959-580A60987016}" destId="{07F9BA09-5987-48DE-B5E3-FB1E146886C8}" srcOrd="0" destOrd="0" parTransId="{73EF5BB1-88EB-4BAB-8658-53D5DE68A3F2}" sibTransId="{943619B3-CEEA-42E8-A750-711417087AE4}"/>
    <dgm:cxn modelId="{4260954F-0BA6-4E14-A046-8AD31FA16181}" type="presOf" srcId="{0ADF9FD2-337F-4FBB-9CBD-FF722167946B}" destId="{3012CEFD-2DBA-47BD-A6EF-655B5FCE8C8B}" srcOrd="0" destOrd="0" presId="urn:microsoft.com/office/officeart/2005/8/layout/vList5"/>
    <dgm:cxn modelId="{778D3228-8669-4AD5-A641-5EDB72B1ABC3}" type="presOf" srcId="{5D15599B-DA79-4404-ACB5-25DBB800F3C7}" destId="{9F204BB0-8A6B-4E9C-9F51-3666DF2F1A78}" srcOrd="0" destOrd="0" presId="urn:microsoft.com/office/officeart/2005/8/layout/vList5"/>
    <dgm:cxn modelId="{2ECB6BB7-03FD-4875-98AD-CBB63DF10ABF}" type="presOf" srcId="{05F806BB-1252-4630-8959-580A60987016}" destId="{F4CFB7BD-6BE0-48ED-B158-A72B5FFB0662}" srcOrd="0" destOrd="0" presId="urn:microsoft.com/office/officeart/2005/8/layout/vList5"/>
    <dgm:cxn modelId="{7C4EDC72-7392-42C9-8E79-99DF3F619F8B}" srcId="{BF364474-FBF3-459E-B6CE-BFB4CA4EBF43}" destId="{0ADF9FD2-337F-4FBB-9CBD-FF722167946B}" srcOrd="0" destOrd="0" parTransId="{C9CDFA47-FA30-4BF0-83A4-6B0CD594FCBB}" sibTransId="{B1988DBD-6EE4-485B-BEE4-75623ACD66B2}"/>
    <dgm:cxn modelId="{54DB9C31-ECA7-48C9-A4D9-98535543562E}" type="presOf" srcId="{07F9BA09-5987-48DE-B5E3-FB1E146886C8}" destId="{F44AE05A-F30F-44F7-BD13-680740EEA84B}" srcOrd="0" destOrd="0" presId="urn:microsoft.com/office/officeart/2005/8/layout/vList5"/>
    <dgm:cxn modelId="{9B434195-94BE-4467-ACD6-E3C5A5781661}" srcId="{BF364474-FBF3-459E-B6CE-BFB4CA4EBF43}" destId="{4898EF37-897E-404E-AB88-4566EB401A9F}" srcOrd="2" destOrd="0" parTransId="{046FA761-0040-40F5-AE05-BD4DDB63A229}" sibTransId="{D276FE1F-CBA9-47FD-935D-255A4D95DF9A}"/>
    <dgm:cxn modelId="{F8E6E58C-EB0F-408E-8E7D-AEC017C1DD70}" srcId="{0ADF9FD2-337F-4FBB-9CBD-FF722167946B}" destId="{833A4AFA-1D27-4023-B7BA-794112617465}" srcOrd="0" destOrd="0" parTransId="{6732C690-6FBB-49E3-B3BC-C3D2DEF0D762}" sibTransId="{74435987-B8CC-49CF-92D0-B38E199629D9}"/>
    <dgm:cxn modelId="{D8495231-1320-493B-B53C-5B7CF01C7541}" type="presOf" srcId="{4898EF37-897E-404E-AB88-4566EB401A9F}" destId="{1C2C3030-B70C-455F-94F0-12DC0D13C988}" srcOrd="0" destOrd="0" presId="urn:microsoft.com/office/officeart/2005/8/layout/vList5"/>
    <dgm:cxn modelId="{DFF57656-09D9-485A-BDB1-8B681C9DB669}" type="presParOf" srcId="{2A0D51F4-F177-4AB3-A9C6-79A37C183849}" destId="{F87F5073-026B-429F-A7C5-8DC41D68677A}" srcOrd="0" destOrd="0" presId="urn:microsoft.com/office/officeart/2005/8/layout/vList5"/>
    <dgm:cxn modelId="{4F0387B5-B165-4F6F-912D-9A9AF0863CCD}" type="presParOf" srcId="{F87F5073-026B-429F-A7C5-8DC41D68677A}" destId="{3012CEFD-2DBA-47BD-A6EF-655B5FCE8C8B}" srcOrd="0" destOrd="0" presId="urn:microsoft.com/office/officeart/2005/8/layout/vList5"/>
    <dgm:cxn modelId="{4EFCB699-6376-4896-ADB5-387D4497232D}" type="presParOf" srcId="{F87F5073-026B-429F-A7C5-8DC41D68677A}" destId="{5A161491-E86D-48F1-97D2-9F1914F96BC8}" srcOrd="1" destOrd="0" presId="urn:microsoft.com/office/officeart/2005/8/layout/vList5"/>
    <dgm:cxn modelId="{BE627C39-B085-4774-AC0D-33B498AD57D8}" type="presParOf" srcId="{2A0D51F4-F177-4AB3-A9C6-79A37C183849}" destId="{7BED84D5-3F3B-4D53-9507-495F91D81781}" srcOrd="1" destOrd="0" presId="urn:microsoft.com/office/officeart/2005/8/layout/vList5"/>
    <dgm:cxn modelId="{CB50D5FE-B48E-4787-804B-02EE9B29B06B}" type="presParOf" srcId="{2A0D51F4-F177-4AB3-A9C6-79A37C183849}" destId="{92E648AC-F2D2-420C-9C0C-C567F0694075}" srcOrd="2" destOrd="0" presId="urn:microsoft.com/office/officeart/2005/8/layout/vList5"/>
    <dgm:cxn modelId="{95737EEB-B3CC-417A-8707-E93169BAB685}" type="presParOf" srcId="{92E648AC-F2D2-420C-9C0C-C567F0694075}" destId="{F4CFB7BD-6BE0-48ED-B158-A72B5FFB0662}" srcOrd="0" destOrd="0" presId="urn:microsoft.com/office/officeart/2005/8/layout/vList5"/>
    <dgm:cxn modelId="{D33AB2F0-2CA8-4266-BEBC-D1AA9709C6EE}" type="presParOf" srcId="{92E648AC-F2D2-420C-9C0C-C567F0694075}" destId="{F44AE05A-F30F-44F7-BD13-680740EEA84B}" srcOrd="1" destOrd="0" presId="urn:microsoft.com/office/officeart/2005/8/layout/vList5"/>
    <dgm:cxn modelId="{4AB3321F-4D2F-4D91-BF69-6045F797BAEA}" type="presParOf" srcId="{2A0D51F4-F177-4AB3-A9C6-79A37C183849}" destId="{096D4827-E0D9-4221-AE46-D569DFFACCA4}" srcOrd="3" destOrd="0" presId="urn:microsoft.com/office/officeart/2005/8/layout/vList5"/>
    <dgm:cxn modelId="{6CE15752-9786-485D-B5BE-13353FB0FCEE}" type="presParOf" srcId="{2A0D51F4-F177-4AB3-A9C6-79A37C183849}" destId="{03DA6763-DFA7-4277-B384-B5F47DDD8B97}" srcOrd="4" destOrd="0" presId="urn:microsoft.com/office/officeart/2005/8/layout/vList5"/>
    <dgm:cxn modelId="{B3FE598B-80CC-4C9E-993C-E26A88D4A94E}" type="presParOf" srcId="{03DA6763-DFA7-4277-B384-B5F47DDD8B97}" destId="{1C2C3030-B70C-455F-94F0-12DC0D13C988}" srcOrd="0" destOrd="0" presId="urn:microsoft.com/office/officeart/2005/8/layout/vList5"/>
    <dgm:cxn modelId="{671FDC76-9BB3-4B19-B75D-72EA9A4EC27F}" type="presParOf" srcId="{03DA6763-DFA7-4277-B384-B5F47DDD8B97}" destId="{9F204BB0-8A6B-4E9C-9F51-3666DF2F1A7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D680FCE-8D98-49A8-ABE5-191D5CAD92A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CE09F36-F7C3-4A99-BCA4-D013F26DA14F}">
      <dgm:prSet/>
      <dgm:spPr/>
      <dgm:t>
        <a:bodyPr/>
        <a:lstStyle/>
        <a:p>
          <a:pPr rtl="0"/>
          <a:r>
            <a:rPr lang="pt-BR" smtClean="0"/>
            <a:t>Um estado</a:t>
          </a:r>
          <a:endParaRPr lang="pt-BR"/>
        </a:p>
      </dgm:t>
    </dgm:pt>
    <dgm:pt modelId="{416909FE-0E28-4F94-8F48-52940C195C1D}" type="parTrans" cxnId="{D9E8AB2E-E1EA-4E48-A2B3-DC8C9F2BB63E}">
      <dgm:prSet/>
      <dgm:spPr/>
      <dgm:t>
        <a:bodyPr/>
        <a:lstStyle/>
        <a:p>
          <a:endParaRPr lang="pt-BR"/>
        </a:p>
      </dgm:t>
    </dgm:pt>
    <dgm:pt modelId="{F78FF053-8FC8-4822-98B1-2B9F132A1746}" type="sibTrans" cxnId="{D9E8AB2E-E1EA-4E48-A2B3-DC8C9F2BB63E}">
      <dgm:prSet/>
      <dgm:spPr/>
      <dgm:t>
        <a:bodyPr/>
        <a:lstStyle/>
        <a:p>
          <a:endParaRPr lang="pt-BR"/>
        </a:p>
      </dgm:t>
    </dgm:pt>
    <dgm:pt modelId="{2C32084B-97DE-48D4-91E5-AC1CA6FA2635}">
      <dgm:prSet/>
      <dgm:spPr/>
      <dgm:t>
        <a:bodyPr/>
        <a:lstStyle/>
        <a:p>
          <a:pPr rtl="0"/>
          <a:r>
            <a:rPr lang="pt-BR" smtClean="0"/>
            <a:t>Que é normalmente implementado através de seu conjunto de ropriedades (denominadas atributos), com os valores das propriedades, mais as ligações que o objeto pode ter com outros objetos;</a:t>
          </a:r>
          <a:endParaRPr lang="pt-BR"/>
        </a:p>
      </dgm:t>
    </dgm:pt>
    <dgm:pt modelId="{F7FFD46B-5F56-4B3F-909E-731EED901417}" type="parTrans" cxnId="{F27EF69E-28B2-4CCB-8197-6B565FA08E98}">
      <dgm:prSet/>
      <dgm:spPr/>
      <dgm:t>
        <a:bodyPr/>
        <a:lstStyle/>
        <a:p>
          <a:endParaRPr lang="pt-BR"/>
        </a:p>
      </dgm:t>
    </dgm:pt>
    <dgm:pt modelId="{B961E34C-9213-4687-9A3B-A7C3131DB3D6}" type="sibTrans" cxnId="{F27EF69E-28B2-4CCB-8197-6B565FA08E98}">
      <dgm:prSet/>
      <dgm:spPr/>
      <dgm:t>
        <a:bodyPr/>
        <a:lstStyle/>
        <a:p>
          <a:endParaRPr lang="pt-BR"/>
        </a:p>
      </dgm:t>
    </dgm:pt>
    <dgm:pt modelId="{B7029298-4008-4F3E-B481-507AFAC786BC}">
      <dgm:prSet/>
      <dgm:spPr/>
      <dgm:t>
        <a:bodyPr/>
        <a:lstStyle/>
        <a:p>
          <a:pPr rtl="0"/>
          <a:r>
            <a:rPr lang="pt-BR" smtClean="0"/>
            <a:t>Uma identidade única </a:t>
          </a:r>
          <a:endParaRPr lang="pt-BR"/>
        </a:p>
      </dgm:t>
    </dgm:pt>
    <dgm:pt modelId="{A185DED8-8803-48C3-BBD5-37B0BDEACD84}" type="parTrans" cxnId="{BEFE0A09-A202-4E76-B41B-D9988EEDD596}">
      <dgm:prSet/>
      <dgm:spPr/>
      <dgm:t>
        <a:bodyPr/>
        <a:lstStyle/>
        <a:p>
          <a:endParaRPr lang="pt-BR"/>
        </a:p>
      </dgm:t>
    </dgm:pt>
    <dgm:pt modelId="{B0541706-1FFE-419C-87F0-F8111D46D785}" type="sibTrans" cxnId="{BEFE0A09-A202-4E76-B41B-D9988EEDD596}">
      <dgm:prSet/>
      <dgm:spPr/>
      <dgm:t>
        <a:bodyPr/>
        <a:lstStyle/>
        <a:p>
          <a:endParaRPr lang="pt-BR"/>
        </a:p>
      </dgm:t>
    </dgm:pt>
    <dgm:pt modelId="{AF5CD913-08E4-4A80-ABB5-CE2B2A6A735B}">
      <dgm:prSet/>
      <dgm:spPr/>
      <dgm:t>
        <a:bodyPr/>
        <a:lstStyle/>
        <a:p>
          <a:pPr rtl="0"/>
          <a:r>
            <a:rPr lang="pt-BR" smtClean="0"/>
            <a:t>Identidade é a propriedade de um objeto que distingue-o de outros objetos. Identidade não é o nome do objeto, nem o endereço de memória onde ele está armazenado, é um conceito de linguagens de programação que não é visível para os “usuários”. </a:t>
          </a:r>
          <a:endParaRPr lang="pt-BR"/>
        </a:p>
      </dgm:t>
    </dgm:pt>
    <dgm:pt modelId="{0DB62402-7529-4EC0-A83E-62939E8CD52A}" type="parTrans" cxnId="{28D6F94D-30D5-4C74-9305-D47254B17200}">
      <dgm:prSet/>
      <dgm:spPr/>
      <dgm:t>
        <a:bodyPr/>
        <a:lstStyle/>
        <a:p>
          <a:endParaRPr lang="pt-BR"/>
        </a:p>
      </dgm:t>
    </dgm:pt>
    <dgm:pt modelId="{F535B53D-0906-4A22-8F1C-2887E339701F}" type="sibTrans" cxnId="{28D6F94D-30D5-4C74-9305-D47254B17200}">
      <dgm:prSet/>
      <dgm:spPr/>
      <dgm:t>
        <a:bodyPr/>
        <a:lstStyle/>
        <a:p>
          <a:endParaRPr lang="pt-BR"/>
        </a:p>
      </dgm:t>
    </dgm:pt>
    <dgm:pt modelId="{6FAFB25F-D1EC-430C-967E-678C6BAB4590}">
      <dgm:prSet/>
      <dgm:spPr/>
      <dgm:t>
        <a:bodyPr/>
        <a:lstStyle/>
        <a:p>
          <a:pPr rtl="0"/>
          <a:r>
            <a:rPr lang="pt-BR" dirty="0" smtClean="0"/>
            <a:t>Comportamentos que mudam o estado</a:t>
          </a:r>
          <a:endParaRPr lang="pt-BR" dirty="0"/>
        </a:p>
      </dgm:t>
    </dgm:pt>
    <dgm:pt modelId="{7FEBD3C8-C4E2-4C70-AF09-896E087ED136}" type="parTrans" cxnId="{42FD42F3-640B-44D4-8EC2-2BA0A2426BB8}">
      <dgm:prSet/>
      <dgm:spPr/>
      <dgm:t>
        <a:bodyPr/>
        <a:lstStyle/>
        <a:p>
          <a:endParaRPr lang="pt-BR"/>
        </a:p>
      </dgm:t>
    </dgm:pt>
    <dgm:pt modelId="{DDCCFA21-8833-4124-910F-BE192CBD288D}" type="sibTrans" cxnId="{42FD42F3-640B-44D4-8EC2-2BA0A2426BB8}">
      <dgm:prSet/>
      <dgm:spPr/>
      <dgm:t>
        <a:bodyPr/>
        <a:lstStyle/>
        <a:p>
          <a:endParaRPr lang="pt-BR"/>
        </a:p>
      </dgm:t>
    </dgm:pt>
    <dgm:pt modelId="{43FB2538-E9B7-4F96-9230-B8A894BBFBB1}">
      <dgm:prSet/>
      <dgm:spPr/>
      <dgm:t>
        <a:bodyPr/>
        <a:lstStyle/>
        <a:p>
          <a:pPr rtl="0"/>
          <a:r>
            <a:rPr lang="pt-BR" smtClean="0"/>
            <a:t>O comportamento define como um objeto reage às requisições de outros objetos, em termos de mudanças de estados e passagem de mensagens.</a:t>
          </a:r>
          <a:endParaRPr lang="pt-BR"/>
        </a:p>
      </dgm:t>
    </dgm:pt>
    <dgm:pt modelId="{60EA050A-A335-4EE7-9436-0F86631E0670}" type="parTrans" cxnId="{25D268AF-6BE2-45F4-86FF-26E26E653005}">
      <dgm:prSet/>
      <dgm:spPr/>
      <dgm:t>
        <a:bodyPr/>
        <a:lstStyle/>
        <a:p>
          <a:endParaRPr lang="pt-BR"/>
        </a:p>
      </dgm:t>
    </dgm:pt>
    <dgm:pt modelId="{DE67C42A-B836-4B8D-8EC5-0B435B8E0174}" type="sibTrans" cxnId="{25D268AF-6BE2-45F4-86FF-26E26E653005}">
      <dgm:prSet/>
      <dgm:spPr/>
      <dgm:t>
        <a:bodyPr/>
        <a:lstStyle/>
        <a:p>
          <a:endParaRPr lang="pt-BR"/>
        </a:p>
      </dgm:t>
    </dgm:pt>
    <dgm:pt modelId="{1B1C41DA-D83F-4CE1-ADD9-05AD817D61B8}" type="pres">
      <dgm:prSet presAssocID="{8D680FCE-8D98-49A8-ABE5-191D5CAD92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8D0C8A2-A6BA-4AF4-BCBF-79A50E0C1A93}" type="pres">
      <dgm:prSet presAssocID="{3CE09F36-F7C3-4A99-BCA4-D013F26DA14F}" presName="linNode" presStyleCnt="0"/>
      <dgm:spPr/>
    </dgm:pt>
    <dgm:pt modelId="{6E57FDEC-CA25-40EE-99A5-8A2C23144E6E}" type="pres">
      <dgm:prSet presAssocID="{3CE09F36-F7C3-4A99-BCA4-D013F26DA14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84E1F6-3B69-4758-B2DB-93550E1CD767}" type="pres">
      <dgm:prSet presAssocID="{3CE09F36-F7C3-4A99-BCA4-D013F26DA14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1A998B6-FDB9-483C-B843-E42D059BF177}" type="pres">
      <dgm:prSet presAssocID="{F78FF053-8FC8-4822-98B1-2B9F132A1746}" presName="sp" presStyleCnt="0"/>
      <dgm:spPr/>
    </dgm:pt>
    <dgm:pt modelId="{61AA6641-69CD-4B39-862C-6263E69FB905}" type="pres">
      <dgm:prSet presAssocID="{B7029298-4008-4F3E-B481-507AFAC786BC}" presName="linNode" presStyleCnt="0"/>
      <dgm:spPr/>
    </dgm:pt>
    <dgm:pt modelId="{B8EAD369-9BF2-4354-9AF3-F1E42A5911C9}" type="pres">
      <dgm:prSet presAssocID="{B7029298-4008-4F3E-B481-507AFAC786B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2F72E2A-06CF-413C-8BB9-062A16D03AC8}" type="pres">
      <dgm:prSet presAssocID="{B7029298-4008-4F3E-B481-507AFAC786B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C5424C1-B0A2-4D2F-B8F3-3681E2F64865}" type="pres">
      <dgm:prSet presAssocID="{B0541706-1FFE-419C-87F0-F8111D46D785}" presName="sp" presStyleCnt="0"/>
      <dgm:spPr/>
    </dgm:pt>
    <dgm:pt modelId="{45E627F7-7789-4032-A595-C48CF4B17706}" type="pres">
      <dgm:prSet presAssocID="{6FAFB25F-D1EC-430C-967E-678C6BAB4590}" presName="linNode" presStyleCnt="0"/>
      <dgm:spPr/>
    </dgm:pt>
    <dgm:pt modelId="{589FBE23-8589-4738-8646-389617AEFF95}" type="pres">
      <dgm:prSet presAssocID="{6FAFB25F-D1EC-430C-967E-678C6BAB4590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095D2C8-7131-4CEE-B1C3-CDB0461EF147}" type="pres">
      <dgm:prSet presAssocID="{6FAFB25F-D1EC-430C-967E-678C6BAB4590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EFE0A09-A202-4E76-B41B-D9988EEDD596}" srcId="{8D680FCE-8D98-49A8-ABE5-191D5CAD92A7}" destId="{B7029298-4008-4F3E-B481-507AFAC786BC}" srcOrd="1" destOrd="0" parTransId="{A185DED8-8803-48C3-BBD5-37B0BDEACD84}" sibTransId="{B0541706-1FFE-419C-87F0-F8111D46D785}"/>
    <dgm:cxn modelId="{61D3F781-2FC2-4528-86B1-1DD162DF0265}" type="presOf" srcId="{43FB2538-E9B7-4F96-9230-B8A894BBFBB1}" destId="{E095D2C8-7131-4CEE-B1C3-CDB0461EF147}" srcOrd="0" destOrd="0" presId="urn:microsoft.com/office/officeart/2005/8/layout/vList5"/>
    <dgm:cxn modelId="{BD0766E7-7C9E-4766-B12D-CE70AC2E27A2}" type="presOf" srcId="{3CE09F36-F7C3-4A99-BCA4-D013F26DA14F}" destId="{6E57FDEC-CA25-40EE-99A5-8A2C23144E6E}" srcOrd="0" destOrd="0" presId="urn:microsoft.com/office/officeart/2005/8/layout/vList5"/>
    <dgm:cxn modelId="{59E8DBB8-E20E-4D7C-AAF4-EF2F927EE616}" type="presOf" srcId="{AF5CD913-08E4-4A80-ABB5-CE2B2A6A735B}" destId="{22F72E2A-06CF-413C-8BB9-062A16D03AC8}" srcOrd="0" destOrd="0" presId="urn:microsoft.com/office/officeart/2005/8/layout/vList5"/>
    <dgm:cxn modelId="{533003E1-F3ED-4343-81DB-25F2CEB00682}" type="presOf" srcId="{2C32084B-97DE-48D4-91E5-AC1CA6FA2635}" destId="{1184E1F6-3B69-4758-B2DB-93550E1CD767}" srcOrd="0" destOrd="0" presId="urn:microsoft.com/office/officeart/2005/8/layout/vList5"/>
    <dgm:cxn modelId="{B2E1C312-431B-455A-B7A9-1BE2CD08AAE8}" type="presOf" srcId="{6FAFB25F-D1EC-430C-967E-678C6BAB4590}" destId="{589FBE23-8589-4738-8646-389617AEFF95}" srcOrd="0" destOrd="0" presId="urn:microsoft.com/office/officeart/2005/8/layout/vList5"/>
    <dgm:cxn modelId="{D9E8AB2E-E1EA-4E48-A2B3-DC8C9F2BB63E}" srcId="{8D680FCE-8D98-49A8-ABE5-191D5CAD92A7}" destId="{3CE09F36-F7C3-4A99-BCA4-D013F26DA14F}" srcOrd="0" destOrd="0" parTransId="{416909FE-0E28-4F94-8F48-52940C195C1D}" sibTransId="{F78FF053-8FC8-4822-98B1-2B9F132A1746}"/>
    <dgm:cxn modelId="{71474A64-76B6-4FE8-81AF-8C2A7F58C8D9}" type="presOf" srcId="{8D680FCE-8D98-49A8-ABE5-191D5CAD92A7}" destId="{1B1C41DA-D83F-4CE1-ADD9-05AD817D61B8}" srcOrd="0" destOrd="0" presId="urn:microsoft.com/office/officeart/2005/8/layout/vList5"/>
    <dgm:cxn modelId="{8802D619-7C6E-4349-B3DA-F4DEBA547072}" type="presOf" srcId="{B7029298-4008-4F3E-B481-507AFAC786BC}" destId="{B8EAD369-9BF2-4354-9AF3-F1E42A5911C9}" srcOrd="0" destOrd="0" presId="urn:microsoft.com/office/officeart/2005/8/layout/vList5"/>
    <dgm:cxn modelId="{28D6F94D-30D5-4C74-9305-D47254B17200}" srcId="{B7029298-4008-4F3E-B481-507AFAC786BC}" destId="{AF5CD913-08E4-4A80-ABB5-CE2B2A6A735B}" srcOrd="0" destOrd="0" parTransId="{0DB62402-7529-4EC0-A83E-62939E8CD52A}" sibTransId="{F535B53D-0906-4A22-8F1C-2887E339701F}"/>
    <dgm:cxn modelId="{42FD42F3-640B-44D4-8EC2-2BA0A2426BB8}" srcId="{8D680FCE-8D98-49A8-ABE5-191D5CAD92A7}" destId="{6FAFB25F-D1EC-430C-967E-678C6BAB4590}" srcOrd="2" destOrd="0" parTransId="{7FEBD3C8-C4E2-4C70-AF09-896E087ED136}" sibTransId="{DDCCFA21-8833-4124-910F-BE192CBD288D}"/>
    <dgm:cxn modelId="{25D268AF-6BE2-45F4-86FF-26E26E653005}" srcId="{6FAFB25F-D1EC-430C-967E-678C6BAB4590}" destId="{43FB2538-E9B7-4F96-9230-B8A894BBFBB1}" srcOrd="0" destOrd="0" parTransId="{60EA050A-A335-4EE7-9436-0F86631E0670}" sibTransId="{DE67C42A-B836-4B8D-8EC5-0B435B8E0174}"/>
    <dgm:cxn modelId="{F27EF69E-28B2-4CCB-8197-6B565FA08E98}" srcId="{3CE09F36-F7C3-4A99-BCA4-D013F26DA14F}" destId="{2C32084B-97DE-48D4-91E5-AC1CA6FA2635}" srcOrd="0" destOrd="0" parTransId="{F7FFD46B-5F56-4B3F-909E-731EED901417}" sibTransId="{B961E34C-9213-4687-9A3B-A7C3131DB3D6}"/>
    <dgm:cxn modelId="{135801E1-B846-403C-98C7-6B41FA9126DA}" type="presParOf" srcId="{1B1C41DA-D83F-4CE1-ADD9-05AD817D61B8}" destId="{88D0C8A2-A6BA-4AF4-BCBF-79A50E0C1A93}" srcOrd="0" destOrd="0" presId="urn:microsoft.com/office/officeart/2005/8/layout/vList5"/>
    <dgm:cxn modelId="{5B65EB26-668C-4D90-8EC5-DB241746980C}" type="presParOf" srcId="{88D0C8A2-A6BA-4AF4-BCBF-79A50E0C1A93}" destId="{6E57FDEC-CA25-40EE-99A5-8A2C23144E6E}" srcOrd="0" destOrd="0" presId="urn:microsoft.com/office/officeart/2005/8/layout/vList5"/>
    <dgm:cxn modelId="{88D0B0FC-4D55-46DD-A0B4-B4D8F2EBD868}" type="presParOf" srcId="{88D0C8A2-A6BA-4AF4-BCBF-79A50E0C1A93}" destId="{1184E1F6-3B69-4758-B2DB-93550E1CD767}" srcOrd="1" destOrd="0" presId="urn:microsoft.com/office/officeart/2005/8/layout/vList5"/>
    <dgm:cxn modelId="{ADAB3172-05A1-4CBF-8351-8B317C527146}" type="presParOf" srcId="{1B1C41DA-D83F-4CE1-ADD9-05AD817D61B8}" destId="{A1A998B6-FDB9-483C-B843-E42D059BF177}" srcOrd="1" destOrd="0" presId="urn:microsoft.com/office/officeart/2005/8/layout/vList5"/>
    <dgm:cxn modelId="{CE8C03DB-867C-4EA2-BDA9-EBE74F94E752}" type="presParOf" srcId="{1B1C41DA-D83F-4CE1-ADD9-05AD817D61B8}" destId="{61AA6641-69CD-4B39-862C-6263E69FB905}" srcOrd="2" destOrd="0" presId="urn:microsoft.com/office/officeart/2005/8/layout/vList5"/>
    <dgm:cxn modelId="{70BFA0F5-3E05-4DF5-BC0D-057EE90BA179}" type="presParOf" srcId="{61AA6641-69CD-4B39-862C-6263E69FB905}" destId="{B8EAD369-9BF2-4354-9AF3-F1E42A5911C9}" srcOrd="0" destOrd="0" presId="urn:microsoft.com/office/officeart/2005/8/layout/vList5"/>
    <dgm:cxn modelId="{D8A8C665-7F77-4132-980F-2F52C29F7085}" type="presParOf" srcId="{61AA6641-69CD-4B39-862C-6263E69FB905}" destId="{22F72E2A-06CF-413C-8BB9-062A16D03AC8}" srcOrd="1" destOrd="0" presId="urn:microsoft.com/office/officeart/2005/8/layout/vList5"/>
    <dgm:cxn modelId="{A6D93B87-8284-4C74-9D0E-998011F3F216}" type="presParOf" srcId="{1B1C41DA-D83F-4CE1-ADD9-05AD817D61B8}" destId="{DC5424C1-B0A2-4D2F-B8F3-3681E2F64865}" srcOrd="3" destOrd="0" presId="urn:microsoft.com/office/officeart/2005/8/layout/vList5"/>
    <dgm:cxn modelId="{BD06CBED-32FB-43EA-BF80-5BF361743404}" type="presParOf" srcId="{1B1C41DA-D83F-4CE1-ADD9-05AD817D61B8}" destId="{45E627F7-7789-4032-A595-C48CF4B17706}" srcOrd="4" destOrd="0" presId="urn:microsoft.com/office/officeart/2005/8/layout/vList5"/>
    <dgm:cxn modelId="{BC2D3120-C41A-435D-AB9B-FE28D97323A2}" type="presParOf" srcId="{45E627F7-7789-4032-A595-C48CF4B17706}" destId="{589FBE23-8589-4738-8646-389617AEFF95}" srcOrd="0" destOrd="0" presId="urn:microsoft.com/office/officeart/2005/8/layout/vList5"/>
    <dgm:cxn modelId="{318C4875-8708-426B-8789-B29C3F71864C}" type="presParOf" srcId="{45E627F7-7789-4032-A595-C48CF4B17706}" destId="{E095D2C8-7131-4CEE-B1C3-CDB0461EF14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FC1DC-2241-40E0-BD89-3AE90124A8B1}">
      <dsp:nvSpPr>
        <dsp:cNvPr id="0" name=""/>
        <dsp:cNvSpPr/>
      </dsp:nvSpPr>
      <dsp:spPr>
        <a:xfrm rot="5400000">
          <a:off x="4513935" y="-1462414"/>
          <a:ext cx="1698041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700" kern="1200" smtClean="0"/>
            <a:t>Torna mais rápidas as atividades de programação e manutenção de sistemas de informação;</a:t>
          </a:r>
          <a:endParaRPr lang="pt-BR" sz="2700" kern="1200"/>
        </a:p>
      </dsp:txBody>
      <dsp:txXfrm rot="-5400000">
        <a:off x="2839212" y="295201"/>
        <a:ext cx="4964596" cy="1532257"/>
      </dsp:txXfrm>
    </dsp:sp>
    <dsp:sp modelId="{4853F12D-7B3F-4CAA-8B5D-E72945DC288E}">
      <dsp:nvSpPr>
        <dsp:cNvPr id="0" name=""/>
        <dsp:cNvSpPr/>
      </dsp:nvSpPr>
      <dsp:spPr>
        <a:xfrm>
          <a:off x="0" y="53"/>
          <a:ext cx="2839212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Agiliza a manutenção</a:t>
          </a:r>
          <a:endParaRPr lang="pt-BR" sz="3500" kern="1200" dirty="0"/>
        </a:p>
      </dsp:txBody>
      <dsp:txXfrm>
        <a:off x="103614" y="103667"/>
        <a:ext cx="2631984" cy="1915324"/>
      </dsp:txXfrm>
    </dsp:sp>
    <dsp:sp modelId="{6F2A6A82-A60C-4A29-A056-E1893151F301}">
      <dsp:nvSpPr>
        <dsp:cNvPr id="0" name=""/>
        <dsp:cNvSpPr/>
      </dsp:nvSpPr>
      <dsp:spPr>
        <a:xfrm rot="5400000">
          <a:off x="4513935" y="766264"/>
          <a:ext cx="1698041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700" kern="1200" smtClean="0"/>
            <a:t>Reusabilidade de código</a:t>
          </a:r>
          <a:endParaRPr lang="pt-BR" sz="2700" kern="120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700" kern="1200" smtClean="0"/>
            <a:t>Escalabilidade de aplicações</a:t>
          </a:r>
          <a:endParaRPr lang="pt-BR" sz="2700" kern="120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700" kern="1200" dirty="0" smtClean="0"/>
            <a:t>Apropriação</a:t>
          </a:r>
          <a:endParaRPr lang="pt-BR" sz="2700" kern="1200" dirty="0"/>
        </a:p>
      </dsp:txBody>
      <dsp:txXfrm rot="-5400000">
        <a:off x="2839212" y="2523879"/>
        <a:ext cx="4964596" cy="1532257"/>
      </dsp:txXfrm>
    </dsp:sp>
    <dsp:sp modelId="{EDF0184B-99C5-4CFF-A9A4-65F1C9B1ED51}">
      <dsp:nvSpPr>
        <dsp:cNvPr id="0" name=""/>
        <dsp:cNvSpPr/>
      </dsp:nvSpPr>
      <dsp:spPr>
        <a:xfrm>
          <a:off x="0" y="2228732"/>
          <a:ext cx="2839212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smtClean="0"/>
            <a:t>Principais Vantagens</a:t>
          </a:r>
          <a:endParaRPr lang="pt-BR" sz="3500" kern="1200"/>
        </a:p>
      </dsp:txBody>
      <dsp:txXfrm>
        <a:off x="103614" y="2332346"/>
        <a:ext cx="2631984" cy="19153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05BA5-9839-498A-B6BF-55D7E02EA3D7}">
      <dsp:nvSpPr>
        <dsp:cNvPr id="0" name=""/>
        <dsp:cNvSpPr/>
      </dsp:nvSpPr>
      <dsp:spPr>
        <a:xfrm>
          <a:off x="0" y="489040"/>
          <a:ext cx="78867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smtClean="0"/>
            <a:t>Todo objeto é uma instância de uma Classe</a:t>
          </a:r>
          <a:endParaRPr lang="pt-BR" sz="2700" kern="1200"/>
        </a:p>
      </dsp:txBody>
      <dsp:txXfrm>
        <a:off x="52359" y="541399"/>
        <a:ext cx="7781982" cy="967861"/>
      </dsp:txXfrm>
    </dsp:sp>
    <dsp:sp modelId="{AD6F9DF5-481A-4C6C-BF54-320750AC6A93}">
      <dsp:nvSpPr>
        <dsp:cNvPr id="0" name=""/>
        <dsp:cNvSpPr/>
      </dsp:nvSpPr>
      <dsp:spPr>
        <a:xfrm>
          <a:off x="0" y="1639379"/>
          <a:ext cx="78867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smtClean="0"/>
            <a:t>Todas as instâncias de uma classe têm valores próprios para os atributos especificados na classe</a:t>
          </a:r>
          <a:endParaRPr lang="pt-BR" sz="2700" kern="1200"/>
        </a:p>
      </dsp:txBody>
      <dsp:txXfrm>
        <a:off x="52359" y="1691738"/>
        <a:ext cx="7781982" cy="967861"/>
      </dsp:txXfrm>
    </dsp:sp>
    <dsp:sp modelId="{A510D2A5-8A9E-47E0-9B14-612C0C956DAE}">
      <dsp:nvSpPr>
        <dsp:cNvPr id="0" name=""/>
        <dsp:cNvSpPr/>
      </dsp:nvSpPr>
      <dsp:spPr>
        <a:xfrm>
          <a:off x="0" y="2789718"/>
          <a:ext cx="78867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smtClean="0"/>
            <a:t>Os objetos representados por determinada classe diferenciam-se entre si pelos valores de seus atributos</a:t>
          </a:r>
          <a:endParaRPr lang="pt-BR" sz="2700" kern="1200"/>
        </a:p>
      </dsp:txBody>
      <dsp:txXfrm>
        <a:off x="52359" y="2842077"/>
        <a:ext cx="7781982" cy="96786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A8B58-739F-4903-B9FE-FAEF71152F9F}">
      <dsp:nvSpPr>
        <dsp:cNvPr id="0" name=""/>
        <dsp:cNvSpPr/>
      </dsp:nvSpPr>
      <dsp:spPr>
        <a:xfrm rot="5400000">
          <a:off x="3952734" y="-1285576"/>
          <a:ext cx="1474157" cy="44139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200" kern="1200" smtClean="0"/>
            <a:t>As características ou propriedades de um objeto são chamados seus atributos;</a:t>
          </a:r>
          <a:endParaRPr lang="pt-BR" sz="2200" kern="1200"/>
        </a:p>
      </dsp:txBody>
      <dsp:txXfrm rot="-5400000">
        <a:off x="2482842" y="256278"/>
        <a:ext cx="4341980" cy="1330233"/>
      </dsp:txXfrm>
    </dsp:sp>
    <dsp:sp modelId="{5C69E56C-F47F-4F15-B9E8-BA529103D7F9}">
      <dsp:nvSpPr>
        <dsp:cNvPr id="0" name=""/>
        <dsp:cNvSpPr/>
      </dsp:nvSpPr>
      <dsp:spPr>
        <a:xfrm>
          <a:off x="0" y="46"/>
          <a:ext cx="2482842" cy="18426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smtClean="0"/>
            <a:t>Características</a:t>
          </a:r>
          <a:endParaRPr lang="pt-BR" sz="2700" kern="1200"/>
        </a:p>
      </dsp:txBody>
      <dsp:txXfrm>
        <a:off x="89953" y="89999"/>
        <a:ext cx="2302936" cy="1662791"/>
      </dsp:txXfrm>
    </dsp:sp>
    <dsp:sp modelId="{F67D09BD-749F-4509-A078-40C8110AB761}">
      <dsp:nvSpPr>
        <dsp:cNvPr id="0" name=""/>
        <dsp:cNvSpPr/>
      </dsp:nvSpPr>
      <dsp:spPr>
        <a:xfrm rot="5400000">
          <a:off x="3952734" y="649255"/>
          <a:ext cx="1474157" cy="44139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200" kern="1200" smtClean="0"/>
            <a:t>Os atributos identificam o estado de um objeto e representam uma abstração do tipo de dados do mesmo;</a:t>
          </a:r>
          <a:endParaRPr lang="pt-BR" sz="2200" kern="1200"/>
        </a:p>
      </dsp:txBody>
      <dsp:txXfrm rot="-5400000">
        <a:off x="2482842" y="2191109"/>
        <a:ext cx="4341980" cy="1330233"/>
      </dsp:txXfrm>
    </dsp:sp>
    <dsp:sp modelId="{93A37319-245A-441D-88F5-DD89337E6D79}">
      <dsp:nvSpPr>
        <dsp:cNvPr id="0" name=""/>
        <dsp:cNvSpPr/>
      </dsp:nvSpPr>
      <dsp:spPr>
        <a:xfrm>
          <a:off x="0" y="1934878"/>
          <a:ext cx="2482842" cy="18426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smtClean="0"/>
            <a:t>Identificam o estado </a:t>
          </a:r>
          <a:endParaRPr lang="pt-BR" sz="2700" kern="1200"/>
        </a:p>
      </dsp:txBody>
      <dsp:txXfrm>
        <a:off x="89953" y="2024831"/>
        <a:ext cx="2302936" cy="166279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D8E42-3879-4A65-818A-3F8A876D1F75}">
      <dsp:nvSpPr>
        <dsp:cNvPr id="0" name=""/>
        <dsp:cNvSpPr/>
      </dsp:nvSpPr>
      <dsp:spPr>
        <a:xfrm rot="5400000">
          <a:off x="4202854" y="-1596427"/>
          <a:ext cx="973918" cy="44139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kern="1200" smtClean="0"/>
            <a:t>Comportamentos modificam o estado do objeto ou prestam serviços a outros objetos (</a:t>
          </a:r>
          <a:r>
            <a:rPr lang="pt-BR" sz="1900" b="1" kern="1200" smtClean="0"/>
            <a:t>operações</a:t>
          </a:r>
          <a:r>
            <a:rPr lang="pt-BR" sz="1900" kern="1200" smtClean="0"/>
            <a:t>);</a:t>
          </a:r>
          <a:endParaRPr lang="pt-BR" sz="1900" kern="1200"/>
        </a:p>
      </dsp:txBody>
      <dsp:txXfrm rot="-5400000">
        <a:off x="2482843" y="171127"/>
        <a:ext cx="4366399" cy="878832"/>
      </dsp:txXfrm>
    </dsp:sp>
    <dsp:sp modelId="{E753431E-9844-4697-8D38-C33996880366}">
      <dsp:nvSpPr>
        <dsp:cNvPr id="0" name=""/>
        <dsp:cNvSpPr/>
      </dsp:nvSpPr>
      <dsp:spPr>
        <a:xfrm>
          <a:off x="0" y="1844"/>
          <a:ext cx="2482842" cy="1217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400" kern="1200" smtClean="0"/>
            <a:t>Modificam o estado</a:t>
          </a:r>
          <a:endParaRPr lang="pt-BR" sz="3400" kern="1200"/>
        </a:p>
      </dsp:txBody>
      <dsp:txXfrm>
        <a:off x="59428" y="61272"/>
        <a:ext cx="2363986" cy="1098541"/>
      </dsp:txXfrm>
    </dsp:sp>
    <dsp:sp modelId="{6A2B7740-1319-4607-A910-FB527A1E07C2}">
      <dsp:nvSpPr>
        <dsp:cNvPr id="0" name=""/>
        <dsp:cNvSpPr/>
      </dsp:nvSpPr>
      <dsp:spPr>
        <a:xfrm rot="5400000">
          <a:off x="4202854" y="-318160"/>
          <a:ext cx="973918" cy="44139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kern="1200" smtClean="0"/>
            <a:t>Quando o estado de um objeto for alterado externamente, esta alteração </a:t>
          </a:r>
          <a:r>
            <a:rPr lang="pt-BR" sz="1900" b="1" kern="1200" smtClean="0"/>
            <a:t>DEVE </a:t>
          </a:r>
          <a:r>
            <a:rPr lang="pt-BR" sz="1900" kern="1200" smtClean="0"/>
            <a:t>ser realizada através de operações;</a:t>
          </a:r>
          <a:endParaRPr lang="pt-BR" sz="1900" kern="1200"/>
        </a:p>
      </dsp:txBody>
      <dsp:txXfrm rot="-5400000">
        <a:off x="2482843" y="1449394"/>
        <a:ext cx="4366399" cy="878832"/>
      </dsp:txXfrm>
    </dsp:sp>
    <dsp:sp modelId="{79EEF259-C00E-49BA-921E-6FD84DCD5A9E}">
      <dsp:nvSpPr>
        <dsp:cNvPr id="0" name=""/>
        <dsp:cNvSpPr/>
      </dsp:nvSpPr>
      <dsp:spPr>
        <a:xfrm>
          <a:off x="0" y="1280112"/>
          <a:ext cx="2482842" cy="1217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400" kern="1200" smtClean="0"/>
            <a:t>Alterações externas</a:t>
          </a:r>
          <a:endParaRPr lang="pt-BR" sz="3400" kern="1200"/>
        </a:p>
      </dsp:txBody>
      <dsp:txXfrm>
        <a:off x="59428" y="1339540"/>
        <a:ext cx="2363986" cy="1098541"/>
      </dsp:txXfrm>
    </dsp:sp>
    <dsp:sp modelId="{0C20613E-93C4-4634-8B5F-0BFD0D5B4F9B}">
      <dsp:nvSpPr>
        <dsp:cNvPr id="0" name=""/>
        <dsp:cNvSpPr/>
      </dsp:nvSpPr>
      <dsp:spPr>
        <a:xfrm rot="5400000">
          <a:off x="4202854" y="960107"/>
          <a:ext cx="973918" cy="44139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kern="1200" smtClean="0"/>
            <a:t>Método é a implementação de uma operação;</a:t>
          </a:r>
          <a:endParaRPr lang="pt-BR" sz="1900" kern="1200"/>
        </a:p>
      </dsp:txBody>
      <dsp:txXfrm rot="-5400000">
        <a:off x="2482843" y="2727662"/>
        <a:ext cx="4366399" cy="878832"/>
      </dsp:txXfrm>
    </dsp:sp>
    <dsp:sp modelId="{EA38C445-8038-4077-8BEE-6A669F6BF895}">
      <dsp:nvSpPr>
        <dsp:cNvPr id="0" name=""/>
        <dsp:cNvSpPr/>
      </dsp:nvSpPr>
      <dsp:spPr>
        <a:xfrm>
          <a:off x="0" y="2558379"/>
          <a:ext cx="2482842" cy="1217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400" kern="1200" smtClean="0"/>
            <a:t>Método </a:t>
          </a:r>
          <a:endParaRPr lang="pt-BR" sz="3400" kern="1200"/>
        </a:p>
      </dsp:txBody>
      <dsp:txXfrm>
        <a:off x="59428" y="2617807"/>
        <a:ext cx="2363986" cy="109854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749A6-E3C4-4B39-8590-18D915536723}">
      <dsp:nvSpPr>
        <dsp:cNvPr id="0" name=""/>
        <dsp:cNvSpPr/>
      </dsp:nvSpPr>
      <dsp:spPr>
        <a:xfrm rot="5400000">
          <a:off x="3840142" y="-1425739"/>
          <a:ext cx="973918" cy="4072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smtClean="0"/>
            <a:t>Os métodos de uma classe manipulam somente as estruturas de dados daquela própria classe, não podendo acessar diretamente dados de outra classe (encapsulamento) ;</a:t>
          </a:r>
          <a:endParaRPr lang="pt-BR" sz="1400" kern="1200"/>
        </a:p>
      </dsp:txBody>
      <dsp:txXfrm rot="-5400000">
        <a:off x="2290819" y="171127"/>
        <a:ext cx="4025023" cy="878832"/>
      </dsp:txXfrm>
    </dsp:sp>
    <dsp:sp modelId="{E1F4B56E-5483-4250-98BC-250824AAB140}">
      <dsp:nvSpPr>
        <dsp:cNvPr id="0" name=""/>
        <dsp:cNvSpPr/>
      </dsp:nvSpPr>
      <dsp:spPr>
        <a:xfrm>
          <a:off x="0" y="1844"/>
          <a:ext cx="2290818" cy="1217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smtClean="0"/>
            <a:t>Manipulam estruturas da própria classe</a:t>
          </a:r>
          <a:endParaRPr lang="pt-BR" sz="2400" kern="1200"/>
        </a:p>
      </dsp:txBody>
      <dsp:txXfrm>
        <a:off x="59428" y="61272"/>
        <a:ext cx="2171962" cy="1098541"/>
      </dsp:txXfrm>
    </dsp:sp>
    <dsp:sp modelId="{E95D59BD-FE22-4976-8513-7AFCA1230EED}">
      <dsp:nvSpPr>
        <dsp:cNvPr id="0" name=""/>
        <dsp:cNvSpPr/>
      </dsp:nvSpPr>
      <dsp:spPr>
        <a:xfrm rot="5400000">
          <a:off x="3840142" y="-147472"/>
          <a:ext cx="973918" cy="4072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smtClean="0"/>
            <a:t>O acesso aos dados de outra classe DEVE ser feito através da solicitação de serviços;</a:t>
          </a:r>
          <a:endParaRPr lang="pt-BR" sz="1400" kern="1200"/>
        </a:p>
      </dsp:txBody>
      <dsp:txXfrm rot="-5400000">
        <a:off x="2290819" y="1449394"/>
        <a:ext cx="4025023" cy="878832"/>
      </dsp:txXfrm>
    </dsp:sp>
    <dsp:sp modelId="{C1FBC216-D4D0-413D-A1F4-3DE78E7752CF}">
      <dsp:nvSpPr>
        <dsp:cNvPr id="0" name=""/>
        <dsp:cNvSpPr/>
      </dsp:nvSpPr>
      <dsp:spPr>
        <a:xfrm>
          <a:off x="0" y="1280112"/>
          <a:ext cx="2290818" cy="1217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smtClean="0"/>
            <a:t>Solicitação de serviços</a:t>
          </a:r>
          <a:endParaRPr lang="pt-BR" sz="2400" kern="1200"/>
        </a:p>
      </dsp:txBody>
      <dsp:txXfrm>
        <a:off x="59428" y="1339540"/>
        <a:ext cx="2171962" cy="1098541"/>
      </dsp:txXfrm>
    </dsp:sp>
    <dsp:sp modelId="{1389655E-4BF9-40CD-A7ED-C610BCB1B3D6}">
      <dsp:nvSpPr>
        <dsp:cNvPr id="0" name=""/>
        <dsp:cNvSpPr/>
      </dsp:nvSpPr>
      <dsp:spPr>
        <a:xfrm rot="5400000">
          <a:off x="3840142" y="1130795"/>
          <a:ext cx="973918" cy="4072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smtClean="0"/>
            <a:t>É a chamada de uma operação de um objeto sobre outro;</a:t>
          </a:r>
          <a:endParaRPr lang="pt-BR" sz="1400" kern="1200"/>
        </a:p>
      </dsp:txBody>
      <dsp:txXfrm rot="-5400000">
        <a:off x="2290819" y="2727662"/>
        <a:ext cx="4025023" cy="878832"/>
      </dsp:txXfrm>
    </dsp:sp>
    <dsp:sp modelId="{167F7942-6E6A-45B6-B662-6B05D4191503}">
      <dsp:nvSpPr>
        <dsp:cNvPr id="0" name=""/>
        <dsp:cNvSpPr/>
      </dsp:nvSpPr>
      <dsp:spPr>
        <a:xfrm>
          <a:off x="0" y="2558379"/>
          <a:ext cx="2290818" cy="1217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smtClean="0"/>
            <a:t>Mensagem</a:t>
          </a:r>
          <a:endParaRPr lang="pt-BR" sz="2400" kern="1200"/>
        </a:p>
      </dsp:txBody>
      <dsp:txXfrm>
        <a:off x="59428" y="2617807"/>
        <a:ext cx="2171962" cy="109854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E64D4-ECC4-4AE2-83B5-D670365FC81A}">
      <dsp:nvSpPr>
        <dsp:cNvPr id="0" name=""/>
        <dsp:cNvSpPr/>
      </dsp:nvSpPr>
      <dsp:spPr>
        <a:xfrm rot="5400000">
          <a:off x="3427362" y="-1073109"/>
          <a:ext cx="1384950" cy="387749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smtClean="0"/>
            <a:t>Os objetos se distinguem uns dos outros pela sua própria existência, e não pelos valores de seus atributos;</a:t>
          </a:r>
          <a:endParaRPr lang="pt-BR" sz="2000" kern="1200"/>
        </a:p>
      </dsp:txBody>
      <dsp:txXfrm rot="-5400000">
        <a:off x="2181090" y="240771"/>
        <a:ext cx="3809886" cy="1249734"/>
      </dsp:txXfrm>
    </dsp:sp>
    <dsp:sp modelId="{419880FE-1E7D-45F3-9E6D-D651B50A2914}">
      <dsp:nvSpPr>
        <dsp:cNvPr id="0" name=""/>
        <dsp:cNvSpPr/>
      </dsp:nvSpPr>
      <dsp:spPr>
        <a:xfrm>
          <a:off x="0" y="43"/>
          <a:ext cx="2181090" cy="1731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400" kern="1200" smtClean="0"/>
            <a:t>Distinção dos objetos</a:t>
          </a:r>
          <a:endParaRPr lang="pt-BR" sz="3400" kern="1200"/>
        </a:p>
      </dsp:txBody>
      <dsp:txXfrm>
        <a:off x="84510" y="84553"/>
        <a:ext cx="2012070" cy="1562167"/>
      </dsp:txXfrm>
    </dsp:sp>
    <dsp:sp modelId="{FC1B9B25-B771-49FC-97B2-426C8B55AB16}">
      <dsp:nvSpPr>
        <dsp:cNvPr id="0" name=""/>
        <dsp:cNvSpPr/>
      </dsp:nvSpPr>
      <dsp:spPr>
        <a:xfrm rot="5400000">
          <a:off x="3427362" y="744637"/>
          <a:ext cx="1384950" cy="387749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smtClean="0"/>
            <a:t>Os objetos, assim como na vida real ocupam espaço físico, no computador ocupam </a:t>
          </a:r>
          <a:r>
            <a:rPr lang="pt-BR" sz="2000" b="1" kern="1200" smtClean="0"/>
            <a:t>memória</a:t>
          </a:r>
          <a:r>
            <a:rPr lang="pt-BR" sz="2000" kern="1200" smtClean="0"/>
            <a:t>;</a:t>
          </a:r>
          <a:endParaRPr lang="pt-BR" sz="2000" kern="1200"/>
        </a:p>
      </dsp:txBody>
      <dsp:txXfrm rot="-5400000">
        <a:off x="2181090" y="2058517"/>
        <a:ext cx="3809886" cy="1249734"/>
      </dsp:txXfrm>
    </dsp:sp>
    <dsp:sp modelId="{89827B2C-A40E-4B16-BC04-8DFB3791A02D}">
      <dsp:nvSpPr>
        <dsp:cNvPr id="0" name=""/>
        <dsp:cNvSpPr/>
      </dsp:nvSpPr>
      <dsp:spPr>
        <a:xfrm>
          <a:off x="0" y="1817790"/>
          <a:ext cx="2181090" cy="1731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400" kern="1200" smtClean="0"/>
            <a:t>Memória</a:t>
          </a:r>
          <a:endParaRPr lang="pt-BR" sz="3400" kern="1200"/>
        </a:p>
      </dsp:txBody>
      <dsp:txXfrm>
        <a:off x="84510" y="1902300"/>
        <a:ext cx="2012070" cy="156216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97AA1-7156-451B-A145-2EEF1F0C8632}">
      <dsp:nvSpPr>
        <dsp:cNvPr id="0" name=""/>
        <dsp:cNvSpPr/>
      </dsp:nvSpPr>
      <dsp:spPr>
        <a:xfrm rot="5400000">
          <a:off x="4329303" y="-1693841"/>
          <a:ext cx="875537" cy="44866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kern="1200" smtClean="0"/>
            <a:t>A comunicação entre os objetos ocorre pela troca de mensagens</a:t>
          </a:r>
          <a:endParaRPr lang="pt-BR" sz="1700" kern="1200"/>
        </a:p>
      </dsp:txBody>
      <dsp:txXfrm rot="-5400000">
        <a:off x="2523744" y="154458"/>
        <a:ext cx="4443916" cy="790057"/>
      </dsp:txXfrm>
    </dsp:sp>
    <dsp:sp modelId="{4A3CED56-79DF-4ACF-84BB-1448BF176FE3}">
      <dsp:nvSpPr>
        <dsp:cNvPr id="0" name=""/>
        <dsp:cNvSpPr/>
      </dsp:nvSpPr>
      <dsp:spPr>
        <a:xfrm>
          <a:off x="0" y="2275"/>
          <a:ext cx="2523744" cy="10944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kern="1200" dirty="0" smtClean="0"/>
            <a:t>Troca de mensagens</a:t>
          </a:r>
          <a:endParaRPr lang="pt-BR" sz="3100" kern="1200" dirty="0"/>
        </a:p>
      </dsp:txBody>
      <dsp:txXfrm>
        <a:off x="53425" y="55700"/>
        <a:ext cx="2416894" cy="987571"/>
      </dsp:txXfrm>
    </dsp:sp>
    <dsp:sp modelId="{5FA57CB3-9FC1-4F77-BE33-A38D7EB542AD}">
      <dsp:nvSpPr>
        <dsp:cNvPr id="0" name=""/>
        <dsp:cNvSpPr/>
      </dsp:nvSpPr>
      <dsp:spPr>
        <a:xfrm rot="5400000">
          <a:off x="4329303" y="-544698"/>
          <a:ext cx="875537" cy="44866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kern="1200" smtClean="0"/>
            <a:t>Um objeto solicita informações de outro objeto para realizar suas funções</a:t>
          </a:r>
          <a:endParaRPr lang="pt-BR" sz="1700" kern="1200"/>
        </a:p>
      </dsp:txBody>
      <dsp:txXfrm rot="-5400000">
        <a:off x="2523744" y="1303601"/>
        <a:ext cx="4443916" cy="790057"/>
      </dsp:txXfrm>
    </dsp:sp>
    <dsp:sp modelId="{0E920950-A043-4FFD-A410-67EA620B000B}">
      <dsp:nvSpPr>
        <dsp:cNvPr id="0" name=""/>
        <dsp:cNvSpPr/>
      </dsp:nvSpPr>
      <dsp:spPr>
        <a:xfrm>
          <a:off x="0" y="1151418"/>
          <a:ext cx="2523744" cy="10944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kern="1200" smtClean="0"/>
            <a:t>Solicita informações</a:t>
          </a:r>
          <a:endParaRPr lang="pt-BR" sz="3100" kern="1200"/>
        </a:p>
      </dsp:txBody>
      <dsp:txXfrm>
        <a:off x="53425" y="1204843"/>
        <a:ext cx="2416894" cy="987571"/>
      </dsp:txXfrm>
    </dsp:sp>
    <dsp:sp modelId="{2CDCB314-E2E4-4494-9F02-D9103D93B51D}">
      <dsp:nvSpPr>
        <dsp:cNvPr id="0" name=""/>
        <dsp:cNvSpPr/>
      </dsp:nvSpPr>
      <dsp:spPr>
        <a:xfrm rot="5400000">
          <a:off x="4329303" y="604444"/>
          <a:ext cx="875537" cy="44866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kern="1200" dirty="0" smtClean="0"/>
            <a:t>Uma mensagem é a execução de uma operação</a:t>
          </a:r>
          <a:endParaRPr lang="pt-BR" sz="1700" kern="1200" dirty="0"/>
        </a:p>
      </dsp:txBody>
      <dsp:txXfrm rot="-5400000">
        <a:off x="2523744" y="2452743"/>
        <a:ext cx="4443916" cy="790057"/>
      </dsp:txXfrm>
    </dsp:sp>
    <dsp:sp modelId="{6AD54579-DA50-4D66-85B4-28D73FF06D3D}">
      <dsp:nvSpPr>
        <dsp:cNvPr id="0" name=""/>
        <dsp:cNvSpPr/>
      </dsp:nvSpPr>
      <dsp:spPr>
        <a:xfrm>
          <a:off x="0" y="2300561"/>
          <a:ext cx="2523744" cy="10944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kern="1200" smtClean="0"/>
            <a:t>Execução da operação</a:t>
          </a:r>
          <a:endParaRPr lang="pt-BR" sz="3100" kern="1200"/>
        </a:p>
      </dsp:txBody>
      <dsp:txXfrm>
        <a:off x="53425" y="2353986"/>
        <a:ext cx="2416894" cy="987571"/>
      </dsp:txXfrm>
    </dsp:sp>
    <dsp:sp modelId="{A6F18725-0290-4B18-887C-78F05898A7C2}">
      <dsp:nvSpPr>
        <dsp:cNvPr id="0" name=""/>
        <dsp:cNvSpPr/>
      </dsp:nvSpPr>
      <dsp:spPr>
        <a:xfrm rot="5400000">
          <a:off x="4329303" y="1753587"/>
          <a:ext cx="875537" cy="44866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kern="1200" smtClean="0"/>
            <a:t>Uma mensagem pode ou não enviar parâmetros para outro objeto, bem como receber ou não uma resposta do mesmo.</a:t>
          </a:r>
          <a:endParaRPr lang="pt-BR" sz="1700" kern="1200"/>
        </a:p>
      </dsp:txBody>
      <dsp:txXfrm rot="-5400000">
        <a:off x="2523744" y="3601886"/>
        <a:ext cx="4443916" cy="790057"/>
      </dsp:txXfrm>
    </dsp:sp>
    <dsp:sp modelId="{845546DD-D1F1-4340-8CA5-01785D014BAB}">
      <dsp:nvSpPr>
        <dsp:cNvPr id="0" name=""/>
        <dsp:cNvSpPr/>
      </dsp:nvSpPr>
      <dsp:spPr>
        <a:xfrm>
          <a:off x="0" y="3449704"/>
          <a:ext cx="2523744" cy="10944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kern="1200" smtClean="0"/>
            <a:t>Parâmetros</a:t>
          </a:r>
          <a:endParaRPr lang="pt-BR" sz="3100" kern="1200"/>
        </a:p>
      </dsp:txBody>
      <dsp:txXfrm>
        <a:off x="53425" y="3503129"/>
        <a:ext cx="2416894" cy="98757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1DFA3-026F-487B-9C54-F5592CEA0946}">
      <dsp:nvSpPr>
        <dsp:cNvPr id="0" name=""/>
        <dsp:cNvSpPr/>
      </dsp:nvSpPr>
      <dsp:spPr>
        <a:xfrm>
          <a:off x="0" y="83909"/>
          <a:ext cx="2256234" cy="1353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smtClean="0"/>
            <a:t>Nomes no Singular</a:t>
          </a:r>
          <a:endParaRPr lang="pt-BR" sz="2100" kern="1200"/>
        </a:p>
      </dsp:txBody>
      <dsp:txXfrm>
        <a:off x="0" y="83909"/>
        <a:ext cx="2256234" cy="1353740"/>
      </dsp:txXfrm>
    </dsp:sp>
    <dsp:sp modelId="{AC81117D-78EB-4BB4-B419-BBE9E32DEBAE}">
      <dsp:nvSpPr>
        <dsp:cNvPr id="0" name=""/>
        <dsp:cNvSpPr/>
      </dsp:nvSpPr>
      <dsp:spPr>
        <a:xfrm>
          <a:off x="2481857" y="83909"/>
          <a:ext cx="2256234" cy="1353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smtClean="0"/>
            <a:t>Sem hífen, tracinhos ou espaços</a:t>
          </a:r>
          <a:endParaRPr lang="pt-BR" sz="2100" kern="1200"/>
        </a:p>
      </dsp:txBody>
      <dsp:txXfrm>
        <a:off x="2481857" y="83909"/>
        <a:ext cx="2256234" cy="1353740"/>
      </dsp:txXfrm>
    </dsp:sp>
    <dsp:sp modelId="{7191D86F-3355-41AB-9721-89B46FF4C9B9}">
      <dsp:nvSpPr>
        <dsp:cNvPr id="0" name=""/>
        <dsp:cNvSpPr/>
      </dsp:nvSpPr>
      <dsp:spPr>
        <a:xfrm>
          <a:off x="4963715" y="83909"/>
          <a:ext cx="2256234" cy="1353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smtClean="0"/>
            <a:t>Sem Preposições (de, para, do, com, etc)</a:t>
          </a:r>
          <a:endParaRPr lang="pt-BR" sz="2100" kern="1200"/>
        </a:p>
      </dsp:txBody>
      <dsp:txXfrm>
        <a:off x="4963715" y="83909"/>
        <a:ext cx="2256234" cy="1353740"/>
      </dsp:txXfrm>
    </dsp:sp>
    <dsp:sp modelId="{864186BA-0029-4A09-B2B4-E64D4DAEB98C}">
      <dsp:nvSpPr>
        <dsp:cNvPr id="0" name=""/>
        <dsp:cNvSpPr/>
      </dsp:nvSpPr>
      <dsp:spPr>
        <a:xfrm>
          <a:off x="0" y="1663273"/>
          <a:ext cx="2256234" cy="1353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smtClean="0"/>
            <a:t>Não usar palavras desgastadas (Tabela, Cadastro, etc)</a:t>
          </a:r>
          <a:endParaRPr lang="pt-BR" sz="2100" kern="1200"/>
        </a:p>
      </dsp:txBody>
      <dsp:txXfrm>
        <a:off x="0" y="1663273"/>
        <a:ext cx="2256234" cy="1353740"/>
      </dsp:txXfrm>
    </dsp:sp>
    <dsp:sp modelId="{B005EC56-23BA-4973-85AB-4870F1BC72D7}">
      <dsp:nvSpPr>
        <dsp:cNvPr id="0" name=""/>
        <dsp:cNvSpPr/>
      </dsp:nvSpPr>
      <dsp:spPr>
        <a:xfrm>
          <a:off x="2481857" y="1663273"/>
          <a:ext cx="2256234" cy="1353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smtClean="0"/>
            <a:t>Para vários nomes usar 1ª letra Maiúscula e demais minúsculas</a:t>
          </a:r>
          <a:endParaRPr lang="pt-BR" sz="2100" kern="1200"/>
        </a:p>
      </dsp:txBody>
      <dsp:txXfrm>
        <a:off x="2481857" y="1663273"/>
        <a:ext cx="2256234" cy="1353740"/>
      </dsp:txXfrm>
    </dsp:sp>
    <dsp:sp modelId="{A8F0B754-2515-4476-8794-51E71C22D426}">
      <dsp:nvSpPr>
        <dsp:cNvPr id="0" name=""/>
        <dsp:cNvSpPr/>
      </dsp:nvSpPr>
      <dsp:spPr>
        <a:xfrm>
          <a:off x="4963715" y="1663273"/>
          <a:ext cx="2256234" cy="1353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smtClean="0"/>
            <a:t>Exemplos: Cliente,  ProdutoEstoque,  PessoaJuridica </a:t>
          </a:r>
          <a:endParaRPr lang="pt-BR" sz="2100" kern="1200"/>
        </a:p>
      </dsp:txBody>
      <dsp:txXfrm>
        <a:off x="4963715" y="1663273"/>
        <a:ext cx="2256234" cy="135374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483ED-DE73-43C8-A7BC-E9CE8FBFEEF5}">
      <dsp:nvSpPr>
        <dsp:cNvPr id="0" name=""/>
        <dsp:cNvSpPr/>
      </dsp:nvSpPr>
      <dsp:spPr>
        <a:xfrm>
          <a:off x="49161" y="1390"/>
          <a:ext cx="2602036" cy="15612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Sem hífen, tracinhos ou espaços</a:t>
          </a:r>
          <a:endParaRPr lang="pt-BR" sz="2000" kern="1200" dirty="0"/>
        </a:p>
      </dsp:txBody>
      <dsp:txXfrm>
        <a:off x="49161" y="1390"/>
        <a:ext cx="2602036" cy="1561221"/>
      </dsp:txXfrm>
    </dsp:sp>
    <dsp:sp modelId="{1F722A14-8F83-4167-B3AD-74C22627AE70}">
      <dsp:nvSpPr>
        <dsp:cNvPr id="0" name=""/>
        <dsp:cNvSpPr/>
      </dsp:nvSpPr>
      <dsp:spPr>
        <a:xfrm>
          <a:off x="2911401" y="1390"/>
          <a:ext cx="2602036" cy="15612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smtClean="0"/>
            <a:t>Sem Preposições (de, para, do, com, etc)</a:t>
          </a:r>
          <a:endParaRPr lang="pt-BR" sz="2000" kern="1200"/>
        </a:p>
      </dsp:txBody>
      <dsp:txXfrm>
        <a:off x="2911401" y="1390"/>
        <a:ext cx="2602036" cy="1561221"/>
      </dsp:txXfrm>
    </dsp:sp>
    <dsp:sp modelId="{8E44AEDB-7D44-4F5F-87B8-6B26476D3CAD}">
      <dsp:nvSpPr>
        <dsp:cNvPr id="0" name=""/>
        <dsp:cNvSpPr/>
      </dsp:nvSpPr>
      <dsp:spPr>
        <a:xfrm>
          <a:off x="49161" y="1822815"/>
          <a:ext cx="2602036" cy="15612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smtClean="0"/>
            <a:t>1ª letra minúscula (para o caso de vários nomes, a 1ª letra dos demais nomes devem ser maiúsculas).</a:t>
          </a:r>
          <a:endParaRPr lang="pt-BR" sz="2000" kern="1200"/>
        </a:p>
      </dsp:txBody>
      <dsp:txXfrm>
        <a:off x="49161" y="1822815"/>
        <a:ext cx="2602036" cy="1561221"/>
      </dsp:txXfrm>
    </dsp:sp>
    <dsp:sp modelId="{1CBE4DD9-1DBA-42E3-962A-E8B299DA465D}">
      <dsp:nvSpPr>
        <dsp:cNvPr id="0" name=""/>
        <dsp:cNvSpPr/>
      </dsp:nvSpPr>
      <dsp:spPr>
        <a:xfrm>
          <a:off x="2911401" y="1822815"/>
          <a:ext cx="2602036" cy="15612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Exemplos:	idade</a:t>
          </a:r>
          <a:r>
            <a:rPr lang="pt-BR" sz="2000" kern="1200" smtClean="0"/>
            <a:t>, nomeCliente</a:t>
          </a:r>
          <a:r>
            <a:rPr lang="pt-BR" sz="2000" kern="1200" dirty="0" smtClean="0"/>
            <a:t>, </a:t>
          </a:r>
          <a:r>
            <a:rPr lang="pt-BR" sz="2000" kern="1200" dirty="0" err="1" smtClean="0"/>
            <a:t>sldDevedor</a:t>
          </a:r>
          <a:r>
            <a:rPr lang="pt-BR" sz="2000" kern="1200" dirty="0" smtClean="0"/>
            <a:t>, </a:t>
          </a:r>
          <a:r>
            <a:rPr lang="pt-BR" sz="2000" kern="1200" dirty="0" err="1" smtClean="0"/>
            <a:t>qtdAlunosMatriculados</a:t>
          </a:r>
          <a:endParaRPr lang="pt-BR" sz="2000" kern="1200" dirty="0"/>
        </a:p>
      </dsp:txBody>
      <dsp:txXfrm>
        <a:off x="2911401" y="1822815"/>
        <a:ext cx="2602036" cy="156122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BB17D-ECE1-4E89-B815-DD752B3A491E}">
      <dsp:nvSpPr>
        <dsp:cNvPr id="0" name=""/>
        <dsp:cNvSpPr/>
      </dsp:nvSpPr>
      <dsp:spPr>
        <a:xfrm>
          <a:off x="0" y="457200"/>
          <a:ext cx="2285999" cy="1371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Sem hífen, tracinhos ou espaços</a:t>
          </a:r>
          <a:endParaRPr lang="pt-BR" sz="1400" kern="1200" dirty="0"/>
        </a:p>
      </dsp:txBody>
      <dsp:txXfrm>
        <a:off x="0" y="457200"/>
        <a:ext cx="2285999" cy="1371599"/>
      </dsp:txXfrm>
    </dsp:sp>
    <dsp:sp modelId="{C001F89B-8754-428F-B415-50AA148FF7EC}">
      <dsp:nvSpPr>
        <dsp:cNvPr id="0" name=""/>
        <dsp:cNvSpPr/>
      </dsp:nvSpPr>
      <dsp:spPr>
        <a:xfrm>
          <a:off x="2514600" y="457200"/>
          <a:ext cx="2285999" cy="1371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smtClean="0"/>
            <a:t>Sem Preposições (de, para, do, com, etc)</a:t>
          </a:r>
          <a:endParaRPr lang="pt-BR" sz="1400" kern="1200"/>
        </a:p>
      </dsp:txBody>
      <dsp:txXfrm>
        <a:off x="2514600" y="457200"/>
        <a:ext cx="2285999" cy="1371599"/>
      </dsp:txXfrm>
    </dsp:sp>
    <dsp:sp modelId="{34DF082D-21B0-43F1-A110-9415E8986B42}">
      <dsp:nvSpPr>
        <dsp:cNvPr id="0" name=""/>
        <dsp:cNvSpPr/>
      </dsp:nvSpPr>
      <dsp:spPr>
        <a:xfrm>
          <a:off x="5029199" y="457200"/>
          <a:ext cx="2285999" cy="1371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smtClean="0"/>
            <a:t>Verbos no infinitivo (...ar, ...er, ...ir, etc)</a:t>
          </a:r>
          <a:endParaRPr lang="pt-BR" sz="1400" kern="1200"/>
        </a:p>
      </dsp:txBody>
      <dsp:txXfrm>
        <a:off x="5029199" y="457200"/>
        <a:ext cx="2285999" cy="1371599"/>
      </dsp:txXfrm>
    </dsp:sp>
    <dsp:sp modelId="{B55B489F-DC01-485B-8F41-B4F8E4C6DE9C}">
      <dsp:nvSpPr>
        <dsp:cNvPr id="0" name=""/>
        <dsp:cNvSpPr/>
      </dsp:nvSpPr>
      <dsp:spPr>
        <a:xfrm>
          <a:off x="1257300" y="2057400"/>
          <a:ext cx="2285999" cy="1371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smtClean="0"/>
            <a:t>Sempre colocar Verbo + Sujeito</a:t>
          </a:r>
          <a:endParaRPr lang="pt-BR" sz="1400" kern="1200"/>
        </a:p>
      </dsp:txBody>
      <dsp:txXfrm>
        <a:off x="1257300" y="2057400"/>
        <a:ext cx="2285999" cy="1371599"/>
      </dsp:txXfrm>
    </dsp:sp>
    <dsp:sp modelId="{F0D554D2-E92B-435E-AECE-5123A5B4D194}">
      <dsp:nvSpPr>
        <dsp:cNvPr id="0" name=""/>
        <dsp:cNvSpPr/>
      </dsp:nvSpPr>
      <dsp:spPr>
        <a:xfrm>
          <a:off x="3771900" y="2057400"/>
          <a:ext cx="2285999" cy="1371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smtClean="0"/>
            <a:t>1ª letra minúscula (para o caso de vários nomes, a 1ª letra dos demais nomes devem ser maiúsculas).</a:t>
          </a:r>
          <a:endParaRPr lang="pt-BR" sz="1400" kern="1200"/>
        </a:p>
      </dsp:txBody>
      <dsp:txXfrm>
        <a:off x="3771900" y="2057400"/>
        <a:ext cx="2285999" cy="1371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75EA8-E8EA-4476-912D-C080143C0D6E}">
      <dsp:nvSpPr>
        <dsp:cNvPr id="0" name=""/>
        <dsp:cNvSpPr/>
      </dsp:nvSpPr>
      <dsp:spPr>
        <a:xfrm rot="5400000">
          <a:off x="4802041" y="-182047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kern="1200" smtClean="0"/>
            <a:t>Uma classe surge da identificação de características e operações similares em objetos distintos;</a:t>
          </a:r>
          <a:endParaRPr lang="pt-BR" sz="1700" kern="1200"/>
        </a:p>
      </dsp:txBody>
      <dsp:txXfrm rot="-5400000">
        <a:off x="2839212" y="197117"/>
        <a:ext cx="4992725" cy="1012303"/>
      </dsp:txXfrm>
    </dsp:sp>
    <dsp:sp modelId="{D7313961-F5D2-435D-ACFD-D9F96E1F041E}">
      <dsp:nvSpPr>
        <dsp:cNvPr id="0" name=""/>
        <dsp:cNvSpPr/>
      </dsp:nvSpPr>
      <dsp:spPr>
        <a:xfrm>
          <a:off x="0" y="2124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smtClean="0"/>
            <a:t>Identificação de características e operações similares</a:t>
          </a:r>
          <a:endParaRPr lang="pt-BR" sz="2400" kern="1200"/>
        </a:p>
      </dsp:txBody>
      <dsp:txXfrm>
        <a:off x="68454" y="70578"/>
        <a:ext cx="2702304" cy="1265378"/>
      </dsp:txXfrm>
    </dsp:sp>
    <dsp:sp modelId="{C85BECF0-36A2-49E7-9048-0342BC220D2A}">
      <dsp:nvSpPr>
        <dsp:cNvPr id="0" name=""/>
        <dsp:cNvSpPr/>
      </dsp:nvSpPr>
      <dsp:spPr>
        <a:xfrm rot="5400000">
          <a:off x="4802041" y="-348074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kern="1200" smtClean="0"/>
            <a:t>Uma classe então é a representação de um conjunto de objetos que compartilham a mesma estrutura de atributos, operações e relacionamentos;</a:t>
          </a:r>
          <a:endParaRPr lang="pt-BR" sz="1700" kern="1200"/>
        </a:p>
      </dsp:txBody>
      <dsp:txXfrm rot="-5400000">
        <a:off x="2839212" y="1669518"/>
        <a:ext cx="4992725" cy="1012303"/>
      </dsp:txXfrm>
    </dsp:sp>
    <dsp:sp modelId="{0E354E24-7B70-4DC7-9256-51F03A578C58}">
      <dsp:nvSpPr>
        <dsp:cNvPr id="0" name=""/>
        <dsp:cNvSpPr/>
      </dsp:nvSpPr>
      <dsp:spPr>
        <a:xfrm>
          <a:off x="0" y="1474525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smtClean="0"/>
            <a:t>É a representação de um conjunto de objetos</a:t>
          </a:r>
          <a:endParaRPr lang="pt-BR" sz="2400" kern="1200"/>
        </a:p>
      </dsp:txBody>
      <dsp:txXfrm>
        <a:off x="68454" y="1542979"/>
        <a:ext cx="2702304" cy="1265378"/>
      </dsp:txXfrm>
    </dsp:sp>
    <dsp:sp modelId="{A0360318-B8CB-4446-8A27-85A1D1748705}">
      <dsp:nvSpPr>
        <dsp:cNvPr id="0" name=""/>
        <dsp:cNvSpPr/>
      </dsp:nvSpPr>
      <dsp:spPr>
        <a:xfrm rot="5400000">
          <a:off x="4802041" y="112432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kern="1200" smtClean="0"/>
            <a:t>A classe especifica a estrutura de um objeto sem informar quais serão seus valores;</a:t>
          </a:r>
          <a:endParaRPr lang="pt-BR" sz="1700" kern="1200"/>
        </a:p>
      </dsp:txBody>
      <dsp:txXfrm rot="-5400000">
        <a:off x="2839212" y="3141918"/>
        <a:ext cx="4992725" cy="1012303"/>
      </dsp:txXfrm>
    </dsp:sp>
    <dsp:sp modelId="{EAE92D39-DB13-4012-A987-C978E845EDA7}">
      <dsp:nvSpPr>
        <dsp:cNvPr id="0" name=""/>
        <dsp:cNvSpPr/>
      </dsp:nvSpPr>
      <dsp:spPr>
        <a:xfrm>
          <a:off x="0" y="2946926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Estrutura de Objeto</a:t>
          </a:r>
          <a:endParaRPr lang="pt-BR" sz="2400" kern="1200" dirty="0"/>
        </a:p>
      </dsp:txBody>
      <dsp:txXfrm>
        <a:off x="68454" y="3015380"/>
        <a:ext cx="2702304" cy="12653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A1502-3C41-4745-8CD8-604ADEB131A7}">
      <dsp:nvSpPr>
        <dsp:cNvPr id="0" name=""/>
        <dsp:cNvSpPr/>
      </dsp:nvSpPr>
      <dsp:spPr>
        <a:xfrm rot="5400000">
          <a:off x="4785969" y="-1590430"/>
          <a:ext cx="1698041" cy="53035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smtClean="0"/>
            <a:t>Num sistema, trabalha-se com instâncias das classes</a:t>
          </a:r>
          <a:endParaRPr lang="pt-BR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smtClean="0"/>
            <a:t>Uma instância de uma classe é um objeto, onde são carregados os dados pertencentes à instância;</a:t>
          </a:r>
          <a:endParaRPr lang="pt-BR" sz="1800" kern="1200"/>
        </a:p>
      </dsp:txBody>
      <dsp:txXfrm rot="-5400000">
        <a:off x="2983230" y="295201"/>
        <a:ext cx="5220628" cy="1532257"/>
      </dsp:txXfrm>
    </dsp:sp>
    <dsp:sp modelId="{72AEEEFA-BBBB-4672-A799-4EADF4F4176C}">
      <dsp:nvSpPr>
        <dsp:cNvPr id="0" name=""/>
        <dsp:cNvSpPr/>
      </dsp:nvSpPr>
      <dsp:spPr>
        <a:xfrm>
          <a:off x="0" y="53"/>
          <a:ext cx="2983230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kern="1200" smtClean="0"/>
            <a:t>Instâncias</a:t>
          </a:r>
          <a:endParaRPr lang="pt-BR" sz="4400" kern="1200"/>
        </a:p>
      </dsp:txBody>
      <dsp:txXfrm>
        <a:off x="103614" y="103667"/>
        <a:ext cx="2776002" cy="1915324"/>
      </dsp:txXfrm>
    </dsp:sp>
    <dsp:sp modelId="{B144B668-BCA9-4262-B196-585D4BB208F4}">
      <dsp:nvSpPr>
        <dsp:cNvPr id="0" name=""/>
        <dsp:cNvSpPr/>
      </dsp:nvSpPr>
      <dsp:spPr>
        <a:xfrm rot="5400000">
          <a:off x="4785969" y="638248"/>
          <a:ext cx="1698041" cy="53035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200" kern="1200" smtClean="0"/>
            <a:t>Uma classe pode ter qualquer número de atributos, ou mesmo atributo nenhum. Também pode ter qualquer número de operações, ou mesmo nenhuma.</a:t>
          </a:r>
          <a:endParaRPr lang="pt-BR" sz="2200" kern="1200"/>
        </a:p>
      </dsp:txBody>
      <dsp:txXfrm rot="-5400000">
        <a:off x="2983230" y="2523879"/>
        <a:ext cx="5220628" cy="1532257"/>
      </dsp:txXfrm>
    </dsp:sp>
    <dsp:sp modelId="{32AFCC12-23BC-4FB7-99D8-AD5FA110DD2B}">
      <dsp:nvSpPr>
        <dsp:cNvPr id="0" name=""/>
        <dsp:cNvSpPr/>
      </dsp:nvSpPr>
      <dsp:spPr>
        <a:xfrm>
          <a:off x="0" y="2228732"/>
          <a:ext cx="2983230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kern="1200" smtClean="0"/>
            <a:t>Atributos e Métodos</a:t>
          </a:r>
          <a:endParaRPr lang="pt-BR" sz="4400" kern="1200"/>
        </a:p>
      </dsp:txBody>
      <dsp:txXfrm>
        <a:off x="103614" y="2332346"/>
        <a:ext cx="2776002" cy="19153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426D3-541C-4543-871E-1EF890FF68A3}">
      <dsp:nvSpPr>
        <dsp:cNvPr id="0" name=""/>
        <dsp:cNvSpPr/>
      </dsp:nvSpPr>
      <dsp:spPr>
        <a:xfrm>
          <a:off x="3610" y="212800"/>
          <a:ext cx="2057471" cy="55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Atributos:</a:t>
          </a:r>
          <a:endParaRPr lang="pt-BR" sz="2000" kern="1200" dirty="0"/>
        </a:p>
      </dsp:txBody>
      <dsp:txXfrm>
        <a:off x="19973" y="229163"/>
        <a:ext cx="2024745" cy="525944"/>
      </dsp:txXfrm>
    </dsp:sp>
    <dsp:sp modelId="{D8177E59-FD97-4EDF-8BA2-75B592C6E54F}">
      <dsp:nvSpPr>
        <dsp:cNvPr id="0" name=""/>
        <dsp:cNvSpPr/>
      </dsp:nvSpPr>
      <dsp:spPr>
        <a:xfrm>
          <a:off x="209357" y="771470"/>
          <a:ext cx="205747" cy="419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002"/>
              </a:lnTo>
              <a:lnTo>
                <a:pt x="205747" y="419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F459A-E400-4211-A6D8-F5B8B7D8F33F}">
      <dsp:nvSpPr>
        <dsp:cNvPr id="0" name=""/>
        <dsp:cNvSpPr/>
      </dsp:nvSpPr>
      <dsp:spPr>
        <a:xfrm>
          <a:off x="415104" y="911137"/>
          <a:ext cx="893872" cy="5586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smtClean="0"/>
            <a:t>Placa</a:t>
          </a:r>
          <a:endParaRPr lang="pt-BR" sz="1300" kern="1200"/>
        </a:p>
      </dsp:txBody>
      <dsp:txXfrm>
        <a:off x="431467" y="927500"/>
        <a:ext cx="861146" cy="525944"/>
      </dsp:txXfrm>
    </dsp:sp>
    <dsp:sp modelId="{59C7F86A-8E5E-45E8-A924-D038897CBC14}">
      <dsp:nvSpPr>
        <dsp:cNvPr id="0" name=""/>
        <dsp:cNvSpPr/>
      </dsp:nvSpPr>
      <dsp:spPr>
        <a:xfrm>
          <a:off x="209357" y="771470"/>
          <a:ext cx="205747" cy="1117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7340"/>
              </a:lnTo>
              <a:lnTo>
                <a:pt x="205747" y="11173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314B4-5B7A-4DED-8C5C-CD293207EE69}">
      <dsp:nvSpPr>
        <dsp:cNvPr id="0" name=""/>
        <dsp:cNvSpPr/>
      </dsp:nvSpPr>
      <dsp:spPr>
        <a:xfrm>
          <a:off x="415104" y="1609475"/>
          <a:ext cx="893872" cy="5586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smtClean="0"/>
            <a:t>Proprietário</a:t>
          </a:r>
          <a:endParaRPr lang="pt-BR" sz="1300" kern="1200"/>
        </a:p>
      </dsp:txBody>
      <dsp:txXfrm>
        <a:off x="431467" y="1625838"/>
        <a:ext cx="861146" cy="525944"/>
      </dsp:txXfrm>
    </dsp:sp>
    <dsp:sp modelId="{7E6752AE-D959-46C2-9E23-44A36681C554}">
      <dsp:nvSpPr>
        <dsp:cNvPr id="0" name=""/>
        <dsp:cNvSpPr/>
      </dsp:nvSpPr>
      <dsp:spPr>
        <a:xfrm>
          <a:off x="209357" y="771470"/>
          <a:ext cx="205747" cy="181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678"/>
              </a:lnTo>
              <a:lnTo>
                <a:pt x="205747" y="18156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A2796-9702-41F7-A161-6E076145BA91}">
      <dsp:nvSpPr>
        <dsp:cNvPr id="0" name=""/>
        <dsp:cNvSpPr/>
      </dsp:nvSpPr>
      <dsp:spPr>
        <a:xfrm>
          <a:off x="415104" y="2307813"/>
          <a:ext cx="893872" cy="5586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smtClean="0"/>
            <a:t>Cor</a:t>
          </a:r>
          <a:endParaRPr lang="pt-BR" sz="1300" kern="1200"/>
        </a:p>
      </dsp:txBody>
      <dsp:txXfrm>
        <a:off x="431467" y="2324176"/>
        <a:ext cx="861146" cy="525944"/>
      </dsp:txXfrm>
    </dsp:sp>
    <dsp:sp modelId="{CDEFD9A9-3B71-4D60-B939-8E74C535CA22}">
      <dsp:nvSpPr>
        <dsp:cNvPr id="0" name=""/>
        <dsp:cNvSpPr/>
      </dsp:nvSpPr>
      <dsp:spPr>
        <a:xfrm>
          <a:off x="209357" y="771470"/>
          <a:ext cx="205747" cy="2514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4016"/>
              </a:lnTo>
              <a:lnTo>
                <a:pt x="205747" y="25140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F8B97-ED0F-489D-9E3B-8A816E38931E}">
      <dsp:nvSpPr>
        <dsp:cNvPr id="0" name=""/>
        <dsp:cNvSpPr/>
      </dsp:nvSpPr>
      <dsp:spPr>
        <a:xfrm>
          <a:off x="415104" y="3006151"/>
          <a:ext cx="893872" cy="5586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smtClean="0"/>
            <a:t>Ano</a:t>
          </a:r>
          <a:endParaRPr lang="pt-BR" sz="1300" kern="1200"/>
        </a:p>
      </dsp:txBody>
      <dsp:txXfrm>
        <a:off x="431467" y="3022514"/>
        <a:ext cx="861146" cy="525944"/>
      </dsp:txXfrm>
    </dsp:sp>
    <dsp:sp modelId="{695109CB-31D9-417C-A9BF-BCB42A3A8C02}">
      <dsp:nvSpPr>
        <dsp:cNvPr id="0" name=""/>
        <dsp:cNvSpPr/>
      </dsp:nvSpPr>
      <dsp:spPr>
        <a:xfrm>
          <a:off x="2340416" y="212800"/>
          <a:ext cx="1885758" cy="558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Operações:</a:t>
          </a:r>
          <a:endParaRPr lang="pt-BR" sz="2800" kern="1200" dirty="0"/>
        </a:p>
      </dsp:txBody>
      <dsp:txXfrm>
        <a:off x="2356779" y="229163"/>
        <a:ext cx="1853032" cy="525944"/>
      </dsp:txXfrm>
    </dsp:sp>
    <dsp:sp modelId="{508FC0CB-D8BD-494E-96C1-7962EFCA36C6}">
      <dsp:nvSpPr>
        <dsp:cNvPr id="0" name=""/>
        <dsp:cNvSpPr/>
      </dsp:nvSpPr>
      <dsp:spPr>
        <a:xfrm>
          <a:off x="2528992" y="771470"/>
          <a:ext cx="188575" cy="419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002"/>
              </a:lnTo>
              <a:lnTo>
                <a:pt x="188575" y="419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4F5C8-0C11-4CF9-B74A-7218915E4405}">
      <dsp:nvSpPr>
        <dsp:cNvPr id="0" name=""/>
        <dsp:cNvSpPr/>
      </dsp:nvSpPr>
      <dsp:spPr>
        <a:xfrm>
          <a:off x="2717568" y="911137"/>
          <a:ext cx="893872" cy="5586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smtClean="0"/>
            <a:t>Ligar o Motor()</a:t>
          </a:r>
          <a:endParaRPr lang="pt-BR" sz="1300" kern="1200"/>
        </a:p>
      </dsp:txBody>
      <dsp:txXfrm>
        <a:off x="2733931" y="927500"/>
        <a:ext cx="861146" cy="525944"/>
      </dsp:txXfrm>
    </dsp:sp>
    <dsp:sp modelId="{C7CD81B6-5B07-4B7A-8890-BF4446623938}">
      <dsp:nvSpPr>
        <dsp:cNvPr id="0" name=""/>
        <dsp:cNvSpPr/>
      </dsp:nvSpPr>
      <dsp:spPr>
        <a:xfrm>
          <a:off x="2528992" y="771470"/>
          <a:ext cx="188575" cy="1117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7340"/>
              </a:lnTo>
              <a:lnTo>
                <a:pt x="188575" y="11173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13921-1B33-4380-BFCA-A695A852BE83}">
      <dsp:nvSpPr>
        <dsp:cNvPr id="0" name=""/>
        <dsp:cNvSpPr/>
      </dsp:nvSpPr>
      <dsp:spPr>
        <a:xfrm>
          <a:off x="2717568" y="1609475"/>
          <a:ext cx="893872" cy="5586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smtClean="0"/>
            <a:t>Andar()</a:t>
          </a:r>
          <a:endParaRPr lang="pt-BR" sz="1300" kern="1200"/>
        </a:p>
      </dsp:txBody>
      <dsp:txXfrm>
        <a:off x="2733931" y="1625838"/>
        <a:ext cx="861146" cy="525944"/>
      </dsp:txXfrm>
    </dsp:sp>
    <dsp:sp modelId="{EC31849B-2CB6-432F-937E-B4CE132BA8C1}">
      <dsp:nvSpPr>
        <dsp:cNvPr id="0" name=""/>
        <dsp:cNvSpPr/>
      </dsp:nvSpPr>
      <dsp:spPr>
        <a:xfrm>
          <a:off x="2528992" y="771470"/>
          <a:ext cx="188575" cy="181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678"/>
              </a:lnTo>
              <a:lnTo>
                <a:pt x="188575" y="18156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C4373-98A1-439C-BEE9-DFD26B0B90E2}">
      <dsp:nvSpPr>
        <dsp:cNvPr id="0" name=""/>
        <dsp:cNvSpPr/>
      </dsp:nvSpPr>
      <dsp:spPr>
        <a:xfrm>
          <a:off x="2717568" y="2307813"/>
          <a:ext cx="893872" cy="5586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smtClean="0"/>
            <a:t>Freiar()</a:t>
          </a:r>
          <a:endParaRPr lang="pt-BR" sz="1300" kern="1200"/>
        </a:p>
      </dsp:txBody>
      <dsp:txXfrm>
        <a:off x="2733931" y="2324176"/>
        <a:ext cx="861146" cy="525944"/>
      </dsp:txXfrm>
    </dsp:sp>
    <dsp:sp modelId="{5706C0D7-C029-4B0D-87EB-F19DD92D4905}">
      <dsp:nvSpPr>
        <dsp:cNvPr id="0" name=""/>
        <dsp:cNvSpPr/>
      </dsp:nvSpPr>
      <dsp:spPr>
        <a:xfrm>
          <a:off x="2528992" y="771470"/>
          <a:ext cx="188575" cy="2514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4016"/>
              </a:lnTo>
              <a:lnTo>
                <a:pt x="188575" y="25140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D64F8-B895-48C8-9D41-27B8A4D5056C}">
      <dsp:nvSpPr>
        <dsp:cNvPr id="0" name=""/>
        <dsp:cNvSpPr/>
      </dsp:nvSpPr>
      <dsp:spPr>
        <a:xfrm>
          <a:off x="2717568" y="3006151"/>
          <a:ext cx="893872" cy="5586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smtClean="0"/>
            <a:t>Desligar o Motor()</a:t>
          </a:r>
          <a:endParaRPr lang="pt-BR" sz="1300" kern="1200"/>
        </a:p>
      </dsp:txBody>
      <dsp:txXfrm>
        <a:off x="2733931" y="3022514"/>
        <a:ext cx="861146" cy="5259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345DB-DF50-4964-8106-FF6753608652}">
      <dsp:nvSpPr>
        <dsp:cNvPr id="0" name=""/>
        <dsp:cNvSpPr/>
      </dsp:nvSpPr>
      <dsp:spPr>
        <a:xfrm rot="5400000">
          <a:off x="5127099" y="-1923663"/>
          <a:ext cx="1248952" cy="54132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dirty="0" smtClean="0"/>
            <a:t>Estar claramente associada a uma abstração relevante para o sistema;</a:t>
          </a:r>
          <a:endParaRPr lang="pt-BR" sz="2000" kern="1200" dirty="0"/>
        </a:p>
      </dsp:txBody>
      <dsp:txXfrm rot="-5400000">
        <a:off x="3044952" y="219453"/>
        <a:ext cx="5352279" cy="1127014"/>
      </dsp:txXfrm>
    </dsp:sp>
    <dsp:sp modelId="{85F0EA26-660D-40B4-B797-97D130A7A535}">
      <dsp:nvSpPr>
        <dsp:cNvPr id="0" name=""/>
        <dsp:cNvSpPr/>
      </dsp:nvSpPr>
      <dsp:spPr>
        <a:xfrm>
          <a:off x="0" y="2365"/>
          <a:ext cx="3044952" cy="1561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Abstração Relevante</a:t>
          </a:r>
          <a:endParaRPr lang="pt-BR" sz="3200" kern="1200" dirty="0"/>
        </a:p>
      </dsp:txBody>
      <dsp:txXfrm>
        <a:off x="76211" y="78576"/>
        <a:ext cx="2892530" cy="1408768"/>
      </dsp:txXfrm>
    </dsp:sp>
    <dsp:sp modelId="{20F4B547-7555-4FD4-8268-6AA2772B5189}">
      <dsp:nvSpPr>
        <dsp:cNvPr id="0" name=""/>
        <dsp:cNvSpPr/>
      </dsp:nvSpPr>
      <dsp:spPr>
        <a:xfrm rot="5400000">
          <a:off x="5127099" y="-284412"/>
          <a:ext cx="1248952" cy="54132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dirty="0" smtClean="0"/>
            <a:t>Representar um conjunto possível de objetos de tempo de execução;</a:t>
          </a:r>
          <a:endParaRPr lang="pt-BR" sz="2000" kern="1200" dirty="0"/>
        </a:p>
      </dsp:txBody>
      <dsp:txXfrm rot="-5400000">
        <a:off x="3044952" y="1858704"/>
        <a:ext cx="5352279" cy="1127014"/>
      </dsp:txXfrm>
    </dsp:sp>
    <dsp:sp modelId="{915CC614-AF2E-4323-9FE9-481AF1E46261}">
      <dsp:nvSpPr>
        <dsp:cNvPr id="0" name=""/>
        <dsp:cNvSpPr/>
      </dsp:nvSpPr>
      <dsp:spPr>
        <a:xfrm>
          <a:off x="0" y="1641615"/>
          <a:ext cx="3044952" cy="1561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smtClean="0"/>
            <a:t>Representante</a:t>
          </a:r>
          <a:endParaRPr lang="pt-BR" sz="3200" kern="1200"/>
        </a:p>
      </dsp:txBody>
      <dsp:txXfrm>
        <a:off x="76211" y="1717826"/>
        <a:ext cx="2892530" cy="1408768"/>
      </dsp:txXfrm>
    </dsp:sp>
    <dsp:sp modelId="{4A216446-B3B5-46A5-BDE1-35C27070ADBF}">
      <dsp:nvSpPr>
        <dsp:cNvPr id="0" name=""/>
        <dsp:cNvSpPr/>
      </dsp:nvSpPr>
      <dsp:spPr>
        <a:xfrm rot="5400000">
          <a:off x="5127099" y="1354837"/>
          <a:ext cx="1248952" cy="54132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dirty="0" smtClean="0"/>
            <a:t>Possuir diversas operações disponíveis para ler as propriedades de uma instância;</a:t>
          </a:r>
          <a:endParaRPr lang="pt-BR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dirty="0" smtClean="0"/>
            <a:t>Possuir diversas operações disponíveis para mudar o estado de uma instância;</a:t>
          </a:r>
          <a:endParaRPr lang="pt-BR" sz="2000" kern="1200" dirty="0"/>
        </a:p>
      </dsp:txBody>
      <dsp:txXfrm rot="-5400000">
        <a:off x="3044952" y="3497954"/>
        <a:ext cx="5352279" cy="1127014"/>
      </dsp:txXfrm>
    </dsp:sp>
    <dsp:sp modelId="{EE7E6355-D4AD-4649-A4C3-52FBA64F953C}">
      <dsp:nvSpPr>
        <dsp:cNvPr id="0" name=""/>
        <dsp:cNvSpPr/>
      </dsp:nvSpPr>
      <dsp:spPr>
        <a:xfrm>
          <a:off x="0" y="3280865"/>
          <a:ext cx="3044952" cy="1561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smtClean="0"/>
            <a:t>Disponibilizar operações</a:t>
          </a:r>
          <a:endParaRPr lang="pt-BR" sz="3200" kern="1200"/>
        </a:p>
      </dsp:txBody>
      <dsp:txXfrm>
        <a:off x="76211" y="3357076"/>
        <a:ext cx="2892530" cy="14087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FFB98-D9DD-46D2-AB38-55C051D73850}">
      <dsp:nvSpPr>
        <dsp:cNvPr id="0" name=""/>
        <dsp:cNvSpPr/>
      </dsp:nvSpPr>
      <dsp:spPr>
        <a:xfrm rot="5400000">
          <a:off x="5084623" y="-2174633"/>
          <a:ext cx="556665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smtClean="0"/>
            <a:t>pessoa, lápis, carro, etc.</a:t>
          </a:r>
          <a:endParaRPr lang="pt-BR" sz="2500" kern="1200"/>
        </a:p>
      </dsp:txBody>
      <dsp:txXfrm rot="-5400000">
        <a:off x="2839212" y="97952"/>
        <a:ext cx="5020314" cy="502317"/>
      </dsp:txXfrm>
    </dsp:sp>
    <dsp:sp modelId="{036D3861-8BCA-42C5-A6B4-F36CBCD7A233}">
      <dsp:nvSpPr>
        <dsp:cNvPr id="0" name=""/>
        <dsp:cNvSpPr/>
      </dsp:nvSpPr>
      <dsp:spPr>
        <a:xfrm>
          <a:off x="0" y="1195"/>
          <a:ext cx="2839212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smtClean="0"/>
            <a:t>Concretos</a:t>
          </a:r>
          <a:endParaRPr lang="pt-BR" sz="2900" kern="1200"/>
        </a:p>
      </dsp:txBody>
      <dsp:txXfrm>
        <a:off x="33968" y="35163"/>
        <a:ext cx="2771276" cy="627895"/>
      </dsp:txXfrm>
    </dsp:sp>
    <dsp:sp modelId="{3F788973-A038-4C03-BD92-11C6E4A8DCAE}">
      <dsp:nvSpPr>
        <dsp:cNvPr id="0" name=""/>
        <dsp:cNvSpPr/>
      </dsp:nvSpPr>
      <dsp:spPr>
        <a:xfrm rot="5400000">
          <a:off x="5084623" y="-1444009"/>
          <a:ext cx="556665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smtClean="0"/>
            <a:t>hora, projeto, organização, etc.</a:t>
          </a:r>
          <a:endParaRPr lang="pt-BR" sz="2500" kern="1200"/>
        </a:p>
      </dsp:txBody>
      <dsp:txXfrm rot="-5400000">
        <a:off x="2839212" y="828576"/>
        <a:ext cx="5020314" cy="502317"/>
      </dsp:txXfrm>
    </dsp:sp>
    <dsp:sp modelId="{FE22907B-5A05-48D1-93F5-E7470B056892}">
      <dsp:nvSpPr>
        <dsp:cNvPr id="0" name=""/>
        <dsp:cNvSpPr/>
      </dsp:nvSpPr>
      <dsp:spPr>
        <a:xfrm>
          <a:off x="0" y="731818"/>
          <a:ext cx="2839212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smtClean="0"/>
            <a:t>Intangíveis</a:t>
          </a:r>
          <a:endParaRPr lang="pt-BR" sz="2900" kern="1200"/>
        </a:p>
      </dsp:txBody>
      <dsp:txXfrm>
        <a:off x="33968" y="765786"/>
        <a:ext cx="2771276" cy="627895"/>
      </dsp:txXfrm>
    </dsp:sp>
    <dsp:sp modelId="{70578F54-29D2-40E8-8455-382DDB84BA04}">
      <dsp:nvSpPr>
        <dsp:cNvPr id="0" name=""/>
        <dsp:cNvSpPr/>
      </dsp:nvSpPr>
      <dsp:spPr>
        <a:xfrm rot="5400000">
          <a:off x="5084623" y="-713386"/>
          <a:ext cx="556665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smtClean="0"/>
            <a:t>médico, professor, etc.</a:t>
          </a:r>
          <a:endParaRPr lang="pt-BR" sz="2500" kern="1200"/>
        </a:p>
      </dsp:txBody>
      <dsp:txXfrm rot="-5400000">
        <a:off x="2839212" y="1559199"/>
        <a:ext cx="5020314" cy="502317"/>
      </dsp:txXfrm>
    </dsp:sp>
    <dsp:sp modelId="{B11823FD-CCD4-4219-AA43-E4DB99B7E566}">
      <dsp:nvSpPr>
        <dsp:cNvPr id="0" name=""/>
        <dsp:cNvSpPr/>
      </dsp:nvSpPr>
      <dsp:spPr>
        <a:xfrm>
          <a:off x="0" y="1462441"/>
          <a:ext cx="2839212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smtClean="0"/>
            <a:t>Personagem</a:t>
          </a:r>
          <a:endParaRPr lang="pt-BR" sz="2900" kern="1200"/>
        </a:p>
      </dsp:txBody>
      <dsp:txXfrm>
        <a:off x="33968" y="1496409"/>
        <a:ext cx="2771276" cy="627895"/>
      </dsp:txXfrm>
    </dsp:sp>
    <dsp:sp modelId="{EF37A160-176E-4FA7-A315-CFFFDA96B613}">
      <dsp:nvSpPr>
        <dsp:cNvPr id="0" name=""/>
        <dsp:cNvSpPr/>
      </dsp:nvSpPr>
      <dsp:spPr>
        <a:xfrm rot="5400000">
          <a:off x="5084623" y="17236"/>
          <a:ext cx="556665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smtClean="0"/>
            <a:t>casamento, parceiro, propriedade.</a:t>
          </a:r>
          <a:endParaRPr lang="pt-BR" sz="2500" kern="1200"/>
        </a:p>
      </dsp:txBody>
      <dsp:txXfrm rot="-5400000">
        <a:off x="2839212" y="2289821"/>
        <a:ext cx="5020314" cy="502317"/>
      </dsp:txXfrm>
    </dsp:sp>
    <dsp:sp modelId="{A6824AF8-5EDA-4880-8C4D-A027B77A3CDA}">
      <dsp:nvSpPr>
        <dsp:cNvPr id="0" name=""/>
        <dsp:cNvSpPr/>
      </dsp:nvSpPr>
      <dsp:spPr>
        <a:xfrm>
          <a:off x="0" y="2193064"/>
          <a:ext cx="2839212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smtClean="0"/>
            <a:t>Relacional</a:t>
          </a:r>
          <a:endParaRPr lang="pt-BR" sz="2900" kern="1200"/>
        </a:p>
      </dsp:txBody>
      <dsp:txXfrm>
        <a:off x="33968" y="2227032"/>
        <a:ext cx="2771276" cy="627895"/>
      </dsp:txXfrm>
    </dsp:sp>
    <dsp:sp modelId="{86BCDBA3-4876-453D-BF5C-A756B5DF1667}">
      <dsp:nvSpPr>
        <dsp:cNvPr id="0" name=""/>
        <dsp:cNvSpPr/>
      </dsp:nvSpPr>
      <dsp:spPr>
        <a:xfrm rot="5400000">
          <a:off x="5084623" y="747859"/>
          <a:ext cx="556665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smtClean="0"/>
            <a:t>venda, defeito do sistema.</a:t>
          </a:r>
          <a:endParaRPr lang="pt-BR" sz="2500" kern="1200"/>
        </a:p>
      </dsp:txBody>
      <dsp:txXfrm rot="-5400000">
        <a:off x="2839212" y="3020444"/>
        <a:ext cx="5020314" cy="502317"/>
      </dsp:txXfrm>
    </dsp:sp>
    <dsp:sp modelId="{A969FC80-15E1-4FFA-9C73-DA93A6EC01DA}">
      <dsp:nvSpPr>
        <dsp:cNvPr id="0" name=""/>
        <dsp:cNvSpPr/>
      </dsp:nvSpPr>
      <dsp:spPr>
        <a:xfrm>
          <a:off x="0" y="2923688"/>
          <a:ext cx="2839212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smtClean="0"/>
            <a:t>Evento</a:t>
          </a:r>
          <a:endParaRPr lang="pt-BR" sz="2900" kern="1200"/>
        </a:p>
      </dsp:txBody>
      <dsp:txXfrm>
        <a:off x="33968" y="2957656"/>
        <a:ext cx="2771276" cy="627895"/>
      </dsp:txXfrm>
    </dsp:sp>
    <dsp:sp modelId="{0767EAC7-1312-48AB-B549-C375BCB255AA}">
      <dsp:nvSpPr>
        <dsp:cNvPr id="0" name=""/>
        <dsp:cNvSpPr/>
      </dsp:nvSpPr>
      <dsp:spPr>
        <a:xfrm rot="5400000">
          <a:off x="5084623" y="1478483"/>
          <a:ext cx="556665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smtClean="0"/>
            <a:t>janela, ícone, botão.</a:t>
          </a:r>
          <a:endParaRPr lang="pt-BR" sz="2500" kern="1200"/>
        </a:p>
      </dsp:txBody>
      <dsp:txXfrm rot="-5400000">
        <a:off x="2839212" y="3751068"/>
        <a:ext cx="5020314" cy="502317"/>
      </dsp:txXfrm>
    </dsp:sp>
    <dsp:sp modelId="{04D8C598-97E1-421E-88AF-354142A3D536}">
      <dsp:nvSpPr>
        <dsp:cNvPr id="0" name=""/>
        <dsp:cNvSpPr/>
      </dsp:nvSpPr>
      <dsp:spPr>
        <a:xfrm>
          <a:off x="0" y="3654311"/>
          <a:ext cx="2839212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smtClean="0"/>
            <a:t>Interface Gráfica</a:t>
          </a:r>
          <a:endParaRPr lang="pt-BR" sz="2900" kern="1200"/>
        </a:p>
      </dsp:txBody>
      <dsp:txXfrm>
        <a:off x="33968" y="3688279"/>
        <a:ext cx="2771276" cy="6278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426D3-541C-4543-871E-1EF890FF68A3}">
      <dsp:nvSpPr>
        <dsp:cNvPr id="0" name=""/>
        <dsp:cNvSpPr/>
      </dsp:nvSpPr>
      <dsp:spPr>
        <a:xfrm>
          <a:off x="423084" y="2136"/>
          <a:ext cx="1257782" cy="628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smtClean="0"/>
            <a:t>Atributos(s/valores):</a:t>
          </a:r>
          <a:endParaRPr lang="pt-BR" sz="1100" kern="1200"/>
        </a:p>
      </dsp:txBody>
      <dsp:txXfrm>
        <a:off x="441504" y="20556"/>
        <a:ext cx="1220942" cy="592051"/>
      </dsp:txXfrm>
    </dsp:sp>
    <dsp:sp modelId="{D8177E59-FD97-4EDF-8BA2-75B592C6E54F}">
      <dsp:nvSpPr>
        <dsp:cNvPr id="0" name=""/>
        <dsp:cNvSpPr/>
      </dsp:nvSpPr>
      <dsp:spPr>
        <a:xfrm>
          <a:off x="548862" y="631028"/>
          <a:ext cx="125778" cy="471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1668"/>
              </a:lnTo>
              <a:lnTo>
                <a:pt x="125778" y="4716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F459A-E400-4211-A6D8-F5B8B7D8F33F}">
      <dsp:nvSpPr>
        <dsp:cNvPr id="0" name=""/>
        <dsp:cNvSpPr/>
      </dsp:nvSpPr>
      <dsp:spPr>
        <a:xfrm>
          <a:off x="674640" y="788251"/>
          <a:ext cx="1811388" cy="628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Placa=LVG 8998</a:t>
          </a:r>
          <a:endParaRPr lang="pt-BR" sz="1700" kern="1200" dirty="0"/>
        </a:p>
      </dsp:txBody>
      <dsp:txXfrm>
        <a:off x="693060" y="806671"/>
        <a:ext cx="1774548" cy="592051"/>
      </dsp:txXfrm>
    </dsp:sp>
    <dsp:sp modelId="{59C7F86A-8E5E-45E8-A924-D038897CBC14}">
      <dsp:nvSpPr>
        <dsp:cNvPr id="0" name=""/>
        <dsp:cNvSpPr/>
      </dsp:nvSpPr>
      <dsp:spPr>
        <a:xfrm>
          <a:off x="548862" y="631028"/>
          <a:ext cx="125778" cy="125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7782"/>
              </a:lnTo>
              <a:lnTo>
                <a:pt x="125778" y="1257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314B4-5B7A-4DED-8C5C-CD293207EE69}">
      <dsp:nvSpPr>
        <dsp:cNvPr id="0" name=""/>
        <dsp:cNvSpPr/>
      </dsp:nvSpPr>
      <dsp:spPr>
        <a:xfrm>
          <a:off x="674640" y="1574365"/>
          <a:ext cx="1811388" cy="628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Proprietário=Rech</a:t>
          </a:r>
          <a:endParaRPr lang="pt-BR" sz="1700" kern="1200" dirty="0"/>
        </a:p>
      </dsp:txBody>
      <dsp:txXfrm>
        <a:off x="693060" y="1592785"/>
        <a:ext cx="1774548" cy="592051"/>
      </dsp:txXfrm>
    </dsp:sp>
    <dsp:sp modelId="{7E6752AE-D959-46C2-9E23-44A36681C554}">
      <dsp:nvSpPr>
        <dsp:cNvPr id="0" name=""/>
        <dsp:cNvSpPr/>
      </dsp:nvSpPr>
      <dsp:spPr>
        <a:xfrm>
          <a:off x="548862" y="631028"/>
          <a:ext cx="125778" cy="2043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3896"/>
              </a:lnTo>
              <a:lnTo>
                <a:pt x="125778" y="20438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A2796-9702-41F7-A161-6E076145BA91}">
      <dsp:nvSpPr>
        <dsp:cNvPr id="0" name=""/>
        <dsp:cNvSpPr/>
      </dsp:nvSpPr>
      <dsp:spPr>
        <a:xfrm>
          <a:off x="674640" y="2360479"/>
          <a:ext cx="1811388" cy="628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Cor=Preto</a:t>
          </a:r>
          <a:endParaRPr lang="pt-BR" sz="1700" kern="1200" dirty="0"/>
        </a:p>
      </dsp:txBody>
      <dsp:txXfrm>
        <a:off x="693060" y="2378899"/>
        <a:ext cx="1774548" cy="592051"/>
      </dsp:txXfrm>
    </dsp:sp>
    <dsp:sp modelId="{CDEFD9A9-3B71-4D60-B939-8E74C535CA22}">
      <dsp:nvSpPr>
        <dsp:cNvPr id="0" name=""/>
        <dsp:cNvSpPr/>
      </dsp:nvSpPr>
      <dsp:spPr>
        <a:xfrm>
          <a:off x="548862" y="631028"/>
          <a:ext cx="125778" cy="2830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0011"/>
              </a:lnTo>
              <a:lnTo>
                <a:pt x="125778" y="28300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F8B97-ED0F-489D-9E3B-8A816E38931E}">
      <dsp:nvSpPr>
        <dsp:cNvPr id="0" name=""/>
        <dsp:cNvSpPr/>
      </dsp:nvSpPr>
      <dsp:spPr>
        <a:xfrm>
          <a:off x="674640" y="3146593"/>
          <a:ext cx="1811378" cy="628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Ano=2012</a:t>
          </a:r>
          <a:endParaRPr lang="pt-BR" sz="1700" kern="1200" dirty="0"/>
        </a:p>
      </dsp:txBody>
      <dsp:txXfrm>
        <a:off x="693060" y="3165013"/>
        <a:ext cx="1774538" cy="592051"/>
      </dsp:txXfrm>
    </dsp:sp>
    <dsp:sp modelId="{695109CB-31D9-417C-A9BF-BCB42A3A8C02}">
      <dsp:nvSpPr>
        <dsp:cNvPr id="0" name=""/>
        <dsp:cNvSpPr/>
      </dsp:nvSpPr>
      <dsp:spPr>
        <a:xfrm>
          <a:off x="2762829" y="2136"/>
          <a:ext cx="1257782" cy="628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smtClean="0"/>
            <a:t>Operações:</a:t>
          </a:r>
          <a:endParaRPr lang="pt-BR" sz="1100" kern="1200"/>
        </a:p>
      </dsp:txBody>
      <dsp:txXfrm>
        <a:off x="2781249" y="20556"/>
        <a:ext cx="1220942" cy="592051"/>
      </dsp:txXfrm>
    </dsp:sp>
    <dsp:sp modelId="{508FC0CB-D8BD-494E-96C1-7962EFCA36C6}">
      <dsp:nvSpPr>
        <dsp:cNvPr id="0" name=""/>
        <dsp:cNvSpPr/>
      </dsp:nvSpPr>
      <dsp:spPr>
        <a:xfrm>
          <a:off x="2888607" y="631028"/>
          <a:ext cx="125800" cy="471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1668"/>
              </a:lnTo>
              <a:lnTo>
                <a:pt x="125800" y="4716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4F5C8-0C11-4CF9-B74A-7218915E4405}">
      <dsp:nvSpPr>
        <dsp:cNvPr id="0" name=""/>
        <dsp:cNvSpPr/>
      </dsp:nvSpPr>
      <dsp:spPr>
        <a:xfrm>
          <a:off x="3014408" y="788251"/>
          <a:ext cx="1006226" cy="628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Ligar o Motor()</a:t>
          </a:r>
          <a:endParaRPr lang="pt-BR" sz="1700" kern="1200" dirty="0"/>
        </a:p>
      </dsp:txBody>
      <dsp:txXfrm>
        <a:off x="3032828" y="806671"/>
        <a:ext cx="969386" cy="592051"/>
      </dsp:txXfrm>
    </dsp:sp>
    <dsp:sp modelId="{C7CD81B6-5B07-4B7A-8890-BF4446623938}">
      <dsp:nvSpPr>
        <dsp:cNvPr id="0" name=""/>
        <dsp:cNvSpPr/>
      </dsp:nvSpPr>
      <dsp:spPr>
        <a:xfrm>
          <a:off x="2888607" y="631028"/>
          <a:ext cx="125800" cy="125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7782"/>
              </a:lnTo>
              <a:lnTo>
                <a:pt x="125800" y="1257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13921-1B33-4380-BFCA-A695A852BE83}">
      <dsp:nvSpPr>
        <dsp:cNvPr id="0" name=""/>
        <dsp:cNvSpPr/>
      </dsp:nvSpPr>
      <dsp:spPr>
        <a:xfrm>
          <a:off x="3014408" y="1574365"/>
          <a:ext cx="1006226" cy="628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smtClean="0"/>
            <a:t>Andar()</a:t>
          </a:r>
          <a:endParaRPr lang="pt-BR" sz="1700" kern="1200"/>
        </a:p>
      </dsp:txBody>
      <dsp:txXfrm>
        <a:off x="3032828" y="1592785"/>
        <a:ext cx="969386" cy="592051"/>
      </dsp:txXfrm>
    </dsp:sp>
    <dsp:sp modelId="{EC31849B-2CB6-432F-937E-B4CE132BA8C1}">
      <dsp:nvSpPr>
        <dsp:cNvPr id="0" name=""/>
        <dsp:cNvSpPr/>
      </dsp:nvSpPr>
      <dsp:spPr>
        <a:xfrm>
          <a:off x="2888607" y="631028"/>
          <a:ext cx="125800" cy="2043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3896"/>
              </a:lnTo>
              <a:lnTo>
                <a:pt x="125800" y="20438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C4373-98A1-439C-BEE9-DFD26B0B90E2}">
      <dsp:nvSpPr>
        <dsp:cNvPr id="0" name=""/>
        <dsp:cNvSpPr/>
      </dsp:nvSpPr>
      <dsp:spPr>
        <a:xfrm>
          <a:off x="3014408" y="2360479"/>
          <a:ext cx="1006226" cy="628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smtClean="0"/>
            <a:t>Freiar()</a:t>
          </a:r>
          <a:endParaRPr lang="pt-BR" sz="1700" kern="1200"/>
        </a:p>
      </dsp:txBody>
      <dsp:txXfrm>
        <a:off x="3032828" y="2378899"/>
        <a:ext cx="969386" cy="592051"/>
      </dsp:txXfrm>
    </dsp:sp>
    <dsp:sp modelId="{5706C0D7-C029-4B0D-87EB-F19DD92D4905}">
      <dsp:nvSpPr>
        <dsp:cNvPr id="0" name=""/>
        <dsp:cNvSpPr/>
      </dsp:nvSpPr>
      <dsp:spPr>
        <a:xfrm>
          <a:off x="2888607" y="631028"/>
          <a:ext cx="125800" cy="2830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0011"/>
              </a:lnTo>
              <a:lnTo>
                <a:pt x="125800" y="28300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D64F8-B895-48C8-9D41-27B8A4D5056C}">
      <dsp:nvSpPr>
        <dsp:cNvPr id="0" name=""/>
        <dsp:cNvSpPr/>
      </dsp:nvSpPr>
      <dsp:spPr>
        <a:xfrm>
          <a:off x="3014408" y="3146593"/>
          <a:ext cx="1006226" cy="628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smtClean="0"/>
            <a:t>Desligar o Motor()</a:t>
          </a:r>
          <a:endParaRPr lang="pt-BR" sz="1700" kern="1200"/>
        </a:p>
      </dsp:txBody>
      <dsp:txXfrm>
        <a:off x="3032828" y="3165013"/>
        <a:ext cx="969386" cy="5920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61491-E86D-48F1-97D2-9F1914F96BC8}">
      <dsp:nvSpPr>
        <dsp:cNvPr id="0" name=""/>
        <dsp:cNvSpPr/>
      </dsp:nvSpPr>
      <dsp:spPr>
        <a:xfrm rot="5400000">
          <a:off x="4202854" y="-1596427"/>
          <a:ext cx="973918" cy="44139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smtClean="0"/>
            <a:t>Na modelagem de sistemas, um objeto é qualquer coisa existente no mundo real;</a:t>
          </a:r>
          <a:endParaRPr lang="pt-BR" sz="1800" kern="1200"/>
        </a:p>
      </dsp:txBody>
      <dsp:txXfrm rot="-5400000">
        <a:off x="2482843" y="171127"/>
        <a:ext cx="4366399" cy="878832"/>
      </dsp:txXfrm>
    </dsp:sp>
    <dsp:sp modelId="{3012CEFD-2DBA-47BD-A6EF-655B5FCE8C8B}">
      <dsp:nvSpPr>
        <dsp:cNvPr id="0" name=""/>
        <dsp:cNvSpPr/>
      </dsp:nvSpPr>
      <dsp:spPr>
        <a:xfrm>
          <a:off x="0" y="1844"/>
          <a:ext cx="2482842" cy="1217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kern="1200" smtClean="0"/>
            <a:t>Coisa do mundo real</a:t>
          </a:r>
          <a:endParaRPr lang="pt-BR" sz="3100" kern="1200"/>
        </a:p>
      </dsp:txBody>
      <dsp:txXfrm>
        <a:off x="59428" y="61272"/>
        <a:ext cx="2363986" cy="1098541"/>
      </dsp:txXfrm>
    </dsp:sp>
    <dsp:sp modelId="{F44AE05A-F30F-44F7-BD13-680740EEA84B}">
      <dsp:nvSpPr>
        <dsp:cNvPr id="0" name=""/>
        <dsp:cNvSpPr/>
      </dsp:nvSpPr>
      <dsp:spPr>
        <a:xfrm rot="5400000">
          <a:off x="4202854" y="-318160"/>
          <a:ext cx="973918" cy="44139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smtClean="0"/>
            <a:t>É possível a existência de objetos concretos ou abstratos, por exemplo: aluno, mesa, disciplina, estoque, avaliação e etc;</a:t>
          </a:r>
          <a:endParaRPr lang="pt-BR" sz="1800" kern="1200"/>
        </a:p>
      </dsp:txBody>
      <dsp:txXfrm rot="-5400000">
        <a:off x="2482843" y="1449394"/>
        <a:ext cx="4366399" cy="878832"/>
      </dsp:txXfrm>
    </dsp:sp>
    <dsp:sp modelId="{F4CFB7BD-6BE0-48ED-B158-A72B5FFB0662}">
      <dsp:nvSpPr>
        <dsp:cNvPr id="0" name=""/>
        <dsp:cNvSpPr/>
      </dsp:nvSpPr>
      <dsp:spPr>
        <a:xfrm>
          <a:off x="0" y="1280112"/>
          <a:ext cx="2482842" cy="1217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kern="1200" smtClean="0"/>
            <a:t>Concretos e abstratos</a:t>
          </a:r>
          <a:endParaRPr lang="pt-BR" sz="3100" kern="1200"/>
        </a:p>
      </dsp:txBody>
      <dsp:txXfrm>
        <a:off x="59428" y="1339540"/>
        <a:ext cx="2363986" cy="1098541"/>
      </dsp:txXfrm>
    </dsp:sp>
    <dsp:sp modelId="{9F204BB0-8A6B-4E9C-9F51-3666DF2F1A78}">
      <dsp:nvSpPr>
        <dsp:cNvPr id="0" name=""/>
        <dsp:cNvSpPr/>
      </dsp:nvSpPr>
      <dsp:spPr>
        <a:xfrm rot="5400000">
          <a:off x="4202854" y="960107"/>
          <a:ext cx="973918" cy="44139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smtClean="0"/>
            <a:t>Representa a modelagem de conceitos existentes no cotidiano;</a:t>
          </a:r>
          <a:endParaRPr lang="pt-BR" sz="1800" kern="1200"/>
        </a:p>
      </dsp:txBody>
      <dsp:txXfrm rot="-5400000">
        <a:off x="2482843" y="2727662"/>
        <a:ext cx="4366399" cy="878832"/>
      </dsp:txXfrm>
    </dsp:sp>
    <dsp:sp modelId="{1C2C3030-B70C-455F-94F0-12DC0D13C988}">
      <dsp:nvSpPr>
        <dsp:cNvPr id="0" name=""/>
        <dsp:cNvSpPr/>
      </dsp:nvSpPr>
      <dsp:spPr>
        <a:xfrm>
          <a:off x="0" y="2558379"/>
          <a:ext cx="2482842" cy="1217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kern="1200" smtClean="0"/>
            <a:t>Modelagem de Conceitos</a:t>
          </a:r>
          <a:endParaRPr lang="pt-BR" sz="3100" kern="1200"/>
        </a:p>
      </dsp:txBody>
      <dsp:txXfrm>
        <a:off x="59428" y="2617807"/>
        <a:ext cx="2363986" cy="10985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4E1F6-3B69-4758-B2DB-93550E1CD767}">
      <dsp:nvSpPr>
        <dsp:cNvPr id="0" name=""/>
        <dsp:cNvSpPr/>
      </dsp:nvSpPr>
      <dsp:spPr>
        <a:xfrm rot="5400000">
          <a:off x="4802041" y="-182047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smtClean="0"/>
            <a:t>Que é normalmente implementado através de seu conjunto de ropriedades (denominadas atributos), com os valores das propriedades, mais as ligações que o objeto pode ter com outros objetos;</a:t>
          </a:r>
          <a:endParaRPr lang="pt-BR" sz="1300" kern="1200"/>
        </a:p>
      </dsp:txBody>
      <dsp:txXfrm rot="-5400000">
        <a:off x="2839212" y="197117"/>
        <a:ext cx="4992725" cy="1012303"/>
      </dsp:txXfrm>
    </dsp:sp>
    <dsp:sp modelId="{6E57FDEC-CA25-40EE-99A5-8A2C23144E6E}">
      <dsp:nvSpPr>
        <dsp:cNvPr id="0" name=""/>
        <dsp:cNvSpPr/>
      </dsp:nvSpPr>
      <dsp:spPr>
        <a:xfrm>
          <a:off x="0" y="2124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smtClean="0"/>
            <a:t>Um estado</a:t>
          </a:r>
          <a:endParaRPr lang="pt-BR" sz="2600" kern="1200"/>
        </a:p>
      </dsp:txBody>
      <dsp:txXfrm>
        <a:off x="68454" y="70578"/>
        <a:ext cx="2702304" cy="1265378"/>
      </dsp:txXfrm>
    </dsp:sp>
    <dsp:sp modelId="{22F72E2A-06CF-413C-8BB9-062A16D03AC8}">
      <dsp:nvSpPr>
        <dsp:cNvPr id="0" name=""/>
        <dsp:cNvSpPr/>
      </dsp:nvSpPr>
      <dsp:spPr>
        <a:xfrm rot="5400000">
          <a:off x="4802041" y="-348074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smtClean="0"/>
            <a:t>Identidade é a propriedade de um objeto que distingue-o de outros objetos. Identidade não é o nome do objeto, nem o endereço de memória onde ele está armazenado, é um conceito de linguagens de programação que não é visível para os “usuários”. </a:t>
          </a:r>
          <a:endParaRPr lang="pt-BR" sz="1300" kern="1200"/>
        </a:p>
      </dsp:txBody>
      <dsp:txXfrm rot="-5400000">
        <a:off x="2839212" y="1669518"/>
        <a:ext cx="4992725" cy="1012303"/>
      </dsp:txXfrm>
    </dsp:sp>
    <dsp:sp modelId="{B8EAD369-9BF2-4354-9AF3-F1E42A5911C9}">
      <dsp:nvSpPr>
        <dsp:cNvPr id="0" name=""/>
        <dsp:cNvSpPr/>
      </dsp:nvSpPr>
      <dsp:spPr>
        <a:xfrm>
          <a:off x="0" y="1474525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smtClean="0"/>
            <a:t>Uma identidade única </a:t>
          </a:r>
          <a:endParaRPr lang="pt-BR" sz="2600" kern="1200"/>
        </a:p>
      </dsp:txBody>
      <dsp:txXfrm>
        <a:off x="68454" y="1542979"/>
        <a:ext cx="2702304" cy="1265378"/>
      </dsp:txXfrm>
    </dsp:sp>
    <dsp:sp modelId="{E095D2C8-7131-4CEE-B1C3-CDB0461EF147}">
      <dsp:nvSpPr>
        <dsp:cNvPr id="0" name=""/>
        <dsp:cNvSpPr/>
      </dsp:nvSpPr>
      <dsp:spPr>
        <a:xfrm rot="5400000">
          <a:off x="4802041" y="112432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smtClean="0"/>
            <a:t>O comportamento define como um objeto reage às requisições de outros objetos, em termos de mudanças de estados e passagem de mensagens.</a:t>
          </a:r>
          <a:endParaRPr lang="pt-BR" sz="1300" kern="1200"/>
        </a:p>
      </dsp:txBody>
      <dsp:txXfrm rot="-5400000">
        <a:off x="2839212" y="3141918"/>
        <a:ext cx="4992725" cy="1012303"/>
      </dsp:txXfrm>
    </dsp:sp>
    <dsp:sp modelId="{589FBE23-8589-4738-8646-389617AEFF95}">
      <dsp:nvSpPr>
        <dsp:cNvPr id="0" name=""/>
        <dsp:cNvSpPr/>
      </dsp:nvSpPr>
      <dsp:spPr>
        <a:xfrm>
          <a:off x="0" y="2946926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Comportamentos que mudam o estado</a:t>
          </a:r>
          <a:endParaRPr lang="pt-BR" sz="2600" kern="1200" dirty="0"/>
        </a:p>
      </dsp:txBody>
      <dsp:txXfrm>
        <a:off x="68454" y="3015380"/>
        <a:ext cx="2702304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0D24F-A8C4-45D6-BEE8-FE8E83B7ED19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04D2A-7F18-4D4F-B1EF-710181A3C1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00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5CAA0B4-518C-4703-8A31-AE5CDC21F8B5}" type="slidenum">
              <a:rPr lang="pt-BR" altLang="pt-BR" smtClean="0">
                <a:latin typeface="Times New Roman" panose="02020603050405020304" pitchFamily="18" charset="0"/>
              </a:rPr>
              <a:pPr/>
              <a:t>21</a:t>
            </a:fld>
            <a:endParaRPr lang="pt-BR" altLang="pt-BR" smtClean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54680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5CAA0B4-518C-4703-8A31-AE5CDC21F8B5}" type="slidenum">
              <a:rPr lang="pt-BR" altLang="pt-BR" smtClean="0">
                <a:latin typeface="Times New Roman" panose="02020603050405020304" pitchFamily="18" charset="0"/>
              </a:rPr>
              <a:pPr/>
              <a:t>22</a:t>
            </a:fld>
            <a:endParaRPr lang="pt-BR" altLang="pt-BR" smtClean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069344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F63EEEC-1CEA-42BD-918B-B8A82C1C2F63}" type="slidenum">
              <a:rPr lang="pt-BR" altLang="pt-BR" smtClean="0">
                <a:latin typeface="Times New Roman" panose="02020603050405020304" pitchFamily="18" charset="0"/>
              </a:rPr>
              <a:pPr/>
              <a:t>23</a:t>
            </a:fld>
            <a:endParaRPr lang="pt-BR" altLang="pt-BR" smtClean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265694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E82F0E3-9D18-4DF1-BF6B-5872ADD0AB45}" type="slidenum">
              <a:rPr lang="pt-BR" altLang="pt-BR" smtClean="0">
                <a:latin typeface="Times New Roman" panose="02020603050405020304" pitchFamily="18" charset="0"/>
              </a:rPr>
              <a:pPr/>
              <a:t>24</a:t>
            </a:fld>
            <a:endParaRPr lang="pt-BR" altLang="pt-BR" smtClean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94011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64F901F-E7F7-4EB4-9075-B62F6341BA0D}" type="slidenum">
              <a:rPr lang="pt-BR" altLang="pt-BR" smtClean="0">
                <a:latin typeface="Times New Roman" panose="02020603050405020304" pitchFamily="18" charset="0"/>
              </a:rPr>
              <a:pPr/>
              <a:t>25</a:t>
            </a:fld>
            <a:endParaRPr lang="pt-BR" altLang="pt-BR" smtClean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539207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BA2E093-9B05-4749-94F5-CABD51F93A30}" type="slidenum">
              <a:rPr lang="pt-BR" altLang="pt-BR" smtClean="0">
                <a:latin typeface="Times New Roman" panose="02020603050405020304" pitchFamily="18" charset="0"/>
              </a:rPr>
              <a:pPr/>
              <a:t>26</a:t>
            </a:fld>
            <a:endParaRPr lang="pt-BR" altLang="pt-BR" smtClean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55576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3/27/2017</a:t>
            </a:fld>
            <a:endParaRPr lang="en-US" smtClean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98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3/27/2017</a:t>
            </a:fld>
            <a:endParaRPr lang="en-US" smtClean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29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3/27/2017</a:t>
            </a:fld>
            <a:endParaRPr lang="en-US" smtClean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496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3/27/2017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0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3/27/2017</a:t>
            </a:fld>
            <a:endParaRPr lang="en-US" smtClean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42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3/27/2017</a:t>
            </a:fld>
            <a:endParaRPr lang="en-US" smtClean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63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3/27/2017</a:t>
            </a:fld>
            <a:endParaRPr lang="en-US" smtClean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91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3/27/2017</a:t>
            </a:fld>
            <a:endParaRPr lang="en-US" smtClean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14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3/27/2017</a:t>
            </a:fld>
            <a:endParaRPr lang="en-US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04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3/27/2017</a:t>
            </a:fld>
            <a:endParaRPr lang="en-US" smtClean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6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3/27/2017</a:t>
            </a:fld>
            <a:endParaRPr lang="en-US" smtClean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89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3/27/2017</a:t>
            </a:fld>
            <a:endParaRPr lang="en-US" smtClean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65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3/27/2017</a:t>
            </a:fld>
            <a:endParaRPr lang="en-US" smtClean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74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057400"/>
            <a:ext cx="6591985" cy="311704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Resumo para a </a:t>
            </a:r>
            <a:r>
              <a:rPr lang="pt-BR" dirty="0" smtClean="0"/>
              <a:t>Prova  de Programação </a:t>
            </a:r>
            <a:r>
              <a:rPr lang="pt-BR" dirty="0" smtClean="0"/>
              <a:t>Orientada </a:t>
            </a:r>
            <a:r>
              <a:rPr lang="pt-BR" dirty="0" smtClean="0"/>
              <a:t>a </a:t>
            </a:r>
            <a:r>
              <a:rPr lang="pt-BR" dirty="0" smtClean="0"/>
              <a:t>Objetos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78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3000" y="1143000"/>
            <a:ext cx="7167562" cy="442722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1"/>
                </a:solidFill>
              </a:rPr>
              <a:t>O que é um objeto?</a:t>
            </a:r>
          </a:p>
        </p:txBody>
      </p:sp>
    </p:spTree>
    <p:extLst>
      <p:ext uri="{BB962C8B-B14F-4D97-AF65-F5344CB8AC3E}">
        <p14:creationId xmlns:p14="http://schemas.microsoft.com/office/powerpoint/2010/main" val="1588972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196109"/>
              </p:ext>
            </p:extLst>
          </p:nvPr>
        </p:nvGraphicFramePr>
        <p:xfrm>
          <a:off x="1371600" y="1524000"/>
          <a:ext cx="6896785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1"/>
                </a:solidFill>
              </a:rPr>
              <a:t>Identificação de Objetos</a:t>
            </a:r>
          </a:p>
        </p:txBody>
      </p:sp>
    </p:spTree>
    <p:extLst>
      <p:ext uri="{BB962C8B-B14F-4D97-AF65-F5344CB8AC3E}">
        <p14:creationId xmlns:p14="http://schemas.microsoft.com/office/powerpoint/2010/main" val="3550906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431547"/>
              </p:ext>
            </p:extLst>
          </p:nvPr>
        </p:nvGraphicFramePr>
        <p:xfrm>
          <a:off x="628650" y="609600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1"/>
                </a:solidFill>
              </a:rPr>
              <a:t>Um objeto é algo que possui:</a:t>
            </a:r>
          </a:p>
        </p:txBody>
      </p:sp>
    </p:spTree>
    <p:extLst>
      <p:ext uri="{BB962C8B-B14F-4D97-AF65-F5344CB8AC3E}">
        <p14:creationId xmlns:p14="http://schemas.microsoft.com/office/powerpoint/2010/main" val="2987359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354041"/>
              </p:ext>
            </p:extLst>
          </p:nvPr>
        </p:nvGraphicFramePr>
        <p:xfrm>
          <a:off x="628650" y="914400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1"/>
                </a:solidFill>
              </a:rPr>
              <a:t>Relação Classe X Objeto</a:t>
            </a:r>
          </a:p>
        </p:txBody>
      </p:sp>
    </p:spTree>
    <p:extLst>
      <p:ext uri="{BB962C8B-B14F-4D97-AF65-F5344CB8AC3E}">
        <p14:creationId xmlns:p14="http://schemas.microsoft.com/office/powerpoint/2010/main" val="2125842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4969" y="1057469"/>
            <a:ext cx="6138863" cy="3998913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1600200" y="1066800"/>
            <a:ext cx="6248400" cy="1524000"/>
          </a:xfrm>
          <a:prstGeom prst="round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600200" y="3505200"/>
            <a:ext cx="6248400" cy="1583840"/>
          </a:xfrm>
          <a:prstGeom prst="round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1"/>
                </a:solidFill>
              </a:rPr>
              <a:t>Relação Classe X Objeto</a:t>
            </a:r>
          </a:p>
        </p:txBody>
      </p:sp>
    </p:spTree>
    <p:extLst>
      <p:ext uri="{BB962C8B-B14F-4D97-AF65-F5344CB8AC3E}">
        <p14:creationId xmlns:p14="http://schemas.microsoft.com/office/powerpoint/2010/main" val="897098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9236"/>
          <a:stretch/>
        </p:blipFill>
        <p:spPr>
          <a:xfrm>
            <a:off x="1664811" y="914401"/>
            <a:ext cx="5415591" cy="1981200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1524000" y="838200"/>
            <a:ext cx="6248400" cy="2209800"/>
          </a:xfrm>
          <a:prstGeom prst="round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524000" y="3581400"/>
            <a:ext cx="6248400" cy="1583840"/>
          </a:xfrm>
          <a:prstGeom prst="round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1249"/>
          <a:stretch/>
        </p:blipFill>
        <p:spPr>
          <a:xfrm>
            <a:off x="1680363" y="3657600"/>
            <a:ext cx="5400040" cy="137160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1"/>
                </a:solidFill>
              </a:rPr>
              <a:t>Relação Classe X Objeto</a:t>
            </a:r>
          </a:p>
        </p:txBody>
      </p:sp>
    </p:spTree>
    <p:extLst>
      <p:ext uri="{BB962C8B-B14F-4D97-AF65-F5344CB8AC3E}">
        <p14:creationId xmlns:p14="http://schemas.microsoft.com/office/powerpoint/2010/main" val="607192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112722"/>
              </p:ext>
            </p:extLst>
          </p:nvPr>
        </p:nvGraphicFramePr>
        <p:xfrm>
          <a:off x="1371600" y="1219200"/>
          <a:ext cx="6896785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 smtClean="0">
                <a:solidFill>
                  <a:schemeClr val="bg1"/>
                </a:solidFill>
              </a:rPr>
              <a:t>Atributos de Objeto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03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806019"/>
              </p:ext>
            </p:extLst>
          </p:nvPr>
        </p:nvGraphicFramePr>
        <p:xfrm>
          <a:off x="1371600" y="1295400"/>
          <a:ext cx="6896785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 smtClean="0">
                <a:solidFill>
                  <a:schemeClr val="bg1"/>
                </a:solidFill>
              </a:rPr>
              <a:t>Comportamentos de um Objeto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568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398873"/>
              </p:ext>
            </p:extLst>
          </p:nvPr>
        </p:nvGraphicFramePr>
        <p:xfrm>
          <a:off x="1524000" y="1447800"/>
          <a:ext cx="6363385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 smtClean="0">
                <a:solidFill>
                  <a:schemeClr val="bg1"/>
                </a:solidFill>
              </a:rPr>
              <a:t>Métodos </a:t>
            </a:r>
            <a:r>
              <a:rPr lang="pt-BR" sz="3200" b="1" dirty="0">
                <a:solidFill>
                  <a:schemeClr val="bg1"/>
                </a:solidFill>
              </a:rPr>
              <a:t>de um </a:t>
            </a:r>
            <a:r>
              <a:rPr lang="pt-BR" sz="3200" b="1" dirty="0" smtClean="0">
                <a:solidFill>
                  <a:schemeClr val="bg1"/>
                </a:solidFill>
              </a:rPr>
              <a:t>Objeto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20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8212"/>
          <a:stretch/>
        </p:blipFill>
        <p:spPr>
          <a:xfrm>
            <a:off x="1274290" y="1524000"/>
            <a:ext cx="6595419" cy="3352800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 smtClean="0">
                <a:solidFill>
                  <a:schemeClr val="bg1"/>
                </a:solidFill>
              </a:rPr>
              <a:t>Métodos </a:t>
            </a:r>
            <a:r>
              <a:rPr lang="pt-BR" sz="3200" b="1" dirty="0">
                <a:solidFill>
                  <a:schemeClr val="bg1"/>
                </a:solidFill>
              </a:rPr>
              <a:t>de um </a:t>
            </a:r>
            <a:r>
              <a:rPr lang="pt-BR" sz="3200" b="1" dirty="0" smtClean="0">
                <a:solidFill>
                  <a:schemeClr val="bg1"/>
                </a:solidFill>
              </a:rPr>
              <a:t>Objeto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675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80" y="1340755"/>
            <a:ext cx="6553200" cy="3519488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-5080" y="5862320"/>
            <a:ext cx="9144000" cy="990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1"/>
                </a:solidFill>
              </a:rPr>
              <a:t>Paradigma Tradicional X Paradigma Orientado A Objetos</a:t>
            </a:r>
          </a:p>
        </p:txBody>
      </p:sp>
    </p:spTree>
    <p:extLst>
      <p:ext uri="{BB962C8B-B14F-4D97-AF65-F5344CB8AC3E}">
        <p14:creationId xmlns:p14="http://schemas.microsoft.com/office/powerpoint/2010/main" val="24169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661262"/>
              </p:ext>
            </p:extLst>
          </p:nvPr>
        </p:nvGraphicFramePr>
        <p:xfrm>
          <a:off x="1676400" y="1524000"/>
          <a:ext cx="6058585" cy="3549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 smtClean="0">
                <a:solidFill>
                  <a:schemeClr val="bg1"/>
                </a:solidFill>
              </a:rPr>
              <a:t>Identidade de um Objeto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914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412952780"/>
              </p:ext>
            </p:extLst>
          </p:nvPr>
        </p:nvGraphicFramePr>
        <p:xfrm>
          <a:off x="1066800" y="762000"/>
          <a:ext cx="7010400" cy="4546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2" name="Título 1"/>
          <p:cNvSpPr txBox="1">
            <a:spLocks/>
          </p:cNvSpPr>
          <p:nvPr/>
        </p:nvSpPr>
        <p:spPr>
          <a:xfrm>
            <a:off x="1945201" y="624110"/>
            <a:ext cx="6589199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 smtClean="0">
                <a:solidFill>
                  <a:schemeClr val="bg1"/>
                </a:solidFill>
              </a:rPr>
              <a:t>Mensagens entre Objetos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3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515354" y="3200400"/>
            <a:ext cx="1077612" cy="1219489"/>
            <a:chOff x="4761" y="4324"/>
            <a:chExt cx="2160" cy="2700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4761" y="4324"/>
              <a:ext cx="2160" cy="2700"/>
              <a:chOff x="4761" y="3244"/>
              <a:chExt cx="2160" cy="2700"/>
            </a:xfrm>
          </p:grpSpPr>
          <p:sp>
            <p:nvSpPr>
              <p:cNvPr id="27" name="AutoShape 7"/>
              <p:cNvSpPr>
                <a:spLocks noChangeArrowheads="1"/>
              </p:cNvSpPr>
              <p:nvPr/>
            </p:nvSpPr>
            <p:spPr bwMode="auto">
              <a:xfrm>
                <a:off x="4761" y="3244"/>
                <a:ext cx="2160" cy="27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/>
              </a:p>
            </p:txBody>
          </p:sp>
          <p:grpSp>
            <p:nvGrpSpPr>
              <p:cNvPr id="28" name="Group 8"/>
              <p:cNvGrpSpPr>
                <a:grpSpLocks/>
              </p:cNvGrpSpPr>
              <p:nvPr/>
            </p:nvGrpSpPr>
            <p:grpSpPr bwMode="auto">
              <a:xfrm>
                <a:off x="5121" y="3964"/>
                <a:ext cx="1440" cy="720"/>
                <a:chOff x="5301" y="4144"/>
                <a:chExt cx="1440" cy="720"/>
              </a:xfrm>
            </p:grpSpPr>
            <p:sp>
              <p:nvSpPr>
                <p:cNvPr id="30" name="Oval 9"/>
                <p:cNvSpPr>
                  <a:spLocks noChangeArrowheads="1"/>
                </p:cNvSpPr>
                <p:nvPr/>
              </p:nvSpPr>
              <p:spPr bwMode="auto">
                <a:xfrm>
                  <a:off x="5301" y="4144"/>
                  <a:ext cx="1440" cy="72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pt-BR" altLang="pt-BR" sz="1800"/>
                </a:p>
              </p:txBody>
            </p:sp>
            <p:sp>
              <p:nvSpPr>
                <p:cNvPr id="3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5661" y="4324"/>
                  <a:ext cx="720" cy="3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pt-BR" altLang="pt-BR" sz="1000">
                      <a:latin typeface="Times New Roman" panose="02020603050405020304" pitchFamily="18" charset="0"/>
                    </a:rPr>
                    <a:t>Dados</a:t>
                  </a:r>
                </a:p>
              </p:txBody>
            </p:sp>
          </p:grpSp>
          <p:sp>
            <p:nvSpPr>
              <p:cNvPr id="29" name="Text Box 11"/>
              <p:cNvSpPr txBox="1">
                <a:spLocks noChangeArrowheads="1"/>
              </p:cNvSpPr>
              <p:nvPr/>
            </p:nvSpPr>
            <p:spPr bwMode="auto">
              <a:xfrm>
                <a:off x="5301" y="4864"/>
                <a:ext cx="126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800">
                    <a:latin typeface="Times New Roman" panose="02020603050405020304" pitchFamily="18" charset="0"/>
                  </a:rPr>
                  <a:t>Operação</a:t>
                </a:r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800">
                    <a:latin typeface="Times New Roman" panose="02020603050405020304" pitchFamily="18" charset="0"/>
                  </a:rPr>
                  <a:t>Operação</a:t>
                </a:r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800">
                    <a:latin typeface="Times New Roman" panose="02020603050405020304" pitchFamily="18" charset="0"/>
                  </a:rPr>
                  <a:t>Operação</a:t>
                </a:r>
              </a:p>
            </p:txBody>
          </p:sp>
        </p:grp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4941" y="4504"/>
              <a:ext cx="180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200" b="1">
                  <a:latin typeface="Times New Roman" panose="02020603050405020304" pitchFamily="18" charset="0"/>
                </a:rPr>
                <a:t>Objeto 1</a:t>
              </a:r>
            </a:p>
          </p:txBody>
        </p: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3311374" y="2438511"/>
            <a:ext cx="1077612" cy="1219489"/>
            <a:chOff x="4761" y="4324"/>
            <a:chExt cx="2160" cy="2700"/>
          </a:xfrm>
        </p:grpSpPr>
        <p:grpSp>
          <p:nvGrpSpPr>
            <p:cNvPr id="18" name="Group 14"/>
            <p:cNvGrpSpPr>
              <a:grpSpLocks/>
            </p:cNvGrpSpPr>
            <p:nvPr/>
          </p:nvGrpSpPr>
          <p:grpSpPr bwMode="auto">
            <a:xfrm>
              <a:off x="4761" y="4324"/>
              <a:ext cx="2160" cy="2700"/>
              <a:chOff x="4761" y="3244"/>
              <a:chExt cx="2160" cy="2700"/>
            </a:xfrm>
          </p:grpSpPr>
          <p:sp>
            <p:nvSpPr>
              <p:cNvPr id="20" name="AutoShape 15"/>
              <p:cNvSpPr>
                <a:spLocks noChangeArrowheads="1"/>
              </p:cNvSpPr>
              <p:nvPr/>
            </p:nvSpPr>
            <p:spPr bwMode="auto">
              <a:xfrm>
                <a:off x="4761" y="3244"/>
                <a:ext cx="2160" cy="27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/>
              </a:p>
            </p:txBody>
          </p:sp>
          <p:grpSp>
            <p:nvGrpSpPr>
              <p:cNvPr id="21" name="Group 16"/>
              <p:cNvGrpSpPr>
                <a:grpSpLocks/>
              </p:cNvGrpSpPr>
              <p:nvPr/>
            </p:nvGrpSpPr>
            <p:grpSpPr bwMode="auto">
              <a:xfrm>
                <a:off x="5121" y="3964"/>
                <a:ext cx="1440" cy="720"/>
                <a:chOff x="5301" y="4144"/>
                <a:chExt cx="1440" cy="720"/>
              </a:xfrm>
            </p:grpSpPr>
            <p:sp>
              <p:nvSpPr>
                <p:cNvPr id="23" name="Oval 17"/>
                <p:cNvSpPr>
                  <a:spLocks noChangeArrowheads="1"/>
                </p:cNvSpPr>
                <p:nvPr/>
              </p:nvSpPr>
              <p:spPr bwMode="auto">
                <a:xfrm>
                  <a:off x="5301" y="4144"/>
                  <a:ext cx="1440" cy="72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pt-BR" altLang="pt-BR" sz="1800"/>
                </a:p>
              </p:txBody>
            </p:sp>
            <p:sp>
              <p:nvSpPr>
                <p:cNvPr id="2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661" y="4324"/>
                  <a:ext cx="720" cy="3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pt-BR" altLang="pt-BR" sz="1000">
                      <a:latin typeface="Times New Roman" panose="02020603050405020304" pitchFamily="18" charset="0"/>
                    </a:rPr>
                    <a:t>Dados</a:t>
                  </a:r>
                </a:p>
              </p:txBody>
            </p:sp>
          </p:grpSp>
          <p:sp>
            <p:nvSpPr>
              <p:cNvPr id="22" name="Text Box 19"/>
              <p:cNvSpPr txBox="1">
                <a:spLocks noChangeArrowheads="1"/>
              </p:cNvSpPr>
              <p:nvPr/>
            </p:nvSpPr>
            <p:spPr bwMode="auto">
              <a:xfrm>
                <a:off x="5301" y="4864"/>
                <a:ext cx="126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800">
                    <a:latin typeface="Times New Roman" panose="02020603050405020304" pitchFamily="18" charset="0"/>
                  </a:rPr>
                  <a:t>Operação</a:t>
                </a:r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800">
                    <a:latin typeface="Times New Roman" panose="02020603050405020304" pitchFamily="18" charset="0"/>
                  </a:rPr>
                  <a:t>Operação</a:t>
                </a:r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800">
                    <a:latin typeface="Times New Roman" panose="02020603050405020304" pitchFamily="18" charset="0"/>
                  </a:rPr>
                  <a:t>Operação</a:t>
                </a:r>
              </a:p>
            </p:txBody>
          </p:sp>
        </p:grp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4941" y="4504"/>
              <a:ext cx="180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200" b="1">
                  <a:latin typeface="Times New Roman" panose="02020603050405020304" pitchFamily="18" charset="0"/>
                </a:rPr>
                <a:t>Objeto 2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3311374" y="3719401"/>
            <a:ext cx="1077612" cy="1219489"/>
            <a:chOff x="4761" y="4324"/>
            <a:chExt cx="2160" cy="2700"/>
          </a:xfrm>
        </p:grpSpPr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4761" y="4324"/>
              <a:ext cx="2160" cy="2700"/>
              <a:chOff x="4761" y="3244"/>
              <a:chExt cx="2160" cy="2700"/>
            </a:xfrm>
          </p:grpSpPr>
          <p:sp>
            <p:nvSpPr>
              <p:cNvPr id="13" name="AutoShape 23"/>
              <p:cNvSpPr>
                <a:spLocks noChangeArrowheads="1"/>
              </p:cNvSpPr>
              <p:nvPr/>
            </p:nvSpPr>
            <p:spPr bwMode="auto">
              <a:xfrm>
                <a:off x="4761" y="3244"/>
                <a:ext cx="2160" cy="27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/>
              </a:p>
            </p:txBody>
          </p:sp>
          <p:grpSp>
            <p:nvGrpSpPr>
              <p:cNvPr id="14" name="Group 24"/>
              <p:cNvGrpSpPr>
                <a:grpSpLocks/>
              </p:cNvGrpSpPr>
              <p:nvPr/>
            </p:nvGrpSpPr>
            <p:grpSpPr bwMode="auto">
              <a:xfrm>
                <a:off x="5121" y="3964"/>
                <a:ext cx="1440" cy="720"/>
                <a:chOff x="5301" y="4144"/>
                <a:chExt cx="1440" cy="720"/>
              </a:xfrm>
            </p:grpSpPr>
            <p:sp>
              <p:nvSpPr>
                <p:cNvPr id="16" name="Oval 25"/>
                <p:cNvSpPr>
                  <a:spLocks noChangeArrowheads="1"/>
                </p:cNvSpPr>
                <p:nvPr/>
              </p:nvSpPr>
              <p:spPr bwMode="auto">
                <a:xfrm>
                  <a:off x="5301" y="4144"/>
                  <a:ext cx="1440" cy="72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pt-BR" altLang="pt-BR" sz="1800"/>
                </a:p>
              </p:txBody>
            </p:sp>
            <p:sp>
              <p:nvSpPr>
                <p:cNvPr id="1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661" y="4324"/>
                  <a:ext cx="720" cy="3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pt-BR" altLang="pt-BR" sz="1000">
                      <a:latin typeface="Times New Roman" panose="02020603050405020304" pitchFamily="18" charset="0"/>
                    </a:rPr>
                    <a:t>Dados</a:t>
                  </a:r>
                </a:p>
              </p:txBody>
            </p:sp>
          </p:grpSp>
          <p:sp>
            <p:nvSpPr>
              <p:cNvPr id="15" name="Text Box 27"/>
              <p:cNvSpPr txBox="1">
                <a:spLocks noChangeArrowheads="1"/>
              </p:cNvSpPr>
              <p:nvPr/>
            </p:nvSpPr>
            <p:spPr bwMode="auto">
              <a:xfrm>
                <a:off x="5301" y="4864"/>
                <a:ext cx="126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800">
                    <a:latin typeface="Times New Roman" panose="02020603050405020304" pitchFamily="18" charset="0"/>
                  </a:rPr>
                  <a:t>Operação</a:t>
                </a:r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800">
                    <a:latin typeface="Times New Roman" panose="02020603050405020304" pitchFamily="18" charset="0"/>
                  </a:rPr>
                  <a:t>Operação</a:t>
                </a:r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800">
                    <a:latin typeface="Times New Roman" panose="02020603050405020304" pitchFamily="18" charset="0"/>
                  </a:rPr>
                  <a:t>Operação</a:t>
                </a:r>
              </a:p>
            </p:txBody>
          </p:sp>
        </p:grpSp>
        <p:sp>
          <p:nvSpPr>
            <p:cNvPr id="12" name="Text Box 28"/>
            <p:cNvSpPr txBox="1">
              <a:spLocks noChangeArrowheads="1"/>
            </p:cNvSpPr>
            <p:nvPr/>
          </p:nvSpPr>
          <p:spPr bwMode="auto">
            <a:xfrm>
              <a:off x="4941" y="4504"/>
              <a:ext cx="180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200" b="1">
                  <a:latin typeface="Times New Roman" panose="02020603050405020304" pitchFamily="18" charset="0"/>
                </a:rPr>
                <a:t>Objeto 3</a:t>
              </a:r>
            </a:p>
          </p:txBody>
        </p:sp>
      </p:grpSp>
      <p:sp>
        <p:nvSpPr>
          <p:cNvPr id="9" name="Line 29"/>
          <p:cNvSpPr>
            <a:spLocks noChangeShapeType="1"/>
          </p:cNvSpPr>
          <p:nvPr/>
        </p:nvSpPr>
        <p:spPr bwMode="auto">
          <a:xfrm flipV="1">
            <a:off x="2592967" y="3403649"/>
            <a:ext cx="1061722" cy="2438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/>
            <a:endParaRPr lang="pt-BR"/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>
            <a:off x="2592967" y="4227479"/>
            <a:ext cx="1061722" cy="2803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/>
            <a:endParaRPr lang="pt-BR"/>
          </a:p>
        </p:txBody>
      </p:sp>
      <p:pic>
        <p:nvPicPr>
          <p:cNvPr id="32" name="Picture 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483" y="4366840"/>
            <a:ext cx="832634" cy="57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302" y="1391699"/>
            <a:ext cx="1059716" cy="136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" name="Group 36"/>
          <p:cNvGrpSpPr>
            <a:grpSpLocks/>
          </p:cNvGrpSpPr>
          <p:nvPr/>
        </p:nvGrpSpPr>
        <p:grpSpPr bwMode="auto">
          <a:xfrm rot="19647690">
            <a:off x="5415065" y="3290704"/>
            <a:ext cx="2479283" cy="417823"/>
            <a:chOff x="3141" y="12964"/>
            <a:chExt cx="2520" cy="540"/>
          </a:xfrm>
          <a:noFill/>
        </p:grpSpPr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V="1">
              <a:off x="4581" y="13144"/>
              <a:ext cx="1080" cy="36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 flipV="1">
              <a:off x="3141" y="12964"/>
              <a:ext cx="1620" cy="54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 flipH="1">
              <a:off x="4581" y="12964"/>
              <a:ext cx="180" cy="54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0720" name="Retângulo 30719"/>
          <p:cNvSpPr/>
          <p:nvPr/>
        </p:nvSpPr>
        <p:spPr>
          <a:xfrm rot="18854126">
            <a:off x="5088885" y="3664232"/>
            <a:ext cx="3980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Mensagem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8" name="Título 1"/>
          <p:cNvSpPr txBox="1">
            <a:spLocks/>
          </p:cNvSpPr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1"/>
                </a:solidFill>
              </a:rPr>
              <a:t>Mensagens</a:t>
            </a:r>
          </a:p>
        </p:txBody>
      </p:sp>
    </p:spTree>
    <p:extLst>
      <p:ext uri="{BB962C8B-B14F-4D97-AF65-F5344CB8AC3E}">
        <p14:creationId xmlns:p14="http://schemas.microsoft.com/office/powerpoint/2010/main" val="119484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9"/>
          <p:cNvSpPr>
            <a:spLocks noChangeArrowheads="1"/>
          </p:cNvSpPr>
          <p:nvPr/>
        </p:nvSpPr>
        <p:spPr bwMode="auto">
          <a:xfrm>
            <a:off x="0" y="17145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pt-BR" sz="1400">
                <a:cs typeface="Times New Roman" panose="02020603050405020304" pitchFamily="18" charset="0"/>
              </a:rPr>
              <a:t>	</a:t>
            </a:r>
            <a:endParaRPr lang="es-ES_tradnl" altLang="pt-BR" sz="2400">
              <a:latin typeface="Times New Roman" panose="02020603050405020304" pitchFamily="18" charset="0"/>
            </a:endParaRPr>
          </a:p>
        </p:txBody>
      </p:sp>
      <p:sp>
        <p:nvSpPr>
          <p:cNvPr id="32773" name="Rectangle 11"/>
          <p:cNvSpPr>
            <a:spLocks noChangeArrowheads="1"/>
          </p:cNvSpPr>
          <p:nvPr/>
        </p:nvSpPr>
        <p:spPr bwMode="auto">
          <a:xfrm>
            <a:off x="0" y="20193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pt-BR" sz="1400">
                <a:cs typeface="Times New Roman" panose="02020603050405020304" pitchFamily="18" charset="0"/>
              </a:rPr>
              <a:t>	</a:t>
            </a:r>
            <a:endParaRPr lang="es-ES_tradnl" altLang="pt-BR" sz="2400">
              <a:latin typeface="Times New Roman" panose="02020603050405020304" pitchFamily="18" charset="0"/>
            </a:endParaRPr>
          </a:p>
        </p:txBody>
      </p:sp>
      <p:sp>
        <p:nvSpPr>
          <p:cNvPr id="32774" name="Rectangle 14"/>
          <p:cNvSpPr>
            <a:spLocks noChangeArrowheads="1"/>
          </p:cNvSpPr>
          <p:nvPr/>
        </p:nvSpPr>
        <p:spPr bwMode="auto">
          <a:xfrm>
            <a:off x="0" y="34480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pt-BR" sz="1400">
                <a:cs typeface="Times New Roman" panose="02020603050405020304" pitchFamily="18" charset="0"/>
              </a:rPr>
              <a:t>		</a:t>
            </a:r>
            <a:endParaRPr lang="es-ES_tradnl" altLang="pt-BR" sz="2400">
              <a:latin typeface="Times New Roman" panose="02020603050405020304" pitchFamily="18" charset="0"/>
            </a:endParaRPr>
          </a:p>
        </p:txBody>
      </p:sp>
      <p:sp>
        <p:nvSpPr>
          <p:cNvPr id="32775" name="Rectangle 16"/>
          <p:cNvSpPr>
            <a:spLocks noChangeArrowheads="1"/>
          </p:cNvSpPr>
          <p:nvPr/>
        </p:nvSpPr>
        <p:spPr bwMode="auto">
          <a:xfrm>
            <a:off x="0" y="37528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pt-BR" sz="1400">
                <a:cs typeface="Times New Roman" panose="02020603050405020304" pitchFamily="18" charset="0"/>
              </a:rPr>
              <a:t>		</a:t>
            </a:r>
            <a:endParaRPr lang="es-ES_tradnl" altLang="pt-BR" sz="2400">
              <a:latin typeface="Times New Roman" panose="02020603050405020304" pitchFamily="18" charset="0"/>
            </a:endParaRP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1945201" y="624110"/>
            <a:ext cx="6589199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369008971"/>
              </p:ext>
            </p:extLst>
          </p:nvPr>
        </p:nvGraphicFramePr>
        <p:xfrm>
          <a:off x="962025" y="1600200"/>
          <a:ext cx="7219950" cy="3100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ítulo 1"/>
          <p:cNvSpPr txBox="1">
            <a:spLocks/>
          </p:cNvSpPr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1"/>
                </a:solidFill>
              </a:rPr>
              <a:t>Padrões para nomes de Classes</a:t>
            </a:r>
          </a:p>
        </p:txBody>
      </p:sp>
    </p:spTree>
    <p:extLst>
      <p:ext uri="{BB962C8B-B14F-4D97-AF65-F5344CB8AC3E}">
        <p14:creationId xmlns:p14="http://schemas.microsoft.com/office/powerpoint/2010/main" val="426485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17145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pt-BR" sz="1400">
                <a:cs typeface="Times New Roman" panose="02020603050405020304" pitchFamily="18" charset="0"/>
              </a:rPr>
              <a:t>	</a:t>
            </a:r>
            <a:endParaRPr lang="es-ES_tradnl" altLang="pt-BR" sz="2400">
              <a:latin typeface="Times New Roman" panose="02020603050405020304" pitchFamily="18" charset="0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20193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pt-BR" sz="1400">
                <a:cs typeface="Times New Roman" panose="02020603050405020304" pitchFamily="18" charset="0"/>
              </a:rPr>
              <a:t>	</a:t>
            </a:r>
            <a:endParaRPr lang="es-ES_tradnl" altLang="pt-BR" sz="2400">
              <a:latin typeface="Times New Roman" panose="02020603050405020304" pitchFamily="18" charset="0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2833688"/>
            <a:ext cx="91440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49263" algn="r"/>
                <a:tab pos="2806700" algn="ctr"/>
                <a:tab pos="5611813" algn="r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49263" algn="r"/>
                <a:tab pos="2806700" algn="ctr"/>
                <a:tab pos="5611813" algn="r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49263" algn="r"/>
                <a:tab pos="2806700" algn="ctr"/>
                <a:tab pos="5611813" algn="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49263" algn="r"/>
                <a:tab pos="2806700" algn="ctr"/>
                <a:tab pos="5611813" algn="r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9263" algn="r"/>
                <a:tab pos="2806700" algn="ctr"/>
                <a:tab pos="5611813" algn="r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9263" algn="r"/>
                <a:tab pos="2806700" algn="ctr"/>
                <a:tab pos="5611813" algn="r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9263" algn="r"/>
                <a:tab pos="2806700" algn="ctr"/>
                <a:tab pos="5611813" algn="r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9263" algn="r"/>
                <a:tab pos="2806700" algn="ctr"/>
                <a:tab pos="5611813" algn="r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9263" algn="r"/>
                <a:tab pos="2806700" algn="ctr"/>
                <a:tab pos="5611813" algn="r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400">
                <a:cs typeface="Tahoma" panose="020B0604030504040204" pitchFamily="34" charset="0"/>
              </a:rPr>
              <a:t>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100">
                <a:latin typeface="Times New Roman" panose="02020603050405020304" pitchFamily="18" charset="0"/>
              </a:rPr>
              <a:t> 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0" y="2833688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400">
                <a:cs typeface="Tahoma" panose="020B0604030504040204" pitchFamily="34" charset="0"/>
              </a:rPr>
              <a:t>		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1945201" y="624110"/>
            <a:ext cx="6589199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endParaRPr lang="pt-BR" sz="20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247464731"/>
              </p:ext>
            </p:extLst>
          </p:nvPr>
        </p:nvGraphicFramePr>
        <p:xfrm>
          <a:off x="1945201" y="1614049"/>
          <a:ext cx="5562599" cy="3385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ítulo 1"/>
          <p:cNvSpPr txBox="1">
            <a:spLocks/>
          </p:cNvSpPr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1"/>
                </a:solidFill>
              </a:rPr>
              <a:t>Padrões para Nomes de Atributos</a:t>
            </a:r>
          </a:p>
        </p:txBody>
      </p:sp>
    </p:spTree>
    <p:extLst>
      <p:ext uri="{BB962C8B-B14F-4D97-AF65-F5344CB8AC3E}">
        <p14:creationId xmlns:p14="http://schemas.microsoft.com/office/powerpoint/2010/main" val="6528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2833688"/>
            <a:ext cx="91440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49263" algn="r"/>
                <a:tab pos="2806700" algn="ctr"/>
                <a:tab pos="5611813" algn="r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49263" algn="r"/>
                <a:tab pos="2806700" algn="ctr"/>
                <a:tab pos="5611813" algn="r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49263" algn="r"/>
                <a:tab pos="2806700" algn="ctr"/>
                <a:tab pos="5611813" algn="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49263" algn="r"/>
                <a:tab pos="2806700" algn="ctr"/>
                <a:tab pos="5611813" algn="r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9263" algn="r"/>
                <a:tab pos="2806700" algn="ctr"/>
                <a:tab pos="5611813" algn="r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9263" algn="r"/>
                <a:tab pos="2806700" algn="ctr"/>
                <a:tab pos="5611813" algn="r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9263" algn="r"/>
                <a:tab pos="2806700" algn="ctr"/>
                <a:tab pos="5611813" algn="r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9263" algn="r"/>
                <a:tab pos="2806700" algn="ctr"/>
                <a:tab pos="5611813" algn="r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9263" algn="r"/>
                <a:tab pos="2806700" algn="ctr"/>
                <a:tab pos="5611813" algn="r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400">
                <a:cs typeface="Tahoma" panose="020B0604030504040204" pitchFamily="34" charset="0"/>
              </a:rPr>
              <a:t>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100">
                <a:latin typeface="Times New Roman" panose="02020603050405020304" pitchFamily="18" charset="0"/>
              </a:rPr>
              <a:t> 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231174502"/>
              </p:ext>
            </p:extLst>
          </p:nvPr>
        </p:nvGraphicFramePr>
        <p:xfrm>
          <a:off x="381000" y="990600"/>
          <a:ext cx="73152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8922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232" y="3478472"/>
            <a:ext cx="1765936" cy="188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1"/>
                </a:solidFill>
              </a:rPr>
              <a:t>Padrões para Nomes de </a:t>
            </a:r>
            <a:r>
              <a:rPr lang="pt-BR" sz="3200" b="1" dirty="0" smtClean="0">
                <a:solidFill>
                  <a:schemeClr val="bg1"/>
                </a:solidFill>
              </a:rPr>
              <a:t>Métodos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762000" y="1524000"/>
            <a:ext cx="8153400" cy="182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50000"/>
              </a:lnSpc>
              <a:buFont typeface="Wingdings" panose="05000000000000000000" pitchFamily="2" charset="2"/>
              <a:buNone/>
              <a:defRPr/>
            </a:pPr>
            <a:endParaRPr lang="pt-BR" sz="3200" u="sng" dirty="0">
              <a:solidFill>
                <a:schemeClr val="folHlink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r>
              <a:rPr lang="pt-BR" sz="2400" dirty="0">
                <a:cs typeface="Times New Roman" panose="02020603050405020304" pitchFamily="18" charset="0"/>
              </a:rPr>
              <a:t>	O Diagrama de classes mostra as classes de um sistema e seus relacionamentos.</a:t>
            </a:r>
            <a:r>
              <a:rPr lang="pt-BR" sz="2400" dirty="0">
                <a:solidFill>
                  <a:schemeClr val="folHlink"/>
                </a:solidFill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endParaRPr lang="pt-BR" sz="2400" u="sng" dirty="0">
              <a:solidFill>
                <a:schemeClr val="folHlink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endParaRPr lang="pt-BR" sz="2000" b="1" dirty="0"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945201" y="624110"/>
            <a:ext cx="6589199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pt-BR" dirty="0"/>
              <a:t>Diagrama de Classes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3048000"/>
            <a:ext cx="717713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0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057400"/>
            <a:ext cx="6591985" cy="311704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Resumo para a </a:t>
            </a:r>
            <a:r>
              <a:rPr lang="pt-BR" dirty="0" smtClean="0"/>
              <a:t>Prova  de Programação </a:t>
            </a:r>
            <a:r>
              <a:rPr lang="pt-BR" dirty="0" smtClean="0"/>
              <a:t>Orientada </a:t>
            </a:r>
            <a:r>
              <a:rPr lang="pt-BR" dirty="0" smtClean="0"/>
              <a:t>a </a:t>
            </a:r>
            <a:r>
              <a:rPr lang="pt-BR" dirty="0" smtClean="0"/>
              <a:t>Objetos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507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867400"/>
            <a:ext cx="9144000" cy="9906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Vantagens da orientação a objetos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132218"/>
              </p:ext>
            </p:extLst>
          </p:nvPr>
        </p:nvGraphicFramePr>
        <p:xfrm>
          <a:off x="533400" y="838200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196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288560"/>
              </p:ext>
            </p:extLst>
          </p:nvPr>
        </p:nvGraphicFramePr>
        <p:xfrm>
          <a:off x="628650" y="990600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1"/>
                </a:solidFill>
              </a:rPr>
              <a:t>O que é uma classe?</a:t>
            </a:r>
          </a:p>
        </p:txBody>
      </p:sp>
    </p:spTree>
    <p:extLst>
      <p:ext uri="{BB962C8B-B14F-4D97-AF65-F5344CB8AC3E}">
        <p14:creationId xmlns:p14="http://schemas.microsoft.com/office/powerpoint/2010/main" val="1425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296814"/>
              </p:ext>
            </p:extLst>
          </p:nvPr>
        </p:nvGraphicFramePr>
        <p:xfrm>
          <a:off x="428625" y="914400"/>
          <a:ext cx="82867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1"/>
                </a:solidFill>
              </a:rPr>
              <a:t>O que é uma classe?</a:t>
            </a:r>
          </a:p>
        </p:txBody>
      </p:sp>
    </p:spTree>
    <p:extLst>
      <p:ext uri="{BB962C8B-B14F-4D97-AF65-F5344CB8AC3E}">
        <p14:creationId xmlns:p14="http://schemas.microsoft.com/office/powerpoint/2010/main" val="1991608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216039"/>
              </p:ext>
            </p:extLst>
          </p:nvPr>
        </p:nvGraphicFramePr>
        <p:xfrm>
          <a:off x="4800600" y="1066800"/>
          <a:ext cx="4229785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m 4"/>
          <p:cNvPicPr/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1571030"/>
            <a:ext cx="4572000" cy="22098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066800" y="3657600"/>
            <a:ext cx="25138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Projeto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1"/>
                </a:solidFill>
              </a:rPr>
              <a:t>O que é uma classe?</a:t>
            </a:r>
          </a:p>
        </p:txBody>
      </p:sp>
    </p:spTree>
    <p:extLst>
      <p:ext uri="{BB962C8B-B14F-4D97-AF65-F5344CB8AC3E}">
        <p14:creationId xmlns:p14="http://schemas.microsoft.com/office/powerpoint/2010/main" val="3787500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790879"/>
              </p:ext>
            </p:extLst>
          </p:nvPr>
        </p:nvGraphicFramePr>
        <p:xfrm>
          <a:off x="457200" y="533400"/>
          <a:ext cx="8458200" cy="4844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1"/>
                </a:solidFill>
              </a:rPr>
              <a:t>A Classe Ideal deve:</a:t>
            </a:r>
          </a:p>
        </p:txBody>
      </p:sp>
    </p:spTree>
    <p:extLst>
      <p:ext uri="{BB962C8B-B14F-4D97-AF65-F5344CB8AC3E}">
        <p14:creationId xmlns:p14="http://schemas.microsoft.com/office/powerpoint/2010/main" val="711192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468375"/>
              </p:ext>
            </p:extLst>
          </p:nvPr>
        </p:nvGraphicFramePr>
        <p:xfrm>
          <a:off x="628650" y="990600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1"/>
                </a:solidFill>
              </a:rPr>
              <a:t>Categoria de classes</a:t>
            </a:r>
          </a:p>
        </p:txBody>
      </p:sp>
    </p:spTree>
    <p:extLst>
      <p:ext uri="{BB962C8B-B14F-4D97-AF65-F5344CB8AC3E}">
        <p14:creationId xmlns:p14="http://schemas.microsoft.com/office/powerpoint/2010/main" val="1720336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703059"/>
              </p:ext>
            </p:extLst>
          </p:nvPr>
        </p:nvGraphicFramePr>
        <p:xfrm>
          <a:off x="4909135" y="914400"/>
          <a:ext cx="4229785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m 5"/>
          <p:cNvPicPr/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4360" y="1524000"/>
            <a:ext cx="4114800" cy="21336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72440" y="3666931"/>
            <a:ext cx="54864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É um elemento do mundo real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1"/>
                </a:solidFill>
              </a:rPr>
              <a:t>O que é um objeto?</a:t>
            </a:r>
          </a:p>
        </p:txBody>
      </p:sp>
    </p:spTree>
    <p:extLst>
      <p:ext uri="{BB962C8B-B14F-4D97-AF65-F5344CB8AC3E}">
        <p14:creationId xmlns:p14="http://schemas.microsoft.com/office/powerpoint/2010/main" val="1654540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1060</Words>
  <Application>Microsoft Office PowerPoint</Application>
  <PresentationFormat>Apresentação na tela (4:3)</PresentationFormat>
  <Paragraphs>178</Paragraphs>
  <Slides>27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Tahoma</vt:lpstr>
      <vt:lpstr>Times New Roman</vt:lpstr>
      <vt:lpstr>Wingdings</vt:lpstr>
      <vt:lpstr>Tema do Office</vt:lpstr>
      <vt:lpstr>Resumo para a Prova  de Programação Orientada a Objetos </vt:lpstr>
      <vt:lpstr>Apresentação do PowerPoint</vt:lpstr>
      <vt:lpstr>Vantagens da orientação a objetos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Resumo para a Prova  de Programação Orientada a Objetos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mateus</dc:creator>
  <cp:lastModifiedBy>Alexandre Rech</cp:lastModifiedBy>
  <cp:revision>32</cp:revision>
  <dcterms:created xsi:type="dcterms:W3CDTF">2014-04-28T13:14:27Z</dcterms:created>
  <dcterms:modified xsi:type="dcterms:W3CDTF">2017-03-27T23:20:07Z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2014-04-28T00:00:00Z</vt:filetime>
  </property>
  <property fmtid="{D5CDD505-2E9C-101B-9397-08002B2CF9AE}" pid="3" name="LastSaved">
    <vt:filetime>2014-04-28T00:00:00Z</vt:filetime>
  </property>
</Properties>
</file>