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6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292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4660"/>
  </p:normalViewPr>
  <p:slideViewPr>
    <p:cSldViewPr>
      <p:cViewPr>
        <p:scale>
          <a:sx n="75" d="100"/>
          <a:sy n="75" d="100"/>
        </p:scale>
        <p:origin x="2034" y="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B7AC5-194B-4FE6-AC2D-EAC411ABC79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0B591BB8-0AC8-4397-A326-B60A5500D4C1}">
      <dgm:prSet custT="1"/>
      <dgm:spPr/>
      <dgm:t>
        <a:bodyPr/>
        <a:lstStyle/>
        <a:p>
          <a:pPr rtl="0"/>
          <a:r>
            <a:rPr lang="pt-BR" sz="4800" b="1" dirty="0" smtClean="0"/>
            <a:t>Um </a:t>
          </a:r>
          <a:r>
            <a:rPr lang="pt-BR" sz="4800" b="1" dirty="0" err="1" smtClean="0"/>
            <a:t>array</a:t>
          </a:r>
          <a:r>
            <a:rPr lang="pt-BR" sz="4800" b="1" dirty="0" smtClean="0"/>
            <a:t> de tipos primitivos guarda </a:t>
          </a:r>
          <a:r>
            <a:rPr lang="pt-BR" sz="4800" b="1" smtClean="0"/>
            <a:t>valores.</a:t>
          </a:r>
          <a:endParaRPr lang="pt-BR" sz="4800" dirty="0"/>
        </a:p>
      </dgm:t>
    </dgm:pt>
    <dgm:pt modelId="{266FB78E-F81E-4F7F-8C4B-8EB69E9E543E}" type="parTrans" cxnId="{EDB3C319-30F7-4AB3-8E07-F2373F823D8A}">
      <dgm:prSet/>
      <dgm:spPr/>
      <dgm:t>
        <a:bodyPr/>
        <a:lstStyle/>
        <a:p>
          <a:endParaRPr lang="pt-BR" sz="3600"/>
        </a:p>
      </dgm:t>
    </dgm:pt>
    <dgm:pt modelId="{F04A9BEA-72F3-4ED7-A39D-DEEE60A2D72D}" type="sibTrans" cxnId="{EDB3C319-30F7-4AB3-8E07-F2373F823D8A}">
      <dgm:prSet/>
      <dgm:spPr/>
      <dgm:t>
        <a:bodyPr/>
        <a:lstStyle/>
        <a:p>
          <a:endParaRPr lang="pt-BR" sz="3600"/>
        </a:p>
      </dgm:t>
    </dgm:pt>
    <dgm:pt modelId="{3126F415-3CE8-4ECC-B45A-BA0F91D83B4C}">
      <dgm:prSet custT="1"/>
      <dgm:spPr/>
      <dgm:t>
        <a:bodyPr/>
        <a:lstStyle/>
        <a:p>
          <a:pPr rtl="0"/>
          <a:r>
            <a:rPr lang="pt-BR" sz="4800" b="1" dirty="0" smtClean="0"/>
            <a:t>Um </a:t>
          </a:r>
          <a:r>
            <a:rPr lang="pt-BR" sz="4800" b="1" dirty="0" err="1" smtClean="0"/>
            <a:t>array</a:t>
          </a:r>
          <a:r>
            <a:rPr lang="pt-BR" sz="4800" b="1" dirty="0" smtClean="0"/>
            <a:t> de objetos guarda </a:t>
          </a:r>
          <a:r>
            <a:rPr lang="pt-BR" sz="4800" b="1" smtClean="0"/>
            <a:t>referências.</a:t>
          </a:r>
          <a:endParaRPr lang="pt-BR" sz="4800" dirty="0"/>
        </a:p>
      </dgm:t>
    </dgm:pt>
    <dgm:pt modelId="{9289797E-4470-4C02-9BD3-3BB7F4432DE7}" type="parTrans" cxnId="{43F91966-EE7C-49E0-A73A-F0BC8611BA43}">
      <dgm:prSet/>
      <dgm:spPr/>
      <dgm:t>
        <a:bodyPr/>
        <a:lstStyle/>
        <a:p>
          <a:endParaRPr lang="pt-BR" sz="3600"/>
        </a:p>
      </dgm:t>
    </dgm:pt>
    <dgm:pt modelId="{1616AF93-D843-4EDA-87A1-987FDF963C5D}" type="sibTrans" cxnId="{43F91966-EE7C-49E0-A73A-F0BC8611BA43}">
      <dgm:prSet/>
      <dgm:spPr/>
      <dgm:t>
        <a:bodyPr/>
        <a:lstStyle/>
        <a:p>
          <a:endParaRPr lang="pt-BR" sz="3600"/>
        </a:p>
      </dgm:t>
    </dgm:pt>
    <dgm:pt modelId="{51F0659A-FC1A-412E-8B82-F31546CE6594}" type="pres">
      <dgm:prSet presAssocID="{480B7AC5-194B-4FE6-AC2D-EAC411ABC7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B550822-C2DD-4CE1-8D0F-39FE6A2F94E5}" type="pres">
      <dgm:prSet presAssocID="{0B591BB8-0AC8-4397-A326-B60A5500D4C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B56DAF0-486B-443E-A3B9-0222167F9F61}" type="pres">
      <dgm:prSet presAssocID="{F04A9BEA-72F3-4ED7-A39D-DEEE60A2D72D}" presName="spacer" presStyleCnt="0"/>
      <dgm:spPr/>
    </dgm:pt>
    <dgm:pt modelId="{AE8BB17D-65C6-49AF-A7DE-8EB6E421040C}" type="pres">
      <dgm:prSet presAssocID="{3126F415-3CE8-4ECC-B45A-BA0F91D83B4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DB3C319-30F7-4AB3-8E07-F2373F823D8A}" srcId="{480B7AC5-194B-4FE6-AC2D-EAC411ABC796}" destId="{0B591BB8-0AC8-4397-A326-B60A5500D4C1}" srcOrd="0" destOrd="0" parTransId="{266FB78E-F81E-4F7F-8C4B-8EB69E9E543E}" sibTransId="{F04A9BEA-72F3-4ED7-A39D-DEEE60A2D72D}"/>
    <dgm:cxn modelId="{1BF875A5-49B2-4383-AFD0-22739E3CF965}" type="presOf" srcId="{0B591BB8-0AC8-4397-A326-B60A5500D4C1}" destId="{DB550822-C2DD-4CE1-8D0F-39FE6A2F94E5}" srcOrd="0" destOrd="0" presId="urn:microsoft.com/office/officeart/2005/8/layout/vList2"/>
    <dgm:cxn modelId="{43F91966-EE7C-49E0-A73A-F0BC8611BA43}" srcId="{480B7AC5-194B-4FE6-AC2D-EAC411ABC796}" destId="{3126F415-3CE8-4ECC-B45A-BA0F91D83B4C}" srcOrd="1" destOrd="0" parTransId="{9289797E-4470-4C02-9BD3-3BB7F4432DE7}" sibTransId="{1616AF93-D843-4EDA-87A1-987FDF963C5D}"/>
    <dgm:cxn modelId="{1173A7ED-F6AD-49CD-AFC1-2105584171A0}" type="presOf" srcId="{480B7AC5-194B-4FE6-AC2D-EAC411ABC796}" destId="{51F0659A-FC1A-412E-8B82-F31546CE6594}" srcOrd="0" destOrd="0" presId="urn:microsoft.com/office/officeart/2005/8/layout/vList2"/>
    <dgm:cxn modelId="{5E875CC5-FD0D-494B-81B4-E8119E902699}" type="presOf" srcId="{3126F415-3CE8-4ECC-B45A-BA0F91D83B4C}" destId="{AE8BB17D-65C6-49AF-A7DE-8EB6E421040C}" srcOrd="0" destOrd="0" presId="urn:microsoft.com/office/officeart/2005/8/layout/vList2"/>
    <dgm:cxn modelId="{8525CA07-8672-449B-AA44-92AC35A25E82}" type="presParOf" srcId="{51F0659A-FC1A-412E-8B82-F31546CE6594}" destId="{DB550822-C2DD-4CE1-8D0F-39FE6A2F94E5}" srcOrd="0" destOrd="0" presId="urn:microsoft.com/office/officeart/2005/8/layout/vList2"/>
    <dgm:cxn modelId="{45A3E01A-397E-4E5A-A234-4E607FA11F69}" type="presParOf" srcId="{51F0659A-FC1A-412E-8B82-F31546CE6594}" destId="{AB56DAF0-486B-443E-A3B9-0222167F9F61}" srcOrd="1" destOrd="0" presId="urn:microsoft.com/office/officeart/2005/8/layout/vList2"/>
    <dgm:cxn modelId="{A131716E-9C9A-446F-B56D-9D7895E6E6C1}" type="presParOf" srcId="{51F0659A-FC1A-412E-8B82-F31546CE6594}" destId="{AE8BB17D-65C6-49AF-A7DE-8EB6E421040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50822-C2DD-4CE1-8D0F-39FE6A2F94E5}">
      <dsp:nvSpPr>
        <dsp:cNvPr id="0" name=""/>
        <dsp:cNvSpPr/>
      </dsp:nvSpPr>
      <dsp:spPr>
        <a:xfrm>
          <a:off x="0" y="957"/>
          <a:ext cx="8640960" cy="188132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b="1" kern="1200" dirty="0" smtClean="0"/>
            <a:t>Um </a:t>
          </a:r>
          <a:r>
            <a:rPr lang="pt-BR" sz="4800" b="1" kern="1200" dirty="0" err="1" smtClean="0"/>
            <a:t>array</a:t>
          </a:r>
          <a:r>
            <a:rPr lang="pt-BR" sz="4800" b="1" kern="1200" dirty="0" smtClean="0"/>
            <a:t> de tipos primitivos guarda </a:t>
          </a:r>
          <a:r>
            <a:rPr lang="pt-BR" sz="4800" b="1" kern="1200" smtClean="0"/>
            <a:t>valores.</a:t>
          </a:r>
          <a:endParaRPr lang="pt-BR" sz="4800" kern="1200" dirty="0"/>
        </a:p>
      </dsp:txBody>
      <dsp:txXfrm>
        <a:off x="91839" y="92796"/>
        <a:ext cx="8457282" cy="1697645"/>
      </dsp:txXfrm>
    </dsp:sp>
    <dsp:sp modelId="{AE8BB17D-65C6-49AF-A7DE-8EB6E421040C}">
      <dsp:nvSpPr>
        <dsp:cNvPr id="0" name=""/>
        <dsp:cNvSpPr/>
      </dsp:nvSpPr>
      <dsp:spPr>
        <a:xfrm>
          <a:off x="0" y="1896399"/>
          <a:ext cx="8640960" cy="1881323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b="1" kern="1200" dirty="0" smtClean="0"/>
            <a:t>Um </a:t>
          </a:r>
          <a:r>
            <a:rPr lang="pt-BR" sz="4800" b="1" kern="1200" dirty="0" err="1" smtClean="0"/>
            <a:t>array</a:t>
          </a:r>
          <a:r>
            <a:rPr lang="pt-BR" sz="4800" b="1" kern="1200" dirty="0" smtClean="0"/>
            <a:t> de objetos guarda </a:t>
          </a:r>
          <a:r>
            <a:rPr lang="pt-BR" sz="4800" b="1" kern="1200" smtClean="0"/>
            <a:t>referências.</a:t>
          </a:r>
          <a:endParaRPr lang="pt-BR" sz="4800" kern="1200" dirty="0"/>
        </a:p>
      </dsp:txBody>
      <dsp:txXfrm>
        <a:off x="91839" y="1988238"/>
        <a:ext cx="8457282" cy="1697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47461-E14A-4006-BC84-D3A6C4834FB1}" type="datetimeFigureOut">
              <a:rPr lang="pt-BR" smtClean="0"/>
              <a:pPr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112" y="1752601"/>
            <a:ext cx="8648360" cy="1829761"/>
          </a:xfrm>
        </p:spPr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772400" cy="53747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Unidade 3 – Orientação a objetos </a:t>
            </a:r>
            <a:r>
              <a:rPr lang="pt-BR" sz="2400" dirty="0"/>
              <a:t>básica - </a:t>
            </a:r>
            <a:r>
              <a:rPr lang="pt-BR" sz="2400" dirty="0" err="1"/>
              <a:t>Arrays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535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0"/>
            <a:ext cx="7894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i="1" dirty="0" err="1" smtClean="0"/>
              <a:t>Arrays</a:t>
            </a:r>
            <a:r>
              <a:rPr lang="pt-BR" sz="6600" dirty="0" smtClean="0"/>
              <a:t> de Referências</a:t>
            </a:r>
            <a:endParaRPr lang="pt-BR" sz="6600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618413659"/>
              </p:ext>
            </p:extLst>
          </p:nvPr>
        </p:nvGraphicFramePr>
        <p:xfrm>
          <a:off x="251520" y="1772816"/>
          <a:ext cx="8640960" cy="3778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9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Percorrendo um </a:t>
            </a:r>
            <a:r>
              <a:rPr lang="pt-BR" sz="6600" i="1" dirty="0" err="1" smtClean="0"/>
              <a:t>Array</a:t>
            </a:r>
            <a:endParaRPr lang="pt-BR" sz="6600" i="1" dirty="0"/>
          </a:p>
        </p:txBody>
      </p:sp>
      <p:sp>
        <p:nvSpPr>
          <p:cNvPr id="2" name="Retângulo 1"/>
          <p:cNvSpPr/>
          <p:nvPr/>
        </p:nvSpPr>
        <p:spPr>
          <a:xfrm>
            <a:off x="107504" y="2636233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idades =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idades.Length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(idades[i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9512" y="1484784"/>
            <a:ext cx="3275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Com </a:t>
            </a:r>
            <a:r>
              <a:rPr lang="pt-BR" sz="6000" b="1" i="1" dirty="0" smtClean="0">
                <a:solidFill>
                  <a:srgbClr val="FF0000"/>
                </a:solidFill>
              </a:rPr>
              <a:t>for</a:t>
            </a:r>
            <a:endParaRPr lang="pt-BR" sz="6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Percorrendo um </a:t>
            </a:r>
            <a:r>
              <a:rPr lang="pt-BR" sz="6600" i="1" dirty="0" err="1" smtClean="0"/>
              <a:t>Array</a:t>
            </a:r>
            <a:endParaRPr lang="pt-BR" sz="6600" i="1" dirty="0"/>
          </a:p>
        </p:txBody>
      </p:sp>
      <p:sp>
        <p:nvSpPr>
          <p:cNvPr id="2" name="Retângulo 1"/>
          <p:cNvSpPr/>
          <p:nvPr/>
        </p:nvSpPr>
        <p:spPr>
          <a:xfrm>
            <a:off x="107504" y="2636233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idades =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idades.Length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(idades[i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  <p:sp>
        <p:nvSpPr>
          <p:cNvPr id="3" name="Retângulo 2"/>
          <p:cNvSpPr/>
          <p:nvPr/>
        </p:nvSpPr>
        <p:spPr>
          <a:xfrm>
            <a:off x="4860032" y="2631594"/>
            <a:ext cx="42484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idades =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idade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idades)</a:t>
            </a:r>
          </a:p>
          <a:p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(idade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9512" y="1484784"/>
            <a:ext cx="3275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Com </a:t>
            </a:r>
            <a:r>
              <a:rPr lang="pt-BR" sz="6000" b="1" i="1" dirty="0" smtClean="0">
                <a:solidFill>
                  <a:srgbClr val="FF0000"/>
                </a:solidFill>
              </a:rPr>
              <a:t>for</a:t>
            </a:r>
            <a:endParaRPr lang="pt-BR" sz="6000" b="1" i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824536" y="1517557"/>
            <a:ext cx="428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Com </a:t>
            </a:r>
            <a:r>
              <a:rPr lang="pt-BR" sz="6000" b="1" i="1" dirty="0" err="1" smtClean="0">
                <a:solidFill>
                  <a:srgbClr val="FF0000"/>
                </a:solidFill>
              </a:rPr>
              <a:t>foreach</a:t>
            </a:r>
            <a:endParaRPr lang="pt-BR" sz="6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112" y="1752601"/>
            <a:ext cx="8648360" cy="1829761"/>
          </a:xfrm>
        </p:spPr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772400" cy="53747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Unidade 3 – Orientação a objetos básica - </a:t>
            </a:r>
            <a:r>
              <a:rPr lang="pt-BR" sz="2400" dirty="0" err="1" smtClean="0"/>
              <a:t>Arrays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327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" y="0"/>
            <a:ext cx="7812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Problema</a:t>
            </a:r>
            <a:endParaRPr lang="pt-BR" sz="6600" dirty="0"/>
          </a:p>
        </p:txBody>
      </p:sp>
      <p:sp>
        <p:nvSpPr>
          <p:cNvPr id="8" name="Retângulo 7"/>
          <p:cNvSpPr/>
          <p:nvPr/>
        </p:nvSpPr>
        <p:spPr>
          <a:xfrm>
            <a:off x="1403648" y="2397948"/>
            <a:ext cx="27180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idade1;</a:t>
            </a:r>
          </a:p>
          <a:p>
            <a:r>
              <a:rPr lang="pt-BR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idade2;</a:t>
            </a:r>
          </a:p>
          <a:p>
            <a:r>
              <a:rPr lang="pt-BR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idade3;</a:t>
            </a:r>
          </a:p>
          <a:p>
            <a:r>
              <a:rPr lang="pt-BR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idade4;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440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0"/>
            <a:ext cx="42592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Problema</a:t>
            </a:r>
            <a:endParaRPr lang="pt-BR" sz="6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572000" y="1091"/>
            <a:ext cx="3553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Solução</a:t>
            </a:r>
            <a:endParaRPr lang="pt-BR" sz="6600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4355976" y="57746"/>
            <a:ext cx="0" cy="680025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403648" y="2397948"/>
            <a:ext cx="27180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idade1;</a:t>
            </a:r>
          </a:p>
          <a:p>
            <a:r>
              <a:rPr lang="pt-BR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idade2;</a:t>
            </a:r>
          </a:p>
          <a:p>
            <a:r>
              <a:rPr lang="pt-BR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idade3;</a:t>
            </a:r>
          </a:p>
          <a:p>
            <a:r>
              <a:rPr lang="pt-BR" sz="3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idade4;</a:t>
            </a:r>
            <a:endParaRPr lang="pt-BR" sz="3200" dirty="0"/>
          </a:p>
        </p:txBody>
      </p:sp>
      <p:sp>
        <p:nvSpPr>
          <p:cNvPr id="2" name="Retângulo 1"/>
          <p:cNvSpPr/>
          <p:nvPr/>
        </p:nvSpPr>
        <p:spPr>
          <a:xfrm>
            <a:off x="5292080" y="3165485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idades</a:t>
            </a:r>
            <a:endParaRPr lang="pt-BR" sz="3200" dirty="0"/>
          </a:p>
        </p:txBody>
      </p:sp>
      <p:pic>
        <p:nvPicPr>
          <p:cNvPr id="9" name="Picture 2" descr="http://blog.tribunadonorte.com.br/abelhinha/files/2013/02/Proibido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75" y="213285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4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0"/>
            <a:ext cx="7894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Criando um </a:t>
            </a:r>
            <a:r>
              <a:rPr lang="pt-BR" sz="6600" i="1" dirty="0" err="1"/>
              <a:t>A</a:t>
            </a:r>
            <a:r>
              <a:rPr lang="pt-BR" sz="6600" i="1" dirty="0" err="1" smtClean="0"/>
              <a:t>rray</a:t>
            </a:r>
            <a:endParaRPr lang="pt-BR" sz="6600" i="1" dirty="0"/>
          </a:p>
        </p:txBody>
      </p:sp>
      <p:sp>
        <p:nvSpPr>
          <p:cNvPr id="8" name="Retângulo 7"/>
          <p:cNvSpPr/>
          <p:nvPr/>
        </p:nvSpPr>
        <p:spPr>
          <a:xfrm>
            <a:off x="1079612" y="3105835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idades = </a:t>
            </a:r>
            <a:r>
              <a:rPr lang="pt-BR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</a:t>
            </a:r>
            <a:r>
              <a:rPr lang="pt-BR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0"/>
            <a:ext cx="7894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Acessando um </a:t>
            </a:r>
            <a:r>
              <a:rPr lang="pt-BR" sz="6600" i="1" dirty="0" err="1"/>
              <a:t>A</a:t>
            </a:r>
            <a:r>
              <a:rPr lang="pt-BR" sz="6600" i="1" dirty="0" err="1" smtClean="0"/>
              <a:t>rray</a:t>
            </a:r>
            <a:endParaRPr lang="pt-BR" sz="66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" t="22134" r="3569"/>
          <a:stretch/>
        </p:blipFill>
        <p:spPr bwMode="auto">
          <a:xfrm>
            <a:off x="251520" y="2996952"/>
            <a:ext cx="8640960" cy="1773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Retângulo 1"/>
          <p:cNvSpPr/>
          <p:nvPr/>
        </p:nvSpPr>
        <p:spPr>
          <a:xfrm>
            <a:off x="179512" y="1452309"/>
            <a:ext cx="6362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idades =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idades[5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10;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3247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tcom.com.br/site/wp-content/uploads/2013/10/Um-pergunta-poderosa-vale-por-1000-afirmaco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4608" y="612845"/>
            <a:ext cx="457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E se tentarmos acessar uma posição do </a:t>
            </a:r>
            <a:r>
              <a:rPr lang="pt-BR" sz="6000" i="1" dirty="0" err="1" smtClean="0"/>
              <a:t>Array</a:t>
            </a:r>
            <a:r>
              <a:rPr lang="pt-BR" sz="6000" i="1" dirty="0" smtClean="0"/>
              <a:t> </a:t>
            </a:r>
            <a:r>
              <a:rPr lang="pt-BR" sz="6000" dirty="0" smtClean="0"/>
              <a:t>que não existe?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8275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541387" cy="4536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CaixaDeTexto 6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Erro durante a execução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4247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0"/>
            <a:ext cx="7894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i="1" dirty="0" err="1" smtClean="0"/>
              <a:t>Arrays</a:t>
            </a:r>
            <a:r>
              <a:rPr lang="pt-BR" sz="6600" dirty="0" smtClean="0"/>
              <a:t> de Referências</a:t>
            </a:r>
            <a:endParaRPr lang="pt-BR" sz="6600" dirty="0"/>
          </a:p>
        </p:txBody>
      </p:sp>
      <p:sp>
        <p:nvSpPr>
          <p:cNvPr id="2" name="Retângulo 1"/>
          <p:cNvSpPr/>
          <p:nvPr/>
        </p:nvSpPr>
        <p:spPr>
          <a:xfrm>
            <a:off x="683568" y="2828835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3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exercitoRobo</a:t>
            </a:r>
            <a:r>
              <a:rPr lang="pt-BR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exercitoRobo</a:t>
            </a:r>
            <a:r>
              <a:rPr lang="pt-BR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</a:t>
            </a:r>
            <a:r>
              <a:rPr lang="pt-BR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573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0" y="0"/>
            <a:ext cx="7894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i="1" dirty="0" err="1" smtClean="0"/>
              <a:t>Arrays</a:t>
            </a:r>
            <a:r>
              <a:rPr lang="pt-BR" sz="6600" dirty="0" smtClean="0"/>
              <a:t> de Referências</a:t>
            </a:r>
            <a:endParaRPr lang="pt-BR" sz="6600" dirty="0"/>
          </a:p>
        </p:txBody>
      </p:sp>
      <p:sp>
        <p:nvSpPr>
          <p:cNvPr id="2" name="Retângulo 1"/>
          <p:cNvSpPr/>
          <p:nvPr/>
        </p:nvSpPr>
        <p:spPr>
          <a:xfrm>
            <a:off x="107505" y="2019974"/>
            <a:ext cx="41582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robocop.PosicaoX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robocop.PosicaoY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robocop.Direcao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‘N’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exercito[0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05" y="4986838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exercito[1]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8243" y="4304372"/>
            <a:ext cx="5685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i="1" dirty="0" smtClean="0"/>
              <a:t>Ou podemos fazer diretamente</a:t>
            </a:r>
            <a:endParaRPr lang="pt-BR" sz="3000" dirty="0"/>
          </a:p>
        </p:txBody>
      </p:sp>
      <p:sp>
        <p:nvSpPr>
          <p:cNvPr id="4" name="Retângulo 3"/>
          <p:cNvSpPr/>
          <p:nvPr/>
        </p:nvSpPr>
        <p:spPr>
          <a:xfrm>
            <a:off x="6178631" y="2208758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178631" y="2527924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178631" y="2847090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178631" y="3166256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178631" y="3485422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178631" y="3804588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178631" y="4123754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178631" y="4442920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178631" y="4762086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6178631" y="5081252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6322647" y="22755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6322647" y="261078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7578081" y="2736418"/>
            <a:ext cx="1148534" cy="1133368"/>
            <a:chOff x="7460703" y="1525126"/>
            <a:chExt cx="1148534" cy="1133368"/>
          </a:xfrm>
        </p:grpSpPr>
        <p:sp>
          <p:nvSpPr>
            <p:cNvPr id="23" name="Retângulo 22"/>
            <p:cNvSpPr/>
            <p:nvPr/>
          </p:nvSpPr>
          <p:spPr>
            <a:xfrm>
              <a:off x="7460704" y="1601920"/>
              <a:ext cx="1148533" cy="223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7460704" y="1825020"/>
              <a:ext cx="1148533" cy="667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460703" y="1525126"/>
              <a:ext cx="114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 smtClean="0"/>
                <a:t>Robo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533610" y="1827497"/>
              <a:ext cx="1002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/>
                <a:t>Direcao</a:t>
              </a:r>
              <a:r>
                <a:rPr lang="pt-BR" sz="1200" dirty="0"/>
                <a:t> = </a:t>
              </a:r>
              <a:r>
                <a:rPr lang="pt-BR" sz="1200" dirty="0" smtClean="0"/>
                <a:t>‘’</a:t>
              </a:r>
              <a:endParaRPr lang="pt-BR" sz="1200" dirty="0"/>
            </a:p>
            <a:p>
              <a:pPr algn="ctr"/>
              <a:r>
                <a:rPr lang="pt-BR" sz="1200" dirty="0" err="1"/>
                <a:t>PosicaoX</a:t>
              </a:r>
              <a:r>
                <a:rPr lang="pt-BR" sz="1200" dirty="0"/>
                <a:t> = </a:t>
              </a:r>
              <a:r>
                <a:rPr lang="pt-BR" sz="1200" dirty="0" smtClean="0"/>
                <a:t>0 </a:t>
              </a:r>
              <a:endParaRPr lang="pt-BR" sz="1200" dirty="0"/>
            </a:p>
            <a:p>
              <a:pPr algn="ctr"/>
              <a:r>
                <a:rPr lang="pt-BR" sz="1200" dirty="0" err="1"/>
                <a:t>PosicaoY</a:t>
              </a:r>
              <a:r>
                <a:rPr lang="pt-BR" sz="1200" dirty="0"/>
                <a:t> = </a:t>
              </a:r>
              <a:r>
                <a:rPr lang="pt-BR" sz="1200" dirty="0" smtClean="0"/>
                <a:t>0</a:t>
              </a:r>
              <a:endParaRPr lang="pt-BR" sz="1200" dirty="0"/>
            </a:p>
            <a:p>
              <a:pPr algn="ctr"/>
              <a:endParaRPr lang="pt-BR" sz="1200" dirty="0"/>
            </a:p>
          </p:txBody>
        </p:sp>
      </p:grpSp>
      <p:sp>
        <p:nvSpPr>
          <p:cNvPr id="29" name="Chave esquerda 28"/>
          <p:cNvSpPr/>
          <p:nvPr/>
        </p:nvSpPr>
        <p:spPr>
          <a:xfrm>
            <a:off x="5497657" y="2019974"/>
            <a:ext cx="442495" cy="3497258"/>
          </a:xfrm>
          <a:prstGeom prst="leftBrace">
            <a:avLst>
              <a:gd name="adj1" fmla="val 8333"/>
              <a:gd name="adj2" fmla="val 521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 rot="20420374">
            <a:off x="4346907" y="3437520"/>
            <a:ext cx="15825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i="1" dirty="0" smtClean="0"/>
              <a:t>exercito</a:t>
            </a:r>
            <a:endParaRPr lang="pt-BR" sz="3000" dirty="0"/>
          </a:p>
        </p:txBody>
      </p:sp>
      <p:cxnSp>
        <p:nvCxnSpPr>
          <p:cNvPr id="32" name="Conector de seta reta 31"/>
          <p:cNvCxnSpPr/>
          <p:nvPr/>
        </p:nvCxnSpPr>
        <p:spPr>
          <a:xfrm>
            <a:off x="6454784" y="2682795"/>
            <a:ext cx="1003515" cy="442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/>
          <p:cNvGrpSpPr/>
          <p:nvPr/>
        </p:nvGrpSpPr>
        <p:grpSpPr>
          <a:xfrm>
            <a:off x="7613103" y="1677526"/>
            <a:ext cx="1148534" cy="967770"/>
            <a:chOff x="7460703" y="1525126"/>
            <a:chExt cx="1148534" cy="967770"/>
          </a:xfrm>
        </p:grpSpPr>
        <p:sp>
          <p:nvSpPr>
            <p:cNvPr id="34" name="Retângulo 33"/>
            <p:cNvSpPr/>
            <p:nvPr/>
          </p:nvSpPr>
          <p:spPr>
            <a:xfrm>
              <a:off x="7460704" y="1601920"/>
              <a:ext cx="1148533" cy="223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460704" y="1825020"/>
              <a:ext cx="1148533" cy="667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7460703" y="1525126"/>
              <a:ext cx="114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 smtClean="0"/>
                <a:t>Robo</a:t>
              </a:r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7551912" y="1838008"/>
              <a:ext cx="1002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 smtClean="0"/>
                <a:t>Direcao</a:t>
              </a:r>
              <a:r>
                <a:rPr lang="pt-BR" sz="1200" dirty="0" smtClean="0"/>
                <a:t> = N</a:t>
              </a:r>
            </a:p>
            <a:p>
              <a:pPr algn="ctr"/>
              <a:r>
                <a:rPr lang="pt-BR" sz="1200" dirty="0" err="1" smtClean="0"/>
                <a:t>PosicaoX</a:t>
              </a:r>
              <a:r>
                <a:rPr lang="pt-BR" sz="1200" dirty="0" smtClean="0"/>
                <a:t> = 1 </a:t>
              </a:r>
              <a:endParaRPr lang="pt-BR" sz="1200" dirty="0"/>
            </a:p>
            <a:p>
              <a:pPr algn="ctr"/>
              <a:r>
                <a:rPr lang="pt-BR" sz="1200" dirty="0" err="1" smtClean="0"/>
                <a:t>PosicaoY</a:t>
              </a:r>
              <a:r>
                <a:rPr lang="pt-BR" sz="1200" dirty="0" smtClean="0"/>
                <a:t> </a:t>
              </a:r>
              <a:r>
                <a:rPr lang="pt-BR" sz="1200" dirty="0"/>
                <a:t>= 2</a:t>
              </a:r>
              <a:endParaRPr lang="pt-BR" sz="1200" dirty="0"/>
            </a:p>
          </p:txBody>
        </p:sp>
      </p:grpSp>
      <p:cxnSp>
        <p:nvCxnSpPr>
          <p:cNvPr id="41" name="Conector de seta reta 40"/>
          <p:cNvCxnSpPr/>
          <p:nvPr/>
        </p:nvCxnSpPr>
        <p:spPr>
          <a:xfrm flipV="1">
            <a:off x="6431055" y="2236797"/>
            <a:ext cx="1027244" cy="101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em curva 45"/>
          <p:cNvCxnSpPr/>
          <p:nvPr/>
        </p:nvCxnSpPr>
        <p:spPr>
          <a:xfrm rot="16200000" flipH="1">
            <a:off x="5950687" y="5434384"/>
            <a:ext cx="579996" cy="91364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6731265" y="5653507"/>
            <a:ext cx="1694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i="1" dirty="0" smtClean="0">
                <a:solidFill>
                  <a:srgbClr val="FF0000"/>
                </a:solidFill>
              </a:rPr>
              <a:t>Memória RAM</a:t>
            </a:r>
            <a:endParaRPr lang="pt-B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268</Words>
  <Application>Microsoft Office PowerPoint</Application>
  <PresentationFormat>Apresentação na tela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Tema do Office</vt:lpstr>
      <vt:lpstr>Programação Orientada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Programação Orientada a Objetos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Rech</dc:creator>
  <cp:lastModifiedBy>Alexandre Rech</cp:lastModifiedBy>
  <cp:revision>103</cp:revision>
  <dcterms:created xsi:type="dcterms:W3CDTF">2012-02-06T17:07:12Z</dcterms:created>
  <dcterms:modified xsi:type="dcterms:W3CDTF">2016-03-28T16:24:15Z</dcterms:modified>
</cp:coreProperties>
</file>