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69" r:id="rId7"/>
    <p:sldId id="270" r:id="rId8"/>
    <p:sldId id="266" r:id="rId9"/>
    <p:sldId id="271" r:id="rId10"/>
    <p:sldId id="272" r:id="rId11"/>
    <p:sldId id="258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59" r:id="rId20"/>
    <p:sldId id="274" r:id="rId21"/>
    <p:sldId id="260" r:id="rId22"/>
    <p:sldId id="275" r:id="rId23"/>
    <p:sldId id="287" r:id="rId24"/>
    <p:sldId id="288" r:id="rId25"/>
    <p:sldId id="289" r:id="rId26"/>
    <p:sldId id="290" r:id="rId27"/>
    <p:sldId id="261" r:id="rId28"/>
    <p:sldId id="276" r:id="rId29"/>
    <p:sldId id="291" r:id="rId30"/>
    <p:sldId id="292" r:id="rId31"/>
    <p:sldId id="293" r:id="rId32"/>
    <p:sldId id="294" r:id="rId33"/>
    <p:sldId id="295" r:id="rId34"/>
    <p:sldId id="296" r:id="rId35"/>
    <p:sldId id="262" r:id="rId36"/>
    <p:sldId id="277" r:id="rId37"/>
    <p:sldId id="297" r:id="rId38"/>
    <p:sldId id="298" r:id="rId39"/>
    <p:sldId id="299" r:id="rId40"/>
    <p:sldId id="301" r:id="rId41"/>
    <p:sldId id="300" r:id="rId42"/>
    <p:sldId id="263" r:id="rId43"/>
    <p:sldId id="278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264" r:id="rId56"/>
    <p:sldId id="279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33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58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50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07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82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17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0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9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0B19-EA28-4D32-9E51-693447AB8B9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5D4D-2ED5-4CAA-B9EA-A6BAC3C4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5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Exercícios Resolvidos da</a:t>
            </a:r>
            <a:br>
              <a:rPr lang="pt-BR" dirty="0" smtClean="0"/>
            </a:br>
            <a:r>
              <a:rPr lang="pt-BR" dirty="0" smtClean="0"/>
              <a:t> Unidade 1 da </a:t>
            </a:r>
            <a:br>
              <a:rPr lang="pt-BR" dirty="0" smtClean="0"/>
            </a:br>
            <a:r>
              <a:rPr lang="pt-BR" dirty="0" smtClean="0"/>
              <a:t>Disciplina de POO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Rech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6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05342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BalancoTrimestral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gastosJaneiro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15000;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gastosFevereiro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23000;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gastosMarco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17000;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gastosJaneiro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gastosFevereiro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gastosMarco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balanço trimestral é: {0}"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4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15886" y="2157979"/>
            <a:ext cx="8360229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 Exercício 2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Adicione código (sem alterar as linhas que já existem) no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programa a seguir para imprimir o resultado: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Resultado: 15, 15.1, y, false</a:t>
            </a:r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9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1582341"/>
            <a:ext cx="104036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MostradorDeDados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1582341"/>
            <a:ext cx="104036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MostradorDeDados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0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1582341"/>
            <a:ext cx="104036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MostradorDeDados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15;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6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1582341"/>
            <a:ext cx="104036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MostradorDeDados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15;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15.1;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3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1582341"/>
            <a:ext cx="104036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MostradorDeDados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15;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15.1;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‘y'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1582341"/>
            <a:ext cx="104036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MostradorDeDados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15;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15.1;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‘y'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73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1582341"/>
            <a:ext cx="104036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MostradorDeDados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15;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15.1;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‘y'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"Resultado: {0}, {1}, {2}, {3}"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i, d, c, b);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0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2573477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/* Exercício 3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Discussão sobre Convenções de Código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1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28589"/>
            <a:ext cx="12192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/*  Exercício 1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Na empresa onde trabalhamos, há tabelas com o quanto foi gasto em cada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mês. Para fechar o balanço do primeiro trimestre, precisamos somar o gasto total.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Sabendo que, em Janeiro, foram gastos 15000 reais, em Fevereiro, 23000 reais e em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Março, 17000 reais, faça um programa que calcule e imprima o gasto total no trimestre. 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5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67612" y="912093"/>
            <a:ext cx="11056776" cy="5033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Dificilmente um código será mantido "eternamente" pelo seu criador original;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Códigos bem escritos, bem descritivos, bem anotados aumentam a produtividade, diminuem a quantidade de treinamentos, facilita a leitura e agrada visualmente;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Se você vende seu código como produto, você deve ter certeza que ele é um produto bem testado, empacotado para ser entregue e que faz o que promete, entregando valor ao seu cliente;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Convenções padronizam métodos de usabilidade com boas práticas baseado no conhecimento e experiência de um corpo especializado na área;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2365728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Exercício 4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Imprima todos os números de 150 a 300.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7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7208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ApresentadorDeNumerosEmUmRange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7208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ApresentadorDeNumerosEmUmRange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6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ApresentadorDeNumerosEmUmRange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150; i &lt;= 300; i++)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1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ApresentadorDeNumerosEmUmRange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150; i &lt;= 300; i++)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ApresentadorDeNumerosEmUmRange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150; i &lt;= 300; i++)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6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03780" y="2344087"/>
            <a:ext cx="458444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Exercício 5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Imprima a soma de 1 até 1000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32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3053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SomadorDeNumeros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7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3053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SomadorDeNumeros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5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05342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BalancoTrimestral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1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3053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SomadorDeNumeros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0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30534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SomadorDeNumeros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1000; i++)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3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30534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SomadorDeNumeros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1000; i++)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resultado += i;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SomadorDeNumeros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1000; i++)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resultado += i;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9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30534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SomadorDeNumeros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1000; i++)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resultado += i;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9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02159" y="2365728"/>
            <a:ext cx="7187682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Exercício 6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Imprima todos os múltiplos de 3, entre 1 e 100.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4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5823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ApresentadorDeMultiplosDe3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5823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ApresentadorDeMultiplosDe3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11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5823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ApresentadorDeMultiplosDe3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100; i++)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5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ApresentadorDeMultiplosDe3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100; i++)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 &amp;&amp;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3 == 0)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8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05342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BalancoTrimestral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7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ApresentadorDeMultiplosDe3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100; i++)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 &amp;&amp;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3 == 0)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0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ApresentadorDeMultiplosDe3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100; i++)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 &amp;&amp;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3 == 0)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3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924774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Exercício 7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Imprima os primeiros números da série de Fibonacci até passar de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100. A série de Fibonacci é a seguinte: 0, 1, 1, 2, 3, 5, 8, 13, 21, etc... Para calculá-la, 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primeiro e segundo elementos valem 1, daí por diante, o </a:t>
            </a:r>
            <a:r>
              <a:rPr lang="pt-BR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n-ésimo</a:t>
            </a: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elemento vale o (n-1)-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</a:t>
            </a:r>
            <a:r>
              <a:rPr lang="pt-BR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ésimo</a:t>
            </a: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elemento somando ao (n-2)-</a:t>
            </a:r>
            <a:r>
              <a:rPr lang="pt-BR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ésimo</a:t>
            </a: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elemento (</a:t>
            </a:r>
            <a:r>
              <a:rPr lang="pt-BR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8 = 5 + 3).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*/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784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851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122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219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 &lt; 100)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040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 &lt; 100)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(resultado == 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975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 &lt; 100)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(resultado == 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706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 &lt; 100)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(resultado == 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resultado =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701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05342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BalancoTrimestral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gastosJaneiro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15000;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3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 &lt; 100)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(resultado == 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resultado =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153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 &lt; 100)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(resultado == 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resultado =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resultado;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521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 &lt; 100)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(resultado == 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resultado =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resultado;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121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 &lt; 100)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(resultado == 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resultado =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(resultado &gt; 100)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resultado;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350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0" y="43458"/>
            <a:ext cx="60325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CalculadorFibonacci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0;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 &lt; 100)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(resultado == 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resultado =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(resultado &gt; 100)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primeiroValor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segundoValor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resultado;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(resultado);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905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Exercício 8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Escreva um programa que, dada uma variável x, temos y de acordo com a seguinte regra: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• Se x é par, y = x / 2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• Se x é impar, y = 3 * x + 1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• Imprime y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O programa deve então jogar o valor de y em x e continuar até que y tenha o valor final de 1.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Por exemplo, para x = 13, a saída será: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40 -&gt; 20 -&gt; 10 -&gt; 5 -&gt; 16 -&gt; 8 -&gt; 4 -&gt; 2 -&gt; 1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*/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454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358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ApresentadorDeSequenciaDescrescente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7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3584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ApresentadorDeSequenciaDescrescente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3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3584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ApresentadorDeSequenciaDescrescente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13;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7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3584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ApresentadorDeSequenciaDescrescente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13;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 != 1)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58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05342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BalancoTrimestral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gastosJaneiro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15000;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gastosFevereiro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23000;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8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3584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ApresentadorDeSequenciaDescrescente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13;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 != 1)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% 2 == 0)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x / 2;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5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3584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ApresentadorDeSequenciaDescrescente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13;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 != 1)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% 2 == 0)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x / 2;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3 * x + 1;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5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ApresentadorDeSequenciaDescrescente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13;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 != 1)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% 2 == 0)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x / 2;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3 * x + 1;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x = y;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4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ApresentadorDeSequenciaDescrescente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13;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 != 1)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% 2 == 0)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x / 2;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3 * x + 1;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x = y;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&gt;"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ApresentadorDeSequenciaDescrescente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13;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 != 1)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% 2 == 0)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x / 2;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3 * x + 1;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x = y;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&gt;"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03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Exercícios Resolvidos da</a:t>
            </a:r>
            <a:br>
              <a:rPr lang="pt-BR" dirty="0" smtClean="0"/>
            </a:br>
            <a:r>
              <a:rPr lang="pt-BR" dirty="0" smtClean="0"/>
              <a:t> Unidade 1 da </a:t>
            </a:r>
            <a:br>
              <a:rPr lang="pt-BR" dirty="0" smtClean="0"/>
            </a:br>
            <a:r>
              <a:rPr lang="pt-BR" dirty="0" smtClean="0"/>
              <a:t>Disciplina de POO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Rech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1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05342"/>
            <a:ext cx="1219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BalancoTrimestral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gastosJaneiro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15000;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gastosFevereiro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23000;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gastosMarco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17000;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0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05342"/>
            <a:ext cx="121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BalancoTrimestral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gastosJaneiro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15000;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gastosFevereiro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23000;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gastosMarco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17000;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gastosJaneiro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gastosFevereiro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gastosMarco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1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05342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BalancoTrimestral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gastosJaneiro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15000;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gastosFevereiro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23000;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gastosMarco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17000;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gastosJaneiro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gastosFevereiro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gastosMarco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balanço trimestral é: {0}"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8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2904</Words>
  <Application>Microsoft Office PowerPoint</Application>
  <PresentationFormat>Widescreen</PresentationFormat>
  <Paragraphs>793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Consolas</vt:lpstr>
      <vt:lpstr>Tema do Office</vt:lpstr>
      <vt:lpstr>Exercícios Resolvidos da  Unidade 1 da  Disciplina de POO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 Resolvidos da  Unidade 1 da  Disciplina de POO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Rech</dc:creator>
  <cp:lastModifiedBy>Alexandre Rech</cp:lastModifiedBy>
  <cp:revision>12</cp:revision>
  <dcterms:created xsi:type="dcterms:W3CDTF">2015-03-09T13:37:54Z</dcterms:created>
  <dcterms:modified xsi:type="dcterms:W3CDTF">2017-03-06T16:09:15Z</dcterms:modified>
</cp:coreProperties>
</file>