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30" r:id="rId3"/>
    <p:sldId id="339" r:id="rId4"/>
    <p:sldId id="341" r:id="rId5"/>
    <p:sldId id="340" r:id="rId6"/>
    <p:sldId id="342" r:id="rId7"/>
    <p:sldId id="343" r:id="rId8"/>
    <p:sldId id="344" r:id="rId9"/>
    <p:sldId id="345" r:id="rId10"/>
    <p:sldId id="346" r:id="rId11"/>
    <p:sldId id="32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448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5AD5F-B46E-49C4-AE90-1B3A24F3A52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pt-BR"/>
        </a:p>
      </dgm:t>
    </dgm:pt>
    <dgm:pt modelId="{B680AD1E-7B37-414D-AB70-927224111F9E}">
      <dgm:prSet/>
      <dgm:spPr/>
      <dgm:t>
        <a:bodyPr/>
        <a:lstStyle/>
        <a:p>
          <a:pPr rtl="0"/>
          <a:r>
            <a:rPr lang="pt-BR" smtClean="0"/>
            <a:t>Faz sentido ter uma referência de funcionário?</a:t>
          </a:r>
          <a:endParaRPr lang="pt-BR"/>
        </a:p>
      </dgm:t>
    </dgm:pt>
    <dgm:pt modelId="{2A261243-CB3A-4172-8AC9-DBE6C0F57A68}" type="parTrans" cxnId="{BF5D8B76-1404-4F74-A936-E3DDD1B4A7D8}">
      <dgm:prSet/>
      <dgm:spPr/>
      <dgm:t>
        <a:bodyPr/>
        <a:lstStyle/>
        <a:p>
          <a:endParaRPr lang="pt-BR"/>
        </a:p>
      </dgm:t>
    </dgm:pt>
    <dgm:pt modelId="{D84FE876-F0BA-45B5-BE0C-1D04ED31C582}" type="sibTrans" cxnId="{BF5D8B76-1404-4F74-A936-E3DDD1B4A7D8}">
      <dgm:prSet/>
      <dgm:spPr/>
      <dgm:t>
        <a:bodyPr/>
        <a:lstStyle/>
        <a:p>
          <a:endParaRPr lang="pt-BR"/>
        </a:p>
      </dgm:t>
    </dgm:pt>
    <dgm:pt modelId="{5D27F1BE-E906-4CBE-A4C8-8FD0063E91CC}">
      <dgm:prSet/>
      <dgm:spPr/>
      <dgm:t>
        <a:bodyPr/>
        <a:lstStyle/>
        <a:p>
          <a:pPr rtl="0"/>
          <a:r>
            <a:rPr lang="pt-BR" smtClean="0"/>
            <a:t>Faz sentido ter um objeto funcionário?</a:t>
          </a:r>
          <a:endParaRPr lang="pt-BR"/>
        </a:p>
      </dgm:t>
    </dgm:pt>
    <dgm:pt modelId="{E5C71BBA-632E-4BA3-9323-19AF49D1B838}" type="parTrans" cxnId="{227EB191-543E-4BF4-BFA6-AA4D22E95AB7}">
      <dgm:prSet/>
      <dgm:spPr/>
      <dgm:t>
        <a:bodyPr/>
        <a:lstStyle/>
        <a:p>
          <a:endParaRPr lang="pt-BR"/>
        </a:p>
      </dgm:t>
    </dgm:pt>
    <dgm:pt modelId="{C3CBB28C-69AE-4150-BBBD-66D414B143E0}" type="sibTrans" cxnId="{227EB191-543E-4BF4-BFA6-AA4D22E95AB7}">
      <dgm:prSet/>
      <dgm:spPr/>
      <dgm:t>
        <a:bodyPr/>
        <a:lstStyle/>
        <a:p>
          <a:endParaRPr lang="pt-BR"/>
        </a:p>
      </dgm:t>
    </dgm:pt>
    <dgm:pt modelId="{D0244AB2-E074-48DB-B9F4-184AAA315636}" type="pres">
      <dgm:prSet presAssocID="{EA05AD5F-B46E-49C4-AE90-1B3A24F3A527}" presName="linear" presStyleCnt="0">
        <dgm:presLayoutVars>
          <dgm:animLvl val="lvl"/>
          <dgm:resizeHandles val="exact"/>
        </dgm:presLayoutVars>
      </dgm:prSet>
      <dgm:spPr/>
    </dgm:pt>
    <dgm:pt modelId="{0DF482BC-42FC-4C4C-8CC3-CE7D17181FA8}" type="pres">
      <dgm:prSet presAssocID="{B680AD1E-7B37-414D-AB70-927224111F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23B890-F3A9-4F8A-A09B-E5577D2EB8AC}" type="pres">
      <dgm:prSet presAssocID="{D84FE876-F0BA-45B5-BE0C-1D04ED31C582}" presName="spacer" presStyleCnt="0"/>
      <dgm:spPr/>
    </dgm:pt>
    <dgm:pt modelId="{78B243FE-2064-427A-9461-53E6191EC3C1}" type="pres">
      <dgm:prSet presAssocID="{5D27F1BE-E906-4CBE-A4C8-8FD0063E91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F5D8B76-1404-4F74-A936-E3DDD1B4A7D8}" srcId="{EA05AD5F-B46E-49C4-AE90-1B3A24F3A527}" destId="{B680AD1E-7B37-414D-AB70-927224111F9E}" srcOrd="0" destOrd="0" parTransId="{2A261243-CB3A-4172-8AC9-DBE6C0F57A68}" sibTransId="{D84FE876-F0BA-45B5-BE0C-1D04ED31C582}"/>
    <dgm:cxn modelId="{F1D2969C-AD71-4763-9A9D-A164577F12BE}" type="presOf" srcId="{EA05AD5F-B46E-49C4-AE90-1B3A24F3A527}" destId="{D0244AB2-E074-48DB-B9F4-184AAA315636}" srcOrd="0" destOrd="0" presId="urn:microsoft.com/office/officeart/2005/8/layout/vList2"/>
    <dgm:cxn modelId="{227EB191-543E-4BF4-BFA6-AA4D22E95AB7}" srcId="{EA05AD5F-B46E-49C4-AE90-1B3A24F3A527}" destId="{5D27F1BE-E906-4CBE-A4C8-8FD0063E91CC}" srcOrd="1" destOrd="0" parTransId="{E5C71BBA-632E-4BA3-9323-19AF49D1B838}" sibTransId="{C3CBB28C-69AE-4150-BBBD-66D414B143E0}"/>
    <dgm:cxn modelId="{391424CD-0634-4D68-9866-CF30FAD5FF63}" type="presOf" srcId="{B680AD1E-7B37-414D-AB70-927224111F9E}" destId="{0DF482BC-42FC-4C4C-8CC3-CE7D17181FA8}" srcOrd="0" destOrd="0" presId="urn:microsoft.com/office/officeart/2005/8/layout/vList2"/>
    <dgm:cxn modelId="{990FC976-3F72-472E-9D13-7B9F87B61974}" type="presOf" srcId="{5D27F1BE-E906-4CBE-A4C8-8FD0063E91CC}" destId="{78B243FE-2064-427A-9461-53E6191EC3C1}" srcOrd="0" destOrd="0" presId="urn:microsoft.com/office/officeart/2005/8/layout/vList2"/>
    <dgm:cxn modelId="{96145628-73A0-432F-A667-9A575528D41D}" type="presParOf" srcId="{D0244AB2-E074-48DB-B9F4-184AAA315636}" destId="{0DF482BC-42FC-4C4C-8CC3-CE7D17181FA8}" srcOrd="0" destOrd="0" presId="urn:microsoft.com/office/officeart/2005/8/layout/vList2"/>
    <dgm:cxn modelId="{A4F13628-714B-4544-9A31-7EFA30B10627}" type="presParOf" srcId="{D0244AB2-E074-48DB-B9F4-184AAA315636}" destId="{A723B890-F3A9-4F8A-A09B-E5577D2EB8AC}" srcOrd="1" destOrd="0" presId="urn:microsoft.com/office/officeart/2005/8/layout/vList2"/>
    <dgm:cxn modelId="{7E4B9A57-6618-4544-A587-70AD0B2FECCF}" type="presParOf" srcId="{D0244AB2-E074-48DB-B9F4-184AAA315636}" destId="{78B243FE-2064-427A-9461-53E6191EC3C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684A3-7481-4935-AE00-4E41FC2740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3DD35359-53CE-48E1-AD11-99E81F7D6C1C}">
      <dgm:prSet/>
      <dgm:spPr/>
      <dgm:t>
        <a:bodyPr/>
        <a:lstStyle/>
        <a:p>
          <a:pPr rtl="0"/>
          <a:r>
            <a:rPr lang="pt-BR" smtClean="0"/>
            <a:t>O que, exatamente, vem a ser a nossa classe Funcionario? Nossa empresa tem apenas Diretores, Gerentes, Secretárias, etc. </a:t>
          </a:r>
          <a:endParaRPr lang="pt-BR"/>
        </a:p>
      </dgm:t>
    </dgm:pt>
    <dgm:pt modelId="{872BD3AE-216A-461D-BDA9-E59D95ECE583}" type="parTrans" cxnId="{F8B31C76-393F-48C8-A895-9405EE49083E}">
      <dgm:prSet/>
      <dgm:spPr/>
      <dgm:t>
        <a:bodyPr/>
        <a:lstStyle/>
        <a:p>
          <a:endParaRPr lang="pt-BR"/>
        </a:p>
      </dgm:t>
    </dgm:pt>
    <dgm:pt modelId="{1180071A-C002-4A33-AFE7-C9E87BE506BB}" type="sibTrans" cxnId="{F8B31C76-393F-48C8-A895-9405EE49083E}">
      <dgm:prSet/>
      <dgm:spPr/>
      <dgm:t>
        <a:bodyPr/>
        <a:lstStyle/>
        <a:p>
          <a:endParaRPr lang="pt-BR"/>
        </a:p>
      </dgm:t>
    </dgm:pt>
    <dgm:pt modelId="{78C2909B-E513-4B05-9167-C63857991863}">
      <dgm:prSet/>
      <dgm:spPr/>
      <dgm:t>
        <a:bodyPr/>
        <a:lstStyle/>
        <a:p>
          <a:pPr rtl="0"/>
          <a:r>
            <a:rPr lang="pt-BR" smtClean="0"/>
            <a:t>Ela é uma classe que apenas idealiza um tipo, define apenas um rascunho.</a:t>
          </a:r>
          <a:endParaRPr lang="pt-BR"/>
        </a:p>
      </dgm:t>
    </dgm:pt>
    <dgm:pt modelId="{6EA2E654-B693-4F02-9321-16C6B0064249}" type="parTrans" cxnId="{9704A1C3-FCC1-45DD-8F5C-17ADECB3500F}">
      <dgm:prSet/>
      <dgm:spPr/>
      <dgm:t>
        <a:bodyPr/>
        <a:lstStyle/>
        <a:p>
          <a:endParaRPr lang="pt-BR"/>
        </a:p>
      </dgm:t>
    </dgm:pt>
    <dgm:pt modelId="{81E28720-E95E-4D94-A15F-B883AEA5978B}" type="sibTrans" cxnId="{9704A1C3-FCC1-45DD-8F5C-17ADECB3500F}">
      <dgm:prSet/>
      <dgm:spPr/>
      <dgm:t>
        <a:bodyPr/>
        <a:lstStyle/>
        <a:p>
          <a:endParaRPr lang="pt-BR"/>
        </a:p>
      </dgm:t>
    </dgm:pt>
    <dgm:pt modelId="{D5F3B13C-0FAA-43D7-96EE-61C6D08E92D7}" type="pres">
      <dgm:prSet presAssocID="{A56684A3-7481-4935-AE00-4E41FC274078}" presName="linear" presStyleCnt="0">
        <dgm:presLayoutVars>
          <dgm:animLvl val="lvl"/>
          <dgm:resizeHandles val="exact"/>
        </dgm:presLayoutVars>
      </dgm:prSet>
      <dgm:spPr/>
    </dgm:pt>
    <dgm:pt modelId="{145EA221-BB8B-49B1-AB3B-01317138B848}" type="pres">
      <dgm:prSet presAssocID="{3DD35359-53CE-48E1-AD11-99E81F7D6C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45D668-6934-4926-916D-85F0F5C96598}" type="pres">
      <dgm:prSet presAssocID="{1180071A-C002-4A33-AFE7-C9E87BE506BB}" presName="spacer" presStyleCnt="0"/>
      <dgm:spPr/>
    </dgm:pt>
    <dgm:pt modelId="{3CFFEE93-D402-4B50-A4F1-1B58898BB766}" type="pres">
      <dgm:prSet presAssocID="{78C2909B-E513-4B05-9167-C6385799186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8B9F09B-665B-4644-B61C-1812829729F3}" type="presOf" srcId="{78C2909B-E513-4B05-9167-C63857991863}" destId="{3CFFEE93-D402-4B50-A4F1-1B58898BB766}" srcOrd="0" destOrd="0" presId="urn:microsoft.com/office/officeart/2005/8/layout/vList2"/>
    <dgm:cxn modelId="{F8B31C76-393F-48C8-A895-9405EE49083E}" srcId="{A56684A3-7481-4935-AE00-4E41FC274078}" destId="{3DD35359-53CE-48E1-AD11-99E81F7D6C1C}" srcOrd="0" destOrd="0" parTransId="{872BD3AE-216A-461D-BDA9-E59D95ECE583}" sibTransId="{1180071A-C002-4A33-AFE7-C9E87BE506BB}"/>
    <dgm:cxn modelId="{9704A1C3-FCC1-45DD-8F5C-17ADECB3500F}" srcId="{A56684A3-7481-4935-AE00-4E41FC274078}" destId="{78C2909B-E513-4B05-9167-C63857991863}" srcOrd="1" destOrd="0" parTransId="{6EA2E654-B693-4F02-9321-16C6B0064249}" sibTransId="{81E28720-E95E-4D94-A15F-B883AEA5978B}"/>
    <dgm:cxn modelId="{04DD06F9-7C1F-4802-8723-B7F4D8F14A3B}" type="presOf" srcId="{A56684A3-7481-4935-AE00-4E41FC274078}" destId="{D5F3B13C-0FAA-43D7-96EE-61C6D08E92D7}" srcOrd="0" destOrd="0" presId="urn:microsoft.com/office/officeart/2005/8/layout/vList2"/>
    <dgm:cxn modelId="{0C3D6F87-259C-44E4-B6B5-2EF156B4B11E}" type="presOf" srcId="{3DD35359-53CE-48E1-AD11-99E81F7D6C1C}" destId="{145EA221-BB8B-49B1-AB3B-01317138B848}" srcOrd="0" destOrd="0" presId="urn:microsoft.com/office/officeart/2005/8/layout/vList2"/>
    <dgm:cxn modelId="{B2699A6D-49AD-41C0-99DF-17C0750628B2}" type="presParOf" srcId="{D5F3B13C-0FAA-43D7-96EE-61C6D08E92D7}" destId="{145EA221-BB8B-49B1-AB3B-01317138B848}" srcOrd="0" destOrd="0" presId="urn:microsoft.com/office/officeart/2005/8/layout/vList2"/>
    <dgm:cxn modelId="{D05BA456-C41D-4881-99A1-1FA9162A0E70}" type="presParOf" srcId="{D5F3B13C-0FAA-43D7-96EE-61C6D08E92D7}" destId="{1945D668-6934-4926-916D-85F0F5C96598}" srcOrd="1" destOrd="0" presId="urn:microsoft.com/office/officeart/2005/8/layout/vList2"/>
    <dgm:cxn modelId="{711572CE-F644-4AB5-8C7A-9086F176E54F}" type="presParOf" srcId="{D5F3B13C-0FAA-43D7-96EE-61C6D08E92D7}" destId="{3CFFEE93-D402-4B50-A4F1-1B58898BB7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676F0E-13FC-4DCD-818D-06409AC9E4ED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285A0DBF-6E48-4551-8B5A-70A4E10918A3}">
      <dgm:prSet/>
      <dgm:spPr/>
      <dgm:t>
        <a:bodyPr/>
        <a:lstStyle/>
        <a:p>
          <a:pPr rtl="0"/>
          <a:r>
            <a:rPr lang="pt-BR" smtClean="0"/>
            <a:t>Levando em consideração que cada funcionário em nosso sistema tem uma regra totalmente diferente para ser bonificado, faz algum sentido ter esse método na classe Funcionario?</a:t>
          </a:r>
          <a:endParaRPr lang="pt-BR"/>
        </a:p>
      </dgm:t>
    </dgm:pt>
    <dgm:pt modelId="{47A00642-A182-4BE4-97C0-12660DFEBA3D}" type="parTrans" cxnId="{A9B584E2-75CC-424B-9C3C-22F6102E6D25}">
      <dgm:prSet/>
      <dgm:spPr/>
      <dgm:t>
        <a:bodyPr/>
        <a:lstStyle/>
        <a:p>
          <a:endParaRPr lang="pt-BR"/>
        </a:p>
      </dgm:t>
    </dgm:pt>
    <dgm:pt modelId="{3D75FE85-1083-4BCB-AF4A-227EC50A1A3B}" type="sibTrans" cxnId="{A9B584E2-75CC-424B-9C3C-22F6102E6D25}">
      <dgm:prSet/>
      <dgm:spPr/>
      <dgm:t>
        <a:bodyPr/>
        <a:lstStyle/>
        <a:p>
          <a:endParaRPr lang="pt-BR"/>
        </a:p>
      </dgm:t>
    </dgm:pt>
    <dgm:pt modelId="{4C5622C6-53EF-4F11-8A60-DD1EF95C6A9E}" type="pres">
      <dgm:prSet presAssocID="{EA676F0E-13FC-4DCD-818D-06409AC9E4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C87FB0-9FFA-4F87-8E42-6662FFE1F673}" type="pres">
      <dgm:prSet presAssocID="{285A0DBF-6E48-4551-8B5A-70A4E10918A3}" presName="hierRoot1" presStyleCnt="0">
        <dgm:presLayoutVars>
          <dgm:hierBranch val="init"/>
        </dgm:presLayoutVars>
      </dgm:prSet>
      <dgm:spPr/>
    </dgm:pt>
    <dgm:pt modelId="{C19CBF8D-FF2A-4DB7-9AEB-22F90A9216C1}" type="pres">
      <dgm:prSet presAssocID="{285A0DBF-6E48-4551-8B5A-70A4E10918A3}" presName="rootComposite1" presStyleCnt="0"/>
      <dgm:spPr/>
    </dgm:pt>
    <dgm:pt modelId="{F55691AA-F584-48AD-9819-83F91E1CCBD8}" type="pres">
      <dgm:prSet presAssocID="{285A0DBF-6E48-4551-8B5A-70A4E10918A3}" presName="rootText1" presStyleLbl="node0" presStyleIdx="0" presStyleCnt="1">
        <dgm:presLayoutVars>
          <dgm:chPref val="3"/>
        </dgm:presLayoutVars>
      </dgm:prSet>
      <dgm:spPr/>
    </dgm:pt>
    <dgm:pt modelId="{244EF74E-2737-4ECA-ADBF-948B56702BB6}" type="pres">
      <dgm:prSet presAssocID="{285A0DBF-6E48-4551-8B5A-70A4E10918A3}" presName="rootConnector1" presStyleLbl="node1" presStyleIdx="0" presStyleCnt="0"/>
      <dgm:spPr/>
    </dgm:pt>
    <dgm:pt modelId="{90B36930-713E-4D27-B171-E5E054941FB8}" type="pres">
      <dgm:prSet presAssocID="{285A0DBF-6E48-4551-8B5A-70A4E10918A3}" presName="hierChild2" presStyleCnt="0"/>
      <dgm:spPr/>
    </dgm:pt>
    <dgm:pt modelId="{4F1E77CC-C532-4C53-A42C-2258A0621CB0}" type="pres">
      <dgm:prSet presAssocID="{285A0DBF-6E48-4551-8B5A-70A4E10918A3}" presName="hierChild3" presStyleCnt="0"/>
      <dgm:spPr/>
    </dgm:pt>
  </dgm:ptLst>
  <dgm:cxnLst>
    <dgm:cxn modelId="{AF55D968-62D5-4D5B-9CE5-17AD4839554A}" type="presOf" srcId="{EA676F0E-13FC-4DCD-818D-06409AC9E4ED}" destId="{4C5622C6-53EF-4F11-8A60-DD1EF95C6A9E}" srcOrd="0" destOrd="0" presId="urn:microsoft.com/office/officeart/2005/8/layout/orgChart1"/>
    <dgm:cxn modelId="{A9B584E2-75CC-424B-9C3C-22F6102E6D25}" srcId="{EA676F0E-13FC-4DCD-818D-06409AC9E4ED}" destId="{285A0DBF-6E48-4551-8B5A-70A4E10918A3}" srcOrd="0" destOrd="0" parTransId="{47A00642-A182-4BE4-97C0-12660DFEBA3D}" sibTransId="{3D75FE85-1083-4BCB-AF4A-227EC50A1A3B}"/>
    <dgm:cxn modelId="{DE5552A1-A25B-4717-9476-C1AAB9521D06}" type="presOf" srcId="{285A0DBF-6E48-4551-8B5A-70A4E10918A3}" destId="{244EF74E-2737-4ECA-ADBF-948B56702BB6}" srcOrd="1" destOrd="0" presId="urn:microsoft.com/office/officeart/2005/8/layout/orgChart1"/>
    <dgm:cxn modelId="{477CDA8A-854B-4F0D-ABF3-A5021CF235FC}" type="presOf" srcId="{285A0DBF-6E48-4551-8B5A-70A4E10918A3}" destId="{F55691AA-F584-48AD-9819-83F91E1CCBD8}" srcOrd="0" destOrd="0" presId="urn:microsoft.com/office/officeart/2005/8/layout/orgChart1"/>
    <dgm:cxn modelId="{A600D409-7E82-4459-9DA0-F49A68F1B6B1}" type="presParOf" srcId="{4C5622C6-53EF-4F11-8A60-DD1EF95C6A9E}" destId="{09C87FB0-9FFA-4F87-8E42-6662FFE1F673}" srcOrd="0" destOrd="0" presId="urn:microsoft.com/office/officeart/2005/8/layout/orgChart1"/>
    <dgm:cxn modelId="{414B2F80-83A9-4383-BAFF-A2B98CD2C9B6}" type="presParOf" srcId="{09C87FB0-9FFA-4F87-8E42-6662FFE1F673}" destId="{C19CBF8D-FF2A-4DB7-9AEB-22F90A9216C1}" srcOrd="0" destOrd="0" presId="urn:microsoft.com/office/officeart/2005/8/layout/orgChart1"/>
    <dgm:cxn modelId="{FC37C442-22EA-4558-A02B-CBF7CFEA4CFA}" type="presParOf" srcId="{C19CBF8D-FF2A-4DB7-9AEB-22F90A9216C1}" destId="{F55691AA-F584-48AD-9819-83F91E1CCBD8}" srcOrd="0" destOrd="0" presId="urn:microsoft.com/office/officeart/2005/8/layout/orgChart1"/>
    <dgm:cxn modelId="{72279E6D-6D80-424F-8C54-D4281FDC4DA7}" type="presParOf" srcId="{C19CBF8D-FF2A-4DB7-9AEB-22F90A9216C1}" destId="{244EF74E-2737-4ECA-ADBF-948B56702BB6}" srcOrd="1" destOrd="0" presId="urn:microsoft.com/office/officeart/2005/8/layout/orgChart1"/>
    <dgm:cxn modelId="{E2C300E7-D2F2-4EC1-980F-30CD829740EC}" type="presParOf" srcId="{09C87FB0-9FFA-4F87-8E42-6662FFE1F673}" destId="{90B36930-713E-4D27-B171-E5E054941FB8}" srcOrd="1" destOrd="0" presId="urn:microsoft.com/office/officeart/2005/8/layout/orgChart1"/>
    <dgm:cxn modelId="{2D903B5B-78A2-4DC3-A254-5ABC3D8239BC}" type="presParOf" srcId="{09C87FB0-9FFA-4F87-8E42-6662FFE1F673}" destId="{4F1E77CC-C532-4C53-A42C-2258A0621C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3A08E0-6FF5-4C53-874D-22C540289F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E726BFAE-22F8-424A-842C-369A3A6E9181}">
      <dgm:prSet/>
      <dgm:spPr/>
      <dgm:t>
        <a:bodyPr/>
        <a:lstStyle/>
        <a:p>
          <a:pPr rtl="0"/>
          <a:r>
            <a:rPr lang="pt-BR" smtClean="0"/>
            <a:t>Poderíamos, então, jogar fora esse método da classe Funcionario?</a:t>
          </a:r>
          <a:endParaRPr lang="pt-BR"/>
        </a:p>
      </dgm:t>
    </dgm:pt>
    <dgm:pt modelId="{13F13DDE-FC0B-453E-825D-9E1225992FC3}" type="parTrans" cxnId="{C82A9476-D5BD-41F8-82D1-8C2EB823D0EE}">
      <dgm:prSet/>
      <dgm:spPr/>
      <dgm:t>
        <a:bodyPr/>
        <a:lstStyle/>
        <a:p>
          <a:endParaRPr lang="pt-BR"/>
        </a:p>
      </dgm:t>
    </dgm:pt>
    <dgm:pt modelId="{D3A67122-7683-46D3-96AA-8582EEBC1302}" type="sibTrans" cxnId="{C82A9476-D5BD-41F8-82D1-8C2EB823D0EE}">
      <dgm:prSet/>
      <dgm:spPr/>
      <dgm:t>
        <a:bodyPr/>
        <a:lstStyle/>
        <a:p>
          <a:endParaRPr lang="pt-BR"/>
        </a:p>
      </dgm:t>
    </dgm:pt>
    <dgm:pt modelId="{BD81F6D8-8A25-4822-A253-CA156EEA0286}" type="pres">
      <dgm:prSet presAssocID="{713A08E0-6FF5-4C53-874D-22C540289F33}" presName="linear" presStyleCnt="0">
        <dgm:presLayoutVars>
          <dgm:animLvl val="lvl"/>
          <dgm:resizeHandles val="exact"/>
        </dgm:presLayoutVars>
      </dgm:prSet>
      <dgm:spPr/>
    </dgm:pt>
    <dgm:pt modelId="{989BA2ED-14AB-48DD-B9DE-1E0E40334AE2}" type="pres">
      <dgm:prSet presAssocID="{E726BFAE-22F8-424A-842C-369A3A6E918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82A9476-D5BD-41F8-82D1-8C2EB823D0EE}" srcId="{713A08E0-6FF5-4C53-874D-22C540289F33}" destId="{E726BFAE-22F8-424A-842C-369A3A6E9181}" srcOrd="0" destOrd="0" parTransId="{13F13DDE-FC0B-453E-825D-9E1225992FC3}" sibTransId="{D3A67122-7683-46D3-96AA-8582EEBC1302}"/>
    <dgm:cxn modelId="{C2E78DDA-3647-4937-9536-5983DF34AAB2}" type="presOf" srcId="{713A08E0-6FF5-4C53-874D-22C540289F33}" destId="{BD81F6D8-8A25-4822-A253-CA156EEA0286}" srcOrd="0" destOrd="0" presId="urn:microsoft.com/office/officeart/2005/8/layout/vList2"/>
    <dgm:cxn modelId="{3BF67715-584C-4FF0-9CAE-2C36781A00D1}" type="presOf" srcId="{E726BFAE-22F8-424A-842C-369A3A6E9181}" destId="{989BA2ED-14AB-48DD-B9DE-1E0E40334AE2}" srcOrd="0" destOrd="0" presId="urn:microsoft.com/office/officeart/2005/8/layout/vList2"/>
    <dgm:cxn modelId="{874940E1-448E-42F2-8C30-1DDC2EBBBF0E}" type="presParOf" srcId="{BD81F6D8-8A25-4822-A253-CA156EEA0286}" destId="{989BA2ED-14AB-48DD-B9DE-1E0E40334A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482BC-42FC-4C4C-8CC3-CE7D17181FA8}">
      <dsp:nvSpPr>
        <dsp:cNvPr id="0" name=""/>
        <dsp:cNvSpPr/>
      </dsp:nvSpPr>
      <dsp:spPr>
        <a:xfrm>
          <a:off x="0" y="37925"/>
          <a:ext cx="8262234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smtClean="0"/>
            <a:t>Faz sentido ter uma referência de funcionário?</a:t>
          </a:r>
          <a:endParaRPr lang="pt-BR" sz="4500" kern="1200"/>
        </a:p>
      </dsp:txBody>
      <dsp:txXfrm>
        <a:off x="87385" y="125310"/>
        <a:ext cx="8087464" cy="1615330"/>
      </dsp:txXfrm>
    </dsp:sp>
    <dsp:sp modelId="{78B243FE-2064-427A-9461-53E6191EC3C1}">
      <dsp:nvSpPr>
        <dsp:cNvPr id="0" name=""/>
        <dsp:cNvSpPr/>
      </dsp:nvSpPr>
      <dsp:spPr>
        <a:xfrm>
          <a:off x="0" y="1957626"/>
          <a:ext cx="8262234" cy="17901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smtClean="0"/>
            <a:t>Faz sentido ter um objeto funcionário?</a:t>
          </a:r>
          <a:endParaRPr lang="pt-BR" sz="4500" kern="1200"/>
        </a:p>
      </dsp:txBody>
      <dsp:txXfrm>
        <a:off x="87385" y="2045011"/>
        <a:ext cx="8087464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EA221-BB8B-49B1-AB3B-01317138B848}">
      <dsp:nvSpPr>
        <dsp:cNvPr id="0" name=""/>
        <dsp:cNvSpPr/>
      </dsp:nvSpPr>
      <dsp:spPr>
        <a:xfrm>
          <a:off x="0" y="20410"/>
          <a:ext cx="854336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O que, exatamente, vem a ser a nossa classe Funcionario? Nossa empresa tem apenas Diretores, Gerentes, Secretárias, etc. </a:t>
          </a:r>
          <a:endParaRPr lang="pt-BR" sz="2500" kern="1200"/>
        </a:p>
      </dsp:txBody>
      <dsp:txXfrm>
        <a:off x="67110" y="87520"/>
        <a:ext cx="8409140" cy="1240530"/>
      </dsp:txXfrm>
    </dsp:sp>
    <dsp:sp modelId="{3CFFEE93-D402-4B50-A4F1-1B58898BB766}">
      <dsp:nvSpPr>
        <dsp:cNvPr id="0" name=""/>
        <dsp:cNvSpPr/>
      </dsp:nvSpPr>
      <dsp:spPr>
        <a:xfrm>
          <a:off x="0" y="1467160"/>
          <a:ext cx="8543360" cy="137475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Ela é uma classe que apenas idealiza um tipo, define apenas um rascunho.</a:t>
          </a:r>
          <a:endParaRPr lang="pt-BR" sz="2500" kern="1200"/>
        </a:p>
      </dsp:txBody>
      <dsp:txXfrm>
        <a:off x="67110" y="1534270"/>
        <a:ext cx="8409140" cy="1240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691AA-F584-48AD-9819-83F91E1CCBD8}">
      <dsp:nvSpPr>
        <dsp:cNvPr id="0" name=""/>
        <dsp:cNvSpPr/>
      </dsp:nvSpPr>
      <dsp:spPr>
        <a:xfrm>
          <a:off x="1106506" y="2463"/>
          <a:ext cx="6330345" cy="31651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smtClean="0"/>
            <a:t>Levando em consideração que cada funcionário em nosso sistema tem uma regra totalmente diferente para ser bonificado, faz algum sentido ter esse método na classe Funcionario?</a:t>
          </a:r>
          <a:endParaRPr lang="pt-BR" sz="3500" kern="1200"/>
        </a:p>
      </dsp:txBody>
      <dsp:txXfrm>
        <a:off x="1106506" y="2463"/>
        <a:ext cx="6330345" cy="3165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BA2ED-14AB-48DD-B9DE-1E0E40334AE2}">
      <dsp:nvSpPr>
        <dsp:cNvPr id="0" name=""/>
        <dsp:cNvSpPr/>
      </dsp:nvSpPr>
      <dsp:spPr>
        <a:xfrm>
          <a:off x="0" y="1420"/>
          <a:ext cx="8510947" cy="2859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200" kern="1200" smtClean="0"/>
            <a:t>Poderíamos, então, jogar fora esse método da classe Funcionario?</a:t>
          </a:r>
          <a:endParaRPr lang="pt-BR" sz="5200" kern="1200"/>
        </a:p>
      </dsp:txBody>
      <dsp:txXfrm>
        <a:off x="139588" y="141008"/>
        <a:ext cx="8231771" cy="2580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7461-E14A-4006-BC84-D3A6C4834FB1}" type="datetimeFigureOut">
              <a:rPr lang="pt-BR" smtClean="0"/>
              <a:pPr/>
              <a:t>02/08/2013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rmAutofit/>
          </a:bodyPr>
          <a:lstStyle/>
          <a:p>
            <a:r>
              <a:rPr lang="pt-BR" sz="2400" dirty="0"/>
              <a:t>Unidade </a:t>
            </a:r>
            <a:r>
              <a:rPr lang="pt-BR" sz="2400" dirty="0" smtClean="0"/>
              <a:t>6 – </a:t>
            </a:r>
            <a:r>
              <a:rPr lang="pt-BR" sz="2400" dirty="0" smtClean="0"/>
              <a:t>Classes Abstratas</a:t>
            </a:r>
            <a:endParaRPr lang="pt-BR" sz="2400" dirty="0"/>
          </a:p>
        </p:txBody>
      </p:sp>
      <p:pic>
        <p:nvPicPr>
          <p:cNvPr id="1027" name="Imagem 0" descr="logoCurs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" y="418355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565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Métodos Abstratos</a:t>
            </a:r>
            <a:endParaRPr lang="pt-BR" sz="60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9" y="2348880"/>
            <a:ext cx="8548322" cy="214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6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rmAutofit/>
          </a:bodyPr>
          <a:lstStyle/>
          <a:p>
            <a:r>
              <a:rPr lang="pt-BR" sz="2400" dirty="0"/>
              <a:t>Unidade </a:t>
            </a:r>
            <a:r>
              <a:rPr lang="pt-BR" sz="2400" dirty="0" smtClean="0"/>
              <a:t>6 – </a:t>
            </a:r>
            <a:r>
              <a:rPr lang="pt-BR" sz="2400" dirty="0"/>
              <a:t>Classes Abstratas</a:t>
            </a:r>
          </a:p>
          <a:p>
            <a:endParaRPr lang="pt-BR" sz="2400" dirty="0"/>
          </a:p>
        </p:txBody>
      </p:sp>
      <p:pic>
        <p:nvPicPr>
          <p:cNvPr id="1027" name="Imagem 0" descr="logoCurs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" y="418355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565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Relembrando...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17033"/>
            <a:ext cx="6694503" cy="3038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131" y="1504211"/>
            <a:ext cx="4538914" cy="2500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1" y="3573016"/>
            <a:ext cx="2657475" cy="246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Perguntas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28014847"/>
              </p:ext>
            </p:extLst>
          </p:nvPr>
        </p:nvGraphicFramePr>
        <p:xfrm>
          <a:off x="270206" y="1700808"/>
          <a:ext cx="8262234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09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Faz sentido?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3435"/>
          <a:stretch/>
        </p:blipFill>
        <p:spPr bwMode="auto">
          <a:xfrm>
            <a:off x="15842" y="2757488"/>
            <a:ext cx="9112316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7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Classe Abstrata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535575000"/>
              </p:ext>
            </p:extLst>
          </p:nvPr>
        </p:nvGraphicFramePr>
        <p:xfrm>
          <a:off x="205104" y="1988840"/>
          <a:ext cx="854336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15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Classe Abstrata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04864"/>
            <a:ext cx="88773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2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Classe Abstrata</a:t>
            </a:r>
            <a:endParaRPr lang="pt-BR" sz="66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2816"/>
            <a:ext cx="8763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Métodos Abstratos</a:t>
            </a:r>
            <a:endParaRPr lang="pt-BR" sz="60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26174259"/>
              </p:ext>
            </p:extLst>
          </p:nvPr>
        </p:nvGraphicFramePr>
        <p:xfrm>
          <a:off x="205105" y="1916832"/>
          <a:ext cx="8543359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00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1154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04" y="260648"/>
            <a:ext cx="1813300" cy="100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5105" y="396215"/>
            <a:ext cx="6242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Métodos Abstratos</a:t>
            </a:r>
            <a:endParaRPr lang="pt-BR" sz="6000" dirty="0"/>
          </a:p>
        </p:txBody>
      </p:sp>
      <p:pic>
        <p:nvPicPr>
          <p:cNvPr id="4" name="Imagem 0" descr="logoCurs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2" y="6237311"/>
            <a:ext cx="2239648" cy="5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7716892"/>
              </p:ext>
            </p:extLst>
          </p:nvPr>
        </p:nvGraphicFramePr>
        <p:xfrm>
          <a:off x="237517" y="1844824"/>
          <a:ext cx="8510947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96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131</Words>
  <Application>Microsoft Office PowerPoint</Application>
  <PresentationFormat>Apresentação na tela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Programação Orientada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Programação Orientada a Objetos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114</cp:revision>
  <dcterms:created xsi:type="dcterms:W3CDTF">2012-02-06T17:07:12Z</dcterms:created>
  <dcterms:modified xsi:type="dcterms:W3CDTF">2013-08-02T20:33:09Z</dcterms:modified>
</cp:coreProperties>
</file>