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2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461-E14A-4006-BC84-D3A6C4834FB1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 dirty="0"/>
              <a:t>Unidade </a:t>
            </a:r>
            <a:r>
              <a:rPr lang="pt-BR" sz="2400" dirty="0" smtClean="0"/>
              <a:t>7 </a:t>
            </a:r>
            <a:r>
              <a:rPr lang="pt-BR" sz="2400" dirty="0" smtClean="0"/>
              <a:t>– Exceções</a:t>
            </a:r>
            <a:endParaRPr lang="pt-BR" sz="2400" dirty="0"/>
          </a:p>
        </p:txBody>
      </p:sp>
      <p:pic>
        <p:nvPicPr>
          <p:cNvPr id="1027" name="Imagem 0" descr="logoCurs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" y="418355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565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398291"/>
            <a:ext cx="7643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Criando suas Exceções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03445" cy="30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2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/>
              <a:t>Unidade </a:t>
            </a:r>
            <a:r>
              <a:rPr lang="pt-BR" sz="2400" smtClean="0"/>
              <a:t>7 </a:t>
            </a:r>
            <a:r>
              <a:rPr lang="pt-BR" sz="2400" dirty="0" smtClean="0"/>
              <a:t>– Exceções</a:t>
            </a:r>
            <a:endParaRPr lang="pt-BR" sz="2400" dirty="0"/>
          </a:p>
        </p:txBody>
      </p:sp>
      <p:pic>
        <p:nvPicPr>
          <p:cNvPr id="1027" name="Imagem 0" descr="logoCurs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" y="418355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565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Exemplo</a:t>
            </a:r>
            <a:endParaRPr lang="pt-BR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8669"/>
            <a:ext cx="49815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48880"/>
            <a:ext cx="3278509" cy="321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2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Exemplo</a:t>
            </a:r>
            <a:endParaRPr lang="pt-BR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5" y="2664639"/>
            <a:ext cx="8764395" cy="37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59134" y="1490954"/>
            <a:ext cx="624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Controle no Método 2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97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Exemplo</a:t>
            </a:r>
            <a:endParaRPr lang="pt-BR" sz="6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" y="2470434"/>
            <a:ext cx="8529012" cy="402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9134" y="1490954"/>
            <a:ext cx="624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Controle no Método 1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66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Exemplo</a:t>
            </a:r>
            <a:endParaRPr lang="pt-BR" sz="6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/>
          <a:stretch/>
        </p:blipFill>
        <p:spPr bwMode="auto">
          <a:xfrm>
            <a:off x="205105" y="2388526"/>
            <a:ext cx="8535587" cy="4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9134" y="1490954"/>
            <a:ext cx="624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Controle no </a:t>
            </a:r>
            <a:r>
              <a:rPr lang="pt-BR" sz="4800" dirty="0" err="1" smtClean="0"/>
              <a:t>Main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46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398291"/>
            <a:ext cx="7643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Exceções de </a:t>
            </a:r>
            <a:r>
              <a:rPr lang="pt-BR" sz="6600" dirty="0" err="1"/>
              <a:t>Runtime</a:t>
            </a:r>
            <a:r>
              <a:rPr lang="pt-BR" sz="6600" dirty="0"/>
              <a:t> mais comuns</a:t>
            </a:r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9" y="2708920"/>
            <a:ext cx="884075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398291"/>
            <a:ext cx="7643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Exceções de </a:t>
            </a:r>
            <a:r>
              <a:rPr lang="pt-BR" sz="6600" dirty="0" err="1"/>
              <a:t>Runtime</a:t>
            </a:r>
            <a:r>
              <a:rPr lang="pt-BR" sz="6600" dirty="0"/>
              <a:t> mais comuns</a:t>
            </a:r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" y="2852936"/>
            <a:ext cx="8945866" cy="140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398291"/>
            <a:ext cx="7643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Classe </a:t>
            </a:r>
            <a:r>
              <a:rPr lang="pt-BR" sz="6600" dirty="0" err="1" smtClean="0"/>
              <a:t>Exception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41"/>
          <a:stretch/>
        </p:blipFill>
        <p:spPr bwMode="auto">
          <a:xfrm>
            <a:off x="-324544" y="1506287"/>
            <a:ext cx="2991430" cy="150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7" b="40056"/>
          <a:stretch/>
        </p:blipFill>
        <p:spPr bwMode="auto">
          <a:xfrm>
            <a:off x="1835696" y="3011215"/>
            <a:ext cx="3263234" cy="155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95"/>
          <a:stretch/>
        </p:blipFill>
        <p:spPr bwMode="auto">
          <a:xfrm>
            <a:off x="4945428" y="4191812"/>
            <a:ext cx="3658808" cy="181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rot="16200000" flipV="1">
            <a:off x="2443856" y="1819175"/>
            <a:ext cx="752464" cy="163161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2"/>
          <p:cNvCxnSpPr/>
          <p:nvPr/>
        </p:nvCxnSpPr>
        <p:spPr>
          <a:xfrm rot="10800000">
            <a:off x="4427985" y="3645024"/>
            <a:ext cx="2301463" cy="752466"/>
          </a:xfrm>
          <a:prstGeom prst="bentConnector3">
            <a:avLst>
              <a:gd name="adj1" fmla="val 6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398291"/>
            <a:ext cx="7643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Lançando Exceções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2958"/>
            <a:ext cx="7788468" cy="444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7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48</Words>
  <Application>Microsoft Office PowerPoint</Application>
  <PresentationFormat>Apresentação na tela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Orientada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112</cp:revision>
  <dcterms:created xsi:type="dcterms:W3CDTF">2012-02-06T17:07:12Z</dcterms:created>
  <dcterms:modified xsi:type="dcterms:W3CDTF">2017-05-15T23:49:30Z</dcterms:modified>
</cp:coreProperties>
</file>