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1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7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42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3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3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4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82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0D9A3-4752-43AD-96F8-DF5D3DA1D37A}" type="datetimeFigureOut">
              <a:rPr lang="en-GB" smtClean="0"/>
              <a:t>01/09/2014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5F91-1669-4A3F-A4B7-B7794EC43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ThingML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46" y="1668660"/>
            <a:ext cx="6192812" cy="45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39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(3) Ports / Messages / Thing APIs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 the language best practices</a:t>
            </a:r>
          </a:p>
          <a:p>
            <a:pPr lvl="1"/>
            <a:r>
              <a:rPr lang="en-GB" dirty="0" smtClean="0"/>
              <a:t>Depends on how components should be "packaged" on the target platform</a:t>
            </a:r>
          </a:p>
          <a:p>
            <a:pPr lvl="2"/>
            <a:r>
              <a:rPr lang="en-GB" dirty="0" smtClean="0"/>
              <a:t>Can generate any custom API for the Things</a:t>
            </a:r>
          </a:p>
          <a:p>
            <a:pPr lvl="2"/>
            <a:r>
              <a:rPr lang="en-GB" dirty="0" smtClean="0"/>
              <a:t>Can generate towards exiting middleware / OS</a:t>
            </a:r>
          </a:p>
          <a:p>
            <a:pPr lvl="1"/>
            <a:r>
              <a:rPr lang="en-GB" dirty="0" smtClean="0"/>
              <a:t>Can/should produce "manually usable" APIs</a:t>
            </a:r>
          </a:p>
          <a:p>
            <a:pPr lvl="1"/>
            <a:r>
              <a:rPr lang="en-GB" dirty="0"/>
              <a:t>Different generators can be used for </a:t>
            </a:r>
            <a:r>
              <a:rPr lang="en-GB"/>
              <a:t>different </a:t>
            </a:r>
            <a:r>
              <a:rPr lang="en-GB" smtClean="0"/>
              <a:t>things</a:t>
            </a:r>
            <a:endParaRPr lang="en-GB" dirty="0" smtClean="0"/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Visitor on the "Thing" part of the </a:t>
            </a:r>
            <a:r>
              <a:rPr lang="en-GB" dirty="0" err="1" smtClean="0"/>
              <a:t>metamodel</a:t>
            </a:r>
            <a:endParaRPr lang="en-GB" dirty="0" smtClean="0"/>
          </a:p>
          <a:p>
            <a:pPr lvl="1"/>
            <a:r>
              <a:rPr lang="en-GB" dirty="0" smtClean="0"/>
              <a:t>Helpers to collapse fragments  and gathers all the elements of a thing (messages, ports, functions, </a:t>
            </a:r>
            <a:r>
              <a:rPr lang="en-GB" dirty="0" err="1" smtClean="0"/>
              <a:t>etc</a:t>
            </a:r>
            <a:r>
              <a:rPr lang="en-GB" dirty="0" smtClean="0"/>
              <a:t>). </a:t>
            </a:r>
          </a:p>
          <a:p>
            <a:r>
              <a:rPr lang="en-GB" dirty="0" smtClean="0"/>
              <a:t>Customization </a:t>
            </a:r>
          </a:p>
          <a:p>
            <a:pPr lvl="1"/>
            <a:r>
              <a:rPr lang="en-GB" dirty="0" smtClean="0"/>
              <a:t>Implement a new visitor for a new target language / platform</a:t>
            </a:r>
          </a:p>
          <a:p>
            <a:pPr lvl="1"/>
            <a:r>
              <a:rPr lang="en-GB" dirty="0" smtClean="0"/>
              <a:t>Inherit from an existing visitor for light customization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106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(4) Connectors / channels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 how messages are transported from on thing to the next using the Things APIs</a:t>
            </a:r>
          </a:p>
          <a:p>
            <a:pPr lvl="1"/>
            <a:r>
              <a:rPr lang="en-GB" dirty="0" smtClean="0"/>
              <a:t>Can be local and/or remote, includes the serialization, transport through networks and deserialization</a:t>
            </a:r>
          </a:p>
          <a:p>
            <a:pPr lvl="1"/>
            <a:r>
              <a:rPr lang="en-GB" dirty="0"/>
              <a:t>Different generators can be used for different </a:t>
            </a:r>
            <a:r>
              <a:rPr lang="en-GB" dirty="0" smtClean="0"/>
              <a:t>ports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for serialization, deserialization and transport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Implement new concrete generators</a:t>
            </a:r>
          </a:p>
          <a:p>
            <a:pPr lvl="1"/>
            <a:r>
              <a:rPr lang="en-GB" dirty="0" smtClean="0"/>
              <a:t>Easy to reuse serialization and just override transport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75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(5) Message Queuing / FIFOs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Asynchronous behaviour of messages</a:t>
            </a:r>
          </a:p>
          <a:p>
            <a:pPr lvl="1"/>
            <a:r>
              <a:rPr lang="en-GB" dirty="0" smtClean="0"/>
              <a:t>Can target existing message frameworks or middleware or use custom made FIFOs</a:t>
            </a:r>
          </a:p>
          <a:p>
            <a:pPr lvl="1"/>
            <a:r>
              <a:rPr lang="en-GB" dirty="0" smtClean="0"/>
              <a:t>Different generators can be used for different ports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which can be customized</a:t>
            </a:r>
          </a:p>
          <a:p>
            <a:pPr lvl="1"/>
            <a:r>
              <a:rPr lang="en-GB" dirty="0" smtClean="0"/>
              <a:t>Helpers to calculate the sets of messages to be handled (combines fragments and prunes unused messages).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Inherit and implement the abstract generator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52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(6) Scheduling / Dispatch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Implements the main loop of the program, schedules the activation of the components and dispatches the incoming messages</a:t>
            </a:r>
          </a:p>
          <a:p>
            <a:pPr lvl="1"/>
            <a:r>
              <a:rPr lang="en-GB" dirty="0" smtClean="0"/>
              <a:t>Relies on underlying OS and libraries of the target platform.</a:t>
            </a:r>
          </a:p>
          <a:p>
            <a:pPr lvl="1"/>
            <a:r>
              <a:rPr lang="en-GB" dirty="0" smtClean="0"/>
              <a:t>Can generate a custom scheduler for microcontroller applications.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Template + Helper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of modify an existing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5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(7) Initialization and "main"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Generate the entry point and initialize the components and connectors</a:t>
            </a:r>
          </a:p>
          <a:p>
            <a:pPr lvl="1"/>
            <a:r>
              <a:rPr lang="en-GB" dirty="0" smtClean="0"/>
              <a:t>Depends on the target languages and </a:t>
            </a:r>
            <a:r>
              <a:rPr lang="en-GB" dirty="0" err="1" smtClean="0"/>
              <a:t>traget</a:t>
            </a:r>
            <a:r>
              <a:rPr lang="en-GB" dirty="0" smtClean="0"/>
              <a:t> frameworks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Template + Helper providing the set of components and connectors to instantiate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or modify a 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56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(9) Project structure / build script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Produce the right file structure, additional project files and/or build scripts</a:t>
            </a:r>
          </a:p>
          <a:p>
            <a:pPr lvl="1"/>
            <a:r>
              <a:rPr lang="en-GB" dirty="0" smtClean="0"/>
              <a:t>Can be customize to fit a specific target environment (</a:t>
            </a:r>
            <a:r>
              <a:rPr lang="en-GB" dirty="0" err="1" smtClean="0"/>
              <a:t>makefiles</a:t>
            </a:r>
            <a:r>
              <a:rPr lang="en-GB" dirty="0" smtClean="0"/>
              <a:t>, maven files,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generator with access to buffers containing all the generated code.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Create a concrete generator. Possibility to use templates.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69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962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2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023938"/>
            <a:ext cx="856297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2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685800"/>
            <a:ext cx="63817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2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6375" y="-247650"/>
            <a:ext cx="12096750" cy="735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9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81150"/>
            <a:ext cx="81724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333" y="1604876"/>
            <a:ext cx="2160240" cy="11521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Thing(s)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09277" y="4176615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Ports / Messages / Thing API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109277" y="4680671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State Machine Implementation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09277" y="5184727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Actions/Expressions/Functions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47664" y="1604876"/>
            <a:ext cx="2160240" cy="11521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Configuration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43608" y="4184257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Connectors / Channels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43608" y="4688313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Message queuing / FIFOs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043608" y="5709332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Initialization and </a:t>
            </a:r>
            <a:r>
              <a:rPr lang="en-GB" dirty="0"/>
              <a:t>"Main</a:t>
            </a:r>
            <a:r>
              <a:rPr lang="en-GB" dirty="0" smtClean="0"/>
              <a:t>"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3608" y="5192050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Scheduling / Dispatch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608" y="6213388"/>
            <a:ext cx="31683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Projects structure / build script</a:t>
            </a:r>
            <a:endParaRPr lang="en-GB" dirty="0"/>
          </a:p>
        </p:txBody>
      </p:sp>
      <p:cxnSp>
        <p:nvCxnSpPr>
          <p:cNvPr id="18" name="Straight Arrow Connector 17"/>
          <p:cNvCxnSpPr>
            <a:stCxn id="9" idx="3"/>
            <a:endCxn id="4" idx="1"/>
          </p:cNvCxnSpPr>
          <p:nvPr/>
        </p:nvCxnSpPr>
        <p:spPr>
          <a:xfrm>
            <a:off x="3707904" y="2180940"/>
            <a:ext cx="190542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6" idx="1"/>
          </p:cNvCxnSpPr>
          <p:nvPr/>
        </p:nvCxnSpPr>
        <p:spPr>
          <a:xfrm flipV="1">
            <a:off x="4211960" y="4392639"/>
            <a:ext cx="897317" cy="764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552100" y="30450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93453" y="30450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0198" y="3333068"/>
            <a:ext cx="75608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30903" y="286037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Model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3852193" y="346779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Generated code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8303927" y="52234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(1)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03927" y="471124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(2)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12701" y="420797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(3)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4618" y="62447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(8)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9599" y="574069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(7)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905" y="521608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(6)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905" y="47120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(5)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599" y="42117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(4)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563" y="5890222"/>
            <a:ext cx="3652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code generation framework</a:t>
            </a:r>
          </a:p>
          <a:p>
            <a:r>
              <a:rPr lang="en-GB" dirty="0" smtClean="0"/>
              <a:t>With 8 different variation points</a:t>
            </a:r>
            <a:endParaRPr lang="en-GB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ThingML</a:t>
            </a:r>
            <a:r>
              <a:rPr lang="en-GB" dirty="0" smtClean="0"/>
              <a:t> code generation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9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(1) Actions / Expressions /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Depends only on the target language</a:t>
            </a:r>
          </a:p>
          <a:p>
            <a:pPr lvl="1"/>
            <a:r>
              <a:rPr lang="en-GB" dirty="0" smtClean="0"/>
              <a:t>Can be reused for different platforms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Visitor on the </a:t>
            </a:r>
            <a:r>
              <a:rPr lang="en-GB" dirty="0" err="1" smtClean="0"/>
              <a:t>ThingML</a:t>
            </a:r>
            <a:r>
              <a:rPr lang="en-GB" dirty="0" smtClean="0"/>
              <a:t> meta-model</a:t>
            </a:r>
            <a:endParaRPr lang="en-GB" dirty="0"/>
          </a:p>
          <a:p>
            <a:r>
              <a:rPr lang="en-GB" dirty="0" smtClean="0"/>
              <a:t>Customizable by</a:t>
            </a:r>
          </a:p>
          <a:p>
            <a:pPr lvl="1"/>
            <a:r>
              <a:rPr lang="en-GB" dirty="0" smtClean="0"/>
              <a:t>Implementing a new visitor for a new language</a:t>
            </a:r>
          </a:p>
          <a:p>
            <a:pPr lvl="1"/>
            <a:r>
              <a:rPr lang="en-GB" dirty="0" smtClean="0"/>
              <a:t>Inheriting from an exiting visitor and overriding some of its 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58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(2) State machine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Scope</a:t>
            </a:r>
          </a:p>
          <a:p>
            <a:pPr lvl="1"/>
            <a:r>
              <a:rPr lang="en-GB" dirty="0" smtClean="0"/>
              <a:t>Specific to a specific state machine implementation strategy.</a:t>
            </a:r>
          </a:p>
          <a:p>
            <a:pPr lvl="1"/>
            <a:r>
              <a:rPr lang="en-GB" dirty="0" smtClean="0"/>
              <a:t>Can generate either the complete state machine in the target language or leverage a state machine framework on the target platform</a:t>
            </a:r>
          </a:p>
          <a:p>
            <a:r>
              <a:rPr lang="en-GB" dirty="0" smtClean="0"/>
              <a:t>Implementation</a:t>
            </a:r>
          </a:p>
          <a:p>
            <a:pPr lvl="1"/>
            <a:r>
              <a:rPr lang="en-GB" dirty="0" smtClean="0"/>
              <a:t>Abstract state machine code generator</a:t>
            </a:r>
          </a:p>
          <a:p>
            <a:pPr lvl="1"/>
            <a:r>
              <a:rPr lang="en-GB" dirty="0" smtClean="0"/>
              <a:t>A set of reusable helpers to calculate states, transitions and events according to the common </a:t>
            </a:r>
            <a:r>
              <a:rPr lang="en-GB" dirty="0" err="1" smtClean="0"/>
              <a:t>ThingML</a:t>
            </a:r>
            <a:r>
              <a:rPr lang="en-GB" dirty="0" smtClean="0"/>
              <a:t> semantics.</a:t>
            </a:r>
          </a:p>
          <a:p>
            <a:r>
              <a:rPr lang="en-GB" dirty="0" smtClean="0"/>
              <a:t>Customization</a:t>
            </a:r>
          </a:p>
          <a:p>
            <a:pPr lvl="1"/>
            <a:r>
              <a:rPr lang="en-GB" dirty="0" smtClean="0"/>
              <a:t>Implement the abstract state machine generator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23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600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ThingML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ThingML code generation framework</vt:lpstr>
      <vt:lpstr>(1) Actions / Expressions / Functions </vt:lpstr>
      <vt:lpstr>(2) State machine implementation</vt:lpstr>
      <vt:lpstr>(3) Ports / Messages / Thing APIs </vt:lpstr>
      <vt:lpstr>(4) Connectors / channels</vt:lpstr>
      <vt:lpstr>(5) Message Queuing / FIFOs </vt:lpstr>
      <vt:lpstr>(6) Scheduling / Dispatch </vt:lpstr>
      <vt:lpstr>(7) Initialization and "main" </vt:lpstr>
      <vt:lpstr>(9) Project structure / build script </vt:lpstr>
    </vt:vector>
  </TitlesOfParts>
  <Company>SINTEF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Fleurey</dc:creator>
  <cp:lastModifiedBy>Franck Fleurey</cp:lastModifiedBy>
  <cp:revision>43</cp:revision>
  <dcterms:created xsi:type="dcterms:W3CDTF">2014-05-21T08:41:20Z</dcterms:created>
  <dcterms:modified xsi:type="dcterms:W3CDTF">2014-09-02T07:39:17Z</dcterms:modified>
</cp:coreProperties>
</file>