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r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06/03/2015</a:t>
            </a:fld>
            <a:endParaRPr lang="fr-BE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7" name="Espace réservé du conten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06/03/2015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fr-BE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06/03/2015</a:t>
            </a:fld>
            <a:endParaRPr lang="fr-BE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06/03/2015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8" name="Espace réservé du conten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06/03/2015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06/03/2015</a:t>
            </a:fld>
            <a:endParaRPr lang="fr-BE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06/03/2015</a:t>
            </a:fld>
            <a:endParaRPr lang="fr-BE"/>
          </a:p>
        </p:txBody>
      </p:sp>
      <p:sp>
        <p:nvSpPr>
          <p:cNvPr id="29" name="Espace réservé du pied de page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06/03/2015</a:t>
            </a:fld>
            <a:endParaRPr lang="fr-BE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titre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81000" y="620688"/>
            <a:ext cx="8458200" cy="5455099"/>
          </a:xfrm>
        </p:spPr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iOS</a:t>
            </a:r>
            <a:r>
              <a:rPr lang="fr-FR" dirty="0" smtClean="0"/>
              <a:t> </a:t>
            </a:r>
            <a:r>
              <a:rPr lang="fr-FR" dirty="0" smtClean="0"/>
              <a:t>– Black Jack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27584" y="2636912"/>
            <a:ext cx="7632848" cy="3240360"/>
          </a:xfrm>
        </p:spPr>
        <p:txBody>
          <a:bodyPr/>
          <a:lstStyle/>
          <a:p>
            <a:r>
              <a:rPr lang="fr-FR" dirty="0" smtClean="0"/>
              <a:t>ESGI – 4A 3DJV</a:t>
            </a:r>
          </a:p>
          <a:p>
            <a:r>
              <a:rPr lang="fr-FR" dirty="0" smtClean="0"/>
              <a:t>Maxime HELEN – Alexandre RIVET – Arthur TORRENTE – Kevin WATHTHUHEWA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Réalisation </a:t>
            </a:r>
            <a:r>
              <a:rPr lang="fr-FR" dirty="0" smtClean="0"/>
              <a:t>d’une </a:t>
            </a:r>
            <a:r>
              <a:rPr lang="fr-FR" dirty="0" smtClean="0"/>
              <a:t>application Black jack pour </a:t>
            </a:r>
            <a:r>
              <a:rPr lang="fr-FR" dirty="0" err="1" smtClean="0"/>
              <a:t>iPhone</a:t>
            </a:r>
            <a:endParaRPr lang="fr-FR" dirty="0" smtClean="0"/>
          </a:p>
          <a:p>
            <a:pPr lvl="1"/>
            <a:r>
              <a:rPr lang="fr-FR" dirty="0" smtClean="0"/>
              <a:t>Prise en compte des différentes règles du jeu sur l’article </a:t>
            </a:r>
            <a:r>
              <a:rPr lang="fr-FR" dirty="0" err="1" smtClean="0"/>
              <a:t>Wikipédia</a:t>
            </a:r>
            <a:endParaRPr lang="fr-FR" dirty="0" smtClean="0"/>
          </a:p>
          <a:p>
            <a:pPr lvl="1">
              <a:buNone/>
            </a:pPr>
            <a:endParaRPr lang="fr-F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Card</a:t>
            </a:r>
            <a:r>
              <a:rPr lang="fr-FR" dirty="0" smtClean="0"/>
              <a:t> </a:t>
            </a:r>
          </a:p>
          <a:p>
            <a:r>
              <a:rPr lang="fr-FR" dirty="0" smtClean="0"/>
              <a:t>Deck</a:t>
            </a:r>
          </a:p>
          <a:p>
            <a:r>
              <a:rPr lang="fr-FR" dirty="0" smtClean="0"/>
              <a:t>Hand</a:t>
            </a:r>
          </a:p>
          <a:p>
            <a:r>
              <a:rPr lang="fr-FR" dirty="0" err="1" smtClean="0"/>
              <a:t>PlayerModel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>
                <a:sym typeface="Wingdings" pitchFamily="2" charset="2"/>
              </a:rPr>
              <a:t>Player </a:t>
            </a:r>
            <a:r>
              <a:rPr lang="fr-FR" dirty="0" smtClean="0">
                <a:sym typeface="Wingdings" pitchFamily="2" charset="2"/>
              </a:rPr>
              <a:t>et Dealer (Héritage)</a:t>
            </a:r>
          </a:p>
          <a:p>
            <a:r>
              <a:rPr lang="fr-FR" dirty="0" err="1" smtClean="0">
                <a:sym typeface="Wingdings" pitchFamily="2" charset="2"/>
              </a:rPr>
              <a:t>GameManager</a:t>
            </a:r>
            <a:r>
              <a:rPr lang="fr-FR" dirty="0" smtClean="0">
                <a:sym typeface="Wingdings" pitchFamily="2" charset="2"/>
              </a:rPr>
              <a:t> </a:t>
            </a:r>
          </a:p>
          <a:p>
            <a:pPr lvl="1"/>
            <a:r>
              <a:rPr lang="fr-FR" dirty="0" smtClean="0">
                <a:sym typeface="Wingdings" pitchFamily="2" charset="2"/>
              </a:rPr>
              <a:t>Gestion de la boucle de jeu + interface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Possibilité de miser</a:t>
            </a:r>
          </a:p>
          <a:p>
            <a:endParaRPr lang="fr-FR" dirty="0" smtClean="0"/>
          </a:p>
          <a:p>
            <a:r>
              <a:rPr lang="fr-FR" dirty="0" smtClean="0"/>
              <a:t>Abandon</a:t>
            </a:r>
          </a:p>
          <a:p>
            <a:endParaRPr lang="fr-FR" dirty="0" smtClean="0"/>
          </a:p>
          <a:p>
            <a:r>
              <a:rPr lang="fr-FR" dirty="0" smtClean="0"/>
              <a:t>Doubler la mise</a:t>
            </a:r>
          </a:p>
          <a:p>
            <a:endParaRPr lang="fr-FR" dirty="0" smtClean="0"/>
          </a:p>
          <a:p>
            <a:r>
              <a:rPr lang="fr-FR" dirty="0" smtClean="0"/>
              <a:t>S’assurer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pic>
        <p:nvPicPr>
          <p:cNvPr id="4" name="Espace réservé du contenu 3" descr="BlackJack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196752"/>
            <a:ext cx="7848871" cy="543320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02634"/>
          </a:xfrm>
        </p:spPr>
        <p:txBody>
          <a:bodyPr>
            <a:normAutofit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                                           _</a:t>
            </a:r>
            <a:r>
              <a:rPr lang="fr-FR" dirty="0" smtClean="0">
                <a:sym typeface="Wingdings" pitchFamily="2" charset="2"/>
              </a:rPr>
              <a:t>/</a:t>
            </a:r>
            <a:br>
              <a:rPr lang="fr-FR" dirty="0" smtClean="0">
                <a:sym typeface="Wingdings" pitchFamily="2" charset="2"/>
              </a:rPr>
            </a:br>
            <a:r>
              <a:rPr lang="fr-FR" dirty="0" smtClean="0">
                <a:sym typeface="Wingdings" pitchFamily="2" charset="2"/>
              </a:rPr>
              <a:t>                     </a:t>
            </a:r>
            <a:r>
              <a:rPr lang="fr-FR" dirty="0" smtClean="0"/>
              <a:t>Questions      |</a:t>
            </a:r>
            <a:br>
              <a:rPr lang="fr-FR" dirty="0" smtClean="0"/>
            </a:br>
            <a:r>
              <a:rPr lang="fr-FR" dirty="0" smtClean="0"/>
              <a:t>                                              -  -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menade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romenad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20</TotalTime>
  <Words>71</Words>
  <Application>Microsoft Office PowerPoint</Application>
  <PresentationFormat>Affichage à l'écran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Promenade</vt:lpstr>
      <vt:lpstr>Project iOS – Black Jack</vt:lpstr>
      <vt:lpstr>Contexte</vt:lpstr>
      <vt:lpstr>Structure du projet</vt:lpstr>
      <vt:lpstr>Features</vt:lpstr>
      <vt:lpstr>Présentation</vt:lpstr>
      <vt:lpstr>                                             _/                      Questions      |                                               -  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iOS – Black Jack</dc:title>
  <cp:lastModifiedBy>Kevin</cp:lastModifiedBy>
  <cp:revision>13</cp:revision>
  <dcterms:modified xsi:type="dcterms:W3CDTF">2015-03-06T13:25:39Z</dcterms:modified>
</cp:coreProperties>
</file>