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1" r:id="rId5"/>
    <p:sldId id="272" r:id="rId6"/>
    <p:sldId id="273" r:id="rId7"/>
    <p:sldId id="269" r:id="rId8"/>
    <p:sldId id="26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7BE-9AC3-4E65-8EE7-7048587EDB6C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A4CB-794E-482D-A5AA-ED5E4AB5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69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7BE-9AC3-4E65-8EE7-7048587EDB6C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A4CB-794E-482D-A5AA-ED5E4AB5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53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7BE-9AC3-4E65-8EE7-7048587EDB6C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A4CB-794E-482D-A5AA-ED5E4AB5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8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7BE-9AC3-4E65-8EE7-7048587EDB6C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A4CB-794E-482D-A5AA-ED5E4AB5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63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7BE-9AC3-4E65-8EE7-7048587EDB6C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A4CB-794E-482D-A5AA-ED5E4AB5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59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7BE-9AC3-4E65-8EE7-7048587EDB6C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A4CB-794E-482D-A5AA-ED5E4AB5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21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7BE-9AC3-4E65-8EE7-7048587EDB6C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A4CB-794E-482D-A5AA-ED5E4AB5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68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7BE-9AC3-4E65-8EE7-7048587EDB6C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A4CB-794E-482D-A5AA-ED5E4AB5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2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7BE-9AC3-4E65-8EE7-7048587EDB6C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A4CB-794E-482D-A5AA-ED5E4AB5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91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7BE-9AC3-4E65-8EE7-7048587EDB6C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A4CB-794E-482D-A5AA-ED5E4AB5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1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7BE-9AC3-4E65-8EE7-7048587EDB6C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A4CB-794E-482D-A5AA-ED5E4AB5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41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47BE-9AC3-4E65-8EE7-7048587EDB6C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A4CB-794E-482D-A5AA-ED5E4AB50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98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58757" y="6206104"/>
            <a:ext cx="5933243" cy="404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89900" y="1662116"/>
            <a:ext cx="10159093" cy="250966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Animation Numérique</a:t>
            </a:r>
            <a:endParaRPr lang="fr-FR" sz="4400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794" y="4418919"/>
            <a:ext cx="9982200" cy="366145"/>
          </a:xfrm>
        </p:spPr>
        <p:txBody>
          <a:bodyPr>
            <a:normAutofit/>
          </a:bodyPr>
          <a:lstStyle/>
          <a:p>
            <a:r>
              <a:rPr lang="fr-FR" sz="2000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Painting </a:t>
            </a:r>
            <a:r>
              <a:rPr lang="fr-FR" sz="2000" b="1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Beings</a:t>
            </a:r>
            <a:endParaRPr lang="fr-FR" sz="2000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37" y="0"/>
            <a:ext cx="3074160" cy="212404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5974672" y="6237365"/>
            <a:ext cx="6474781" cy="36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Présentation du Groupe 3 – 43ADJV2</a:t>
            </a:r>
            <a:endParaRPr lang="fr-FR" sz="1800" dirty="0">
              <a:solidFill>
                <a:schemeClr val="bg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4920" y="3479637"/>
            <a:ext cx="319596" cy="13138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18946508">
            <a:off x="6132186" y="6446041"/>
            <a:ext cx="233609" cy="31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5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/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Sommaire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77970" y="2629190"/>
            <a:ext cx="7983163" cy="530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Algorithme génétique</a:t>
            </a: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None/>
            </a:pP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None/>
            </a:pP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8" name="Triangle isocèle 7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914606" y="6525415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368240" y="2736710"/>
            <a:ext cx="381000" cy="2794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2368240" y="3685841"/>
            <a:ext cx="381000" cy="279400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2368241" y="5457858"/>
            <a:ext cx="381000" cy="279400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2774639" y="3585997"/>
            <a:ext cx="4643635" cy="49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Démonstration</a:t>
            </a: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2774640" y="5365690"/>
            <a:ext cx="4643635" cy="49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Questions</a:t>
            </a: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5" name="Flèche droite 24"/>
          <p:cNvSpPr/>
          <p:nvPr/>
        </p:nvSpPr>
        <p:spPr>
          <a:xfrm>
            <a:off x="2396970" y="1824792"/>
            <a:ext cx="381000" cy="279400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2803369" y="1724948"/>
            <a:ext cx="4643635" cy="49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Introduction</a:t>
            </a: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7" name="Flèche droite 26"/>
          <p:cNvSpPr/>
          <p:nvPr/>
        </p:nvSpPr>
        <p:spPr>
          <a:xfrm>
            <a:off x="2368240" y="4639406"/>
            <a:ext cx="381000" cy="279400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74639" y="4547238"/>
            <a:ext cx="4643635" cy="49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Pour la suite</a:t>
            </a: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18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build="p"/>
      <p:bldP spid="20" grpId="0" build="p"/>
      <p:bldP spid="26" grpId="0" build="p"/>
      <p:bldP spid="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/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Introduction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0624" y="1825625"/>
            <a:ext cx="10163175" cy="421271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Implémentation du projet en WebGL</a:t>
            </a:r>
          </a:p>
          <a:p>
            <a:endParaRPr lang="fr-F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fr-F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Rendu graphique en utilisant des blobs</a:t>
            </a:r>
          </a:p>
          <a:p>
            <a:pPr lvl="1"/>
            <a:r>
              <a:rPr lang="fr-F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Fusion de blobs, mix de couleurs</a:t>
            </a:r>
          </a:p>
          <a:p>
            <a:pPr lvl="1"/>
            <a:endParaRPr lang="fr-F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lvl="1"/>
            <a:r>
              <a:rPr lang="fr-F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Séparation de blobs</a:t>
            </a:r>
          </a:p>
          <a:p>
            <a:pPr lvl="1"/>
            <a:endParaRPr lang="fr-F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lvl="1"/>
            <a:r>
              <a:rPr lang="fr-F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Déplacement dynamique des blobs</a:t>
            </a:r>
          </a:p>
          <a:p>
            <a:pPr marL="457200" lvl="1" indent="0">
              <a:buNone/>
            </a:pPr>
            <a:endParaRPr lang="fr-F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fr-FR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ondersofdisney2.yolasite.com/resources/miscmovies/flubber/flubbergo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94" y="2844242"/>
            <a:ext cx="20193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8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/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Algorithme génétique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8" name="Triangle isocèle 7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914606" y="6525415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1164853" y="1559058"/>
            <a:ext cx="10748128" cy="4523699"/>
          </a:xfrm>
        </p:spPr>
        <p:txBody>
          <a:bodyPr>
            <a:normAutofit/>
          </a:bodyPr>
          <a:lstStyle/>
          <a:p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Réduction du nombre de pixels</a:t>
            </a: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Rendu multithread</a:t>
            </a:r>
          </a:p>
          <a:p>
            <a:pPr lvl="1"/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Thread d’affichage</a:t>
            </a:r>
          </a:p>
          <a:p>
            <a:pPr lvl="1"/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Thread pour l’algorithme génétique</a:t>
            </a:r>
          </a:p>
          <a:p>
            <a:pPr lvl="1"/>
            <a:endParaRPr lang="fr-FR" b="1" dirty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Optimisations dans la répartition des cross/mutations</a:t>
            </a:r>
          </a:p>
          <a:p>
            <a:pPr lvl="1"/>
            <a:r>
              <a:rPr lang="fr-FR" b="1" dirty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Reconnaissance de l’image possible après peu de </a:t>
            </a:r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temps</a:t>
            </a:r>
          </a:p>
          <a:p>
            <a:pPr lvl="1"/>
            <a:endParaRPr lang="fr-FR" b="1" dirty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Fonctionnel avec tous les formats d’image</a:t>
            </a: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None/>
            </a:pPr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306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/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Algorithme génétique (2)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8" name="Triangle isocèle 7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914606" y="6525415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1164853" y="1559058"/>
            <a:ext cx="10748128" cy="4523699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Fitness basé sur la différence absolue de la somme des 3 canaux de couleur pour chaque pixel.</a:t>
            </a: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Population constituée de 100 ‘</a:t>
            </a:r>
            <a:r>
              <a:rPr lang="fr-FR" b="1" dirty="0" err="1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BlobImages</a:t>
            </a:r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’</a:t>
            </a:r>
          </a:p>
          <a:p>
            <a:pPr lvl="1"/>
            <a:endParaRPr lang="fr-FR" b="1" dirty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Mutation d’un </a:t>
            </a:r>
            <a:r>
              <a:rPr lang="fr-FR" b="1" dirty="0" err="1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BlobImage</a:t>
            </a: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lvl="1"/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Mutation de 30% des pixels d’un </a:t>
            </a:r>
            <a:r>
              <a:rPr lang="fr-FR" b="1" dirty="0" err="1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BlobImage</a:t>
            </a:r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en changeant aléatoirement un des 3 canaux de couleur d’un pixel.</a:t>
            </a:r>
          </a:p>
          <a:p>
            <a:pPr lvl="1"/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Cross-Over d’un </a:t>
            </a:r>
            <a:r>
              <a:rPr lang="fr-FR" b="1" dirty="0" err="1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BlobImage</a:t>
            </a: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lvl="1"/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Croisement entre les meilleurs 30% et un autre élément de la population pris aléatoirement.</a:t>
            </a:r>
          </a:p>
          <a:p>
            <a:endParaRPr lang="fr-FR" b="1" dirty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914400" lvl="2" indent="0">
              <a:buNone/>
            </a:pP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0" indent="0">
              <a:buNone/>
            </a:pPr>
            <a:endParaRPr lang="fr-FR" b="1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1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/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Démonstration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89" y="2408842"/>
            <a:ext cx="2616028" cy="26308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7" y="2364248"/>
            <a:ext cx="2660020" cy="267548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779" y="2368502"/>
            <a:ext cx="2646650" cy="26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/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Pour la suite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4037" y="2091370"/>
            <a:ext cx="10163175" cy="3558798"/>
          </a:xfrm>
        </p:spPr>
        <p:txBody>
          <a:bodyPr>
            <a:normAutofit/>
          </a:bodyPr>
          <a:lstStyle/>
          <a:p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Fusion et séparation des Blobs</a:t>
            </a:r>
          </a:p>
          <a:p>
            <a:endParaRPr lang="fr-FR" b="1" dirty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Rendu visuel d’un blob plus avancé</a:t>
            </a:r>
          </a:p>
          <a:p>
            <a:endParaRPr lang="fr-FR" b="1" dirty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Plus </a:t>
            </a:r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d’optimisations</a:t>
            </a:r>
          </a:p>
          <a:p>
            <a:endParaRPr lang="fr-FR" b="1" dirty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r>
              <a:rPr lang="fr-FR" b="1" dirty="0" smtClean="0">
                <a:latin typeface="HelveticaNeueLT Std Lt" panose="020B0403020202020204" pitchFamily="34" charset="0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Ajouts de contrôles dans l’interface</a:t>
            </a:r>
            <a:endParaRPr lang="fr-FR" b="1" dirty="0" smtClean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endParaRPr lang="fr-FR" b="1" dirty="0">
              <a:latin typeface="HelveticaNeueLT Std Lt" panose="020B0403020202020204" pitchFamily="34" charset="0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1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1560" y="0"/>
            <a:ext cx="9910439" cy="1123025"/>
          </a:xfrm>
        </p:spPr>
        <p:txBody>
          <a:bodyPr/>
          <a:lstStyle/>
          <a:p>
            <a:r>
              <a:rPr lang="fr-FR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Questions?</a:t>
            </a:r>
            <a:endParaRPr lang="fr-FR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100" y="2509933"/>
            <a:ext cx="2621949" cy="2621949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" y="0"/>
            <a:ext cx="1625372" cy="1123025"/>
          </a:xfrm>
          <a:prstGeom prst="rect">
            <a:avLst/>
          </a:prstGeom>
        </p:spPr>
      </p:pic>
      <p:sp>
        <p:nvSpPr>
          <p:cNvPr id="9" name="Triangle isocèle 8"/>
          <p:cNvSpPr/>
          <p:nvPr/>
        </p:nvSpPr>
        <p:spPr>
          <a:xfrm flipV="1">
            <a:off x="2396970" y="1020933"/>
            <a:ext cx="6516211" cy="123654"/>
          </a:xfrm>
          <a:prstGeom prst="triangle">
            <a:avLst>
              <a:gd name="adj" fmla="val 9384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0" y="6257925"/>
            <a:ext cx="8134350" cy="604555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>
            <a:off x="10836021" y="6518791"/>
            <a:ext cx="1355979" cy="343690"/>
          </a:xfrm>
          <a:prstGeom prst="triangle">
            <a:avLst>
              <a:gd name="adj" fmla="val 728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637212" y="6532039"/>
            <a:ext cx="2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186</Words>
  <Application>Microsoft Office PowerPoint</Application>
  <PresentationFormat>Grand écran</PresentationFormat>
  <Paragraphs>80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Microsoft JhengHei Light</vt:lpstr>
      <vt:lpstr>Arial</vt:lpstr>
      <vt:lpstr>Calibri</vt:lpstr>
      <vt:lpstr>Calibri Light</vt:lpstr>
      <vt:lpstr>Ebrima</vt:lpstr>
      <vt:lpstr>HelveticaNeueLT Std Lt</vt:lpstr>
      <vt:lpstr>Thème Office</vt:lpstr>
      <vt:lpstr>Animation Numérique</vt:lpstr>
      <vt:lpstr>Sommaire</vt:lpstr>
      <vt:lpstr>Introduction</vt:lpstr>
      <vt:lpstr>Algorithme génétique</vt:lpstr>
      <vt:lpstr>Algorithme génétique (2)</vt:lpstr>
      <vt:lpstr>Démonstration</vt:lpstr>
      <vt:lpstr>Pour la suite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Mathématiques</dc:title>
  <dc:creator>Mathieu</dc:creator>
  <cp:lastModifiedBy>Mathieu</cp:lastModifiedBy>
  <cp:revision>123</cp:revision>
  <dcterms:created xsi:type="dcterms:W3CDTF">2015-02-10T18:48:39Z</dcterms:created>
  <dcterms:modified xsi:type="dcterms:W3CDTF">2015-06-05T12:08:17Z</dcterms:modified>
</cp:coreProperties>
</file>