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9" r:id="rId7"/>
    <p:sldId id="276" r:id="rId8"/>
    <p:sldId id="271" r:id="rId9"/>
    <p:sldId id="278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23" d="100"/>
          <a:sy n="123" d="100"/>
        </p:scale>
        <p:origin x="114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b="1" noProof="0" dirty="0"/>
            <a:t>1 – Labyrinthe</a:t>
          </a: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b="1" noProof="0" dirty="0"/>
            <a:t>2 – Interface de connexion</a:t>
          </a: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/>
            <a:t>Codage initial en C#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/>
            <a:t>Traduction en </a:t>
          </a:r>
          <a:r>
            <a:rPr lang="fr-FR" noProof="0" dirty="0" err="1"/>
            <a:t>Javascript</a:t>
          </a:r>
          <a:endParaRPr lang="fr-FR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/>
            <a:t>Installation socket.io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/>
            <a:t>Interface client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/>
            <a:t>Ajout de fonctionnalités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/>
            <a:t>Interface serveur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b="1" noProof="0" dirty="0"/>
            <a:t>3 – Base de donnée</a:t>
          </a: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/>
            <a:t>Stockage score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/>
            <a:t>Stockage classement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b="1" noProof="0" dirty="0"/>
            <a:t>4 – Tests de fonctionnement</a:t>
          </a: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/>
            <a:t>Tests OK</a:t>
          </a:r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F40D58F9-89D3-4696-973C-FF000EE2C258}">
      <dgm:prSet phldrT="[Text]"/>
      <dgm:spPr/>
      <dgm:t>
        <a:bodyPr rtlCol="0"/>
        <a:lstStyle/>
        <a:p>
          <a:pPr rtl="0"/>
          <a:r>
            <a:rPr lang="fr-FR" noProof="0" dirty="0"/>
            <a:t>Amélioration graphique CSS</a:t>
          </a:r>
        </a:p>
      </dgm:t>
    </dgm:pt>
    <dgm:pt modelId="{34A0D6CE-DD88-451C-AB7F-50ADF428E381}" type="parTrans" cxnId="{215B78F8-48D1-449F-B875-5CDD0FD5358B}">
      <dgm:prSet/>
      <dgm:spPr/>
      <dgm:t>
        <a:bodyPr/>
        <a:lstStyle/>
        <a:p>
          <a:endParaRPr lang="fr-FR"/>
        </a:p>
      </dgm:t>
    </dgm:pt>
    <dgm:pt modelId="{6DF85AC0-3A30-49D9-BAD8-8EFF14277D9D}" type="sibTrans" cxnId="{215B78F8-48D1-449F-B875-5CDD0FD5358B}">
      <dgm:prSet/>
      <dgm:spPr/>
      <dgm:t>
        <a:bodyPr/>
        <a:lstStyle/>
        <a:p>
          <a:endParaRPr lang="fr-FR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0"/>
      <dgm:spPr/>
    </dgm:pt>
    <dgm:pt modelId="{85447532-8740-4202-B6A5-AE63748B9291}" type="pres">
      <dgm:prSet presAssocID="{CD410504-9F7F-47AE-B46E-CE985680360F}" presName="child" presStyleLbl="alignAccFollowNode1" presStyleIdx="0" presStyleCnt="10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0"/>
      <dgm:spPr/>
    </dgm:pt>
    <dgm:pt modelId="{459BBFF8-CE50-41AE-9B5E-F6026BBE4F45}" type="pres">
      <dgm:prSet presAssocID="{C4FF5CFA-9CEF-4C34-984A-CC28F232798F}" presName="child" presStyleLbl="alignAccFollowNode1" presStyleIdx="1" presStyleCnt="10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0"/>
      <dgm:spPr/>
    </dgm:pt>
    <dgm:pt modelId="{9A5E1799-26FB-4959-97AA-0FCC22761318}" type="pres">
      <dgm:prSet presAssocID="{F7CED298-1605-4B60-9FC8-0A4C25C5AA00}" presName="child" presStyleLbl="alignAccFollowNode1" presStyleIdx="2" presStyleCnt="10">
        <dgm:presLayoutVars>
          <dgm:chMax val="0"/>
          <dgm:bulletEnabled val="1"/>
        </dgm:presLayoutVars>
      </dgm:prSet>
      <dgm:spPr/>
    </dgm:pt>
    <dgm:pt modelId="{34067948-D1DD-40EE-92E0-09D06CFD97C3}" type="pres">
      <dgm:prSet presAssocID="{1009FF03-5F93-449C-AF20-55447EEE50AB}" presName="sibTrans" presStyleLbl="sibTrans2D1" presStyleIdx="3" presStyleCnt="10"/>
      <dgm:spPr/>
    </dgm:pt>
    <dgm:pt modelId="{91690C63-FB43-4464-9D4D-6B4CB765AB3A}" type="pres">
      <dgm:prSet presAssocID="{F40D58F9-89D3-4696-973C-FF000EE2C258}" presName="child" presStyleLbl="alignAccFollowNode1" presStyleIdx="3" presStyleCnt="10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0"/>
      <dgm:spPr/>
    </dgm:pt>
    <dgm:pt modelId="{F7AA6D3E-BCE0-4C06-B101-080DA85DCB01}" type="pres">
      <dgm:prSet presAssocID="{5CBEC7DD-A25D-4956-9A65-6EA385F6FCB5}" presName="child" presStyleLbl="alignAccFollowNode1" presStyleIdx="4" presStyleCnt="10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0"/>
      <dgm:spPr/>
    </dgm:pt>
    <dgm:pt modelId="{73DBFA1A-3823-4209-9CD6-DBDD456F39FB}" type="pres">
      <dgm:prSet presAssocID="{33BF0E2A-2B00-40A5-832E-FC800DCA5982}" presName="child" presStyleLbl="alignAccFollowNode1" presStyleIdx="5" presStyleCnt="10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0"/>
      <dgm:spPr/>
    </dgm:pt>
    <dgm:pt modelId="{68423B8C-DD55-4C1A-86D3-87118415FFA7}" type="pres">
      <dgm:prSet presAssocID="{CAE20587-4D50-4B6B-A17D-199722D630E2}" presName="child" presStyleLbl="alignAccFollowNode1" presStyleIdx="6" presStyleCnt="10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0"/>
      <dgm:spPr/>
    </dgm:pt>
    <dgm:pt modelId="{C1386769-D313-4B62-9BE9-A84DD636105E}" type="pres">
      <dgm:prSet presAssocID="{038F6A6A-232A-44A4-9628-ADFA8F068F81}" presName="child" presStyleLbl="alignAccFollowNode1" presStyleIdx="7" presStyleCnt="10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0"/>
      <dgm:spPr/>
    </dgm:pt>
    <dgm:pt modelId="{2985E292-795D-4403-BD7F-3A17BE0B21A7}" type="pres">
      <dgm:prSet presAssocID="{15982A38-A73B-4943-B138-EA0EAB77BC29}" presName="child" presStyleLbl="alignAccFollowNode1" presStyleIdx="8" presStyleCnt="10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B30E5F0-9AD8-4E0C-A61F-26D71847593F}" type="pres">
      <dgm:prSet presAssocID="{5ABE8E5F-26E3-4C88-A09C-44363B99D147}" presName="parTrans" presStyleLbl="sibTrans2D1" presStyleIdx="9" presStyleCnt="10"/>
      <dgm:spPr/>
    </dgm:pt>
    <dgm:pt modelId="{75889BA5-DC82-4D41-8983-B2EE794BC078}" type="pres">
      <dgm:prSet presAssocID="{5CB20C1A-D92D-4DED-BB1B-D113E2006C55}" presName="child" presStyleLbl="alignAccFollowNode1" presStyleIdx="9" presStyleCnt="10">
        <dgm:presLayoutVars>
          <dgm:chMax val="0"/>
          <dgm:bulletEnabled val="1"/>
        </dgm:presLayoutVars>
      </dgm:prSet>
      <dgm:spPr/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B9FFF283-0DAC-44B3-A888-95B27A1A8512}" type="presOf" srcId="{F40D58F9-89D3-4696-973C-FF000EE2C258}" destId="{91690C63-FB43-4464-9D4D-6B4CB765AB3A}" srcOrd="0" destOrd="0" presId="urn:microsoft.com/office/officeart/2005/8/layout/lProcess1"/>
    <dgm:cxn modelId="{215B78F8-48D1-449F-B875-5CDD0FD5358B}" srcId="{516A4DDC-76BD-494E-B503-625555CCBC4A}" destId="{F40D58F9-89D3-4696-973C-FF000EE2C258}" srcOrd="3" destOrd="0" parTransId="{34A0D6CE-DD88-451C-AB7F-50ADF428E381}" sibTransId="{6DF85AC0-3A30-49D9-BAD8-8EFF14277D9D}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93F9176A-20CC-43A5-9355-9C1208203ED1}" type="presOf" srcId="{1009FF03-5F93-449C-AF20-55447EEE50AB}" destId="{34067948-D1DD-40EE-92E0-09D06CFD97C3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26A69339-E4B9-4F2B-B9A8-A44446CCA202}" type="presOf" srcId="{5ABE8E5F-26E3-4C88-A09C-44363B99D147}" destId="{EB30E5F0-9AD8-4E0C-A61F-26D71847593F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0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D6F5E3EE-CF69-429C-8CE5-11411EED2016}" type="presParOf" srcId="{B1443ED3-5E34-456D-8CD9-88B600EDA95F}" destId="{34067948-D1DD-40EE-92E0-09D06CFD97C3}" srcOrd="7" destOrd="0" presId="urn:microsoft.com/office/officeart/2005/8/layout/lProcess1"/>
    <dgm:cxn modelId="{5A6C0A6C-FBE0-45A0-A0A4-30DF918DF536}" type="presParOf" srcId="{B1443ED3-5E34-456D-8CD9-88B600EDA95F}" destId="{91690C63-FB43-4464-9D4D-6B4CB765AB3A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1DDD4341-888E-471E-9EEA-1B4694C614BE}" type="presParOf" srcId="{C057A87B-CF77-43C5-95EA-FF69715D34A3}" destId="{EB30E5F0-9AD8-4E0C-A61F-26D71847593F}" srcOrd="1" destOrd="0" presId="urn:microsoft.com/office/officeart/2005/8/layout/lProcess1"/>
    <dgm:cxn modelId="{DC82132B-6DDE-430C-A8AF-A5A6FF26F739}" type="presParOf" srcId="{C057A87B-CF77-43C5-95EA-FF69715D34A3}" destId="{75889BA5-DC82-4D41-8983-B2EE794BC078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131" y="681010"/>
          <a:ext cx="2344092" cy="586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/>
            <a:t>1 – Labyrinthe</a:t>
          </a:r>
        </a:p>
      </dsp:txBody>
      <dsp:txXfrm>
        <a:off x="21295" y="698174"/>
        <a:ext cx="2309764" cy="551695"/>
      </dsp:txXfrm>
    </dsp:sp>
    <dsp:sp modelId="{1B1F80F4-E9A5-4A99-A630-6548067B7CB5}">
      <dsp:nvSpPr>
        <dsp:cNvPr id="0" name=""/>
        <dsp:cNvSpPr/>
      </dsp:nvSpPr>
      <dsp:spPr>
        <a:xfrm rot="5400000">
          <a:off x="1124900" y="1318310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131" y="1472141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Codage initial en C#</a:t>
          </a:r>
        </a:p>
      </dsp:txBody>
      <dsp:txXfrm>
        <a:off x="21295" y="1489305"/>
        <a:ext cx="2309764" cy="551695"/>
      </dsp:txXfrm>
    </dsp:sp>
    <dsp:sp modelId="{7CAEA63C-96B5-40D4-900F-409598FDB0C1}">
      <dsp:nvSpPr>
        <dsp:cNvPr id="0" name=""/>
        <dsp:cNvSpPr/>
      </dsp:nvSpPr>
      <dsp:spPr>
        <a:xfrm rot="5400000">
          <a:off x="1124900" y="2109441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131" y="2263272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Traduction en </a:t>
          </a:r>
          <a:r>
            <a:rPr lang="fr-FR" sz="1800" kern="1200" noProof="0" dirty="0" err="1"/>
            <a:t>Javascript</a:t>
          </a:r>
          <a:endParaRPr lang="fr-FR" sz="1800" kern="1200" noProof="0" dirty="0"/>
        </a:p>
      </dsp:txBody>
      <dsp:txXfrm>
        <a:off x="21295" y="2280436"/>
        <a:ext cx="2309764" cy="551695"/>
      </dsp:txXfrm>
    </dsp:sp>
    <dsp:sp modelId="{A65C4264-24F4-4122-844B-F5E582EC0111}">
      <dsp:nvSpPr>
        <dsp:cNvPr id="0" name=""/>
        <dsp:cNvSpPr/>
      </dsp:nvSpPr>
      <dsp:spPr>
        <a:xfrm rot="5400000">
          <a:off x="1124900" y="2900572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131" y="3054403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Ajout de fonctionnalités</a:t>
          </a:r>
        </a:p>
      </dsp:txBody>
      <dsp:txXfrm>
        <a:off x="21295" y="3071567"/>
        <a:ext cx="2309764" cy="551695"/>
      </dsp:txXfrm>
    </dsp:sp>
    <dsp:sp modelId="{34067948-D1DD-40EE-92E0-09D06CFD97C3}">
      <dsp:nvSpPr>
        <dsp:cNvPr id="0" name=""/>
        <dsp:cNvSpPr/>
      </dsp:nvSpPr>
      <dsp:spPr>
        <a:xfrm rot="5400000">
          <a:off x="1124900" y="3691703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690C63-FB43-4464-9D4D-6B4CB765AB3A}">
      <dsp:nvSpPr>
        <dsp:cNvPr id="0" name=""/>
        <dsp:cNvSpPr/>
      </dsp:nvSpPr>
      <dsp:spPr>
        <a:xfrm>
          <a:off x="4131" y="3845534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Amélioration graphique CSS</a:t>
          </a:r>
        </a:p>
      </dsp:txBody>
      <dsp:txXfrm>
        <a:off x="21295" y="3862698"/>
        <a:ext cx="2309764" cy="551695"/>
      </dsp:txXfrm>
    </dsp:sp>
    <dsp:sp modelId="{09ADE9CE-20B7-4A4E-BED6-D56E4ED1D855}">
      <dsp:nvSpPr>
        <dsp:cNvPr id="0" name=""/>
        <dsp:cNvSpPr/>
      </dsp:nvSpPr>
      <dsp:spPr>
        <a:xfrm>
          <a:off x="2676397" y="681010"/>
          <a:ext cx="2344092" cy="586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/>
            <a:t>2 – Interface de connexion</a:t>
          </a:r>
        </a:p>
      </dsp:txBody>
      <dsp:txXfrm>
        <a:off x="2693561" y="698174"/>
        <a:ext cx="2309764" cy="551695"/>
      </dsp:txXfrm>
    </dsp:sp>
    <dsp:sp modelId="{C8CE6287-76AA-46C4-B478-0F9183DE6118}">
      <dsp:nvSpPr>
        <dsp:cNvPr id="0" name=""/>
        <dsp:cNvSpPr/>
      </dsp:nvSpPr>
      <dsp:spPr>
        <a:xfrm rot="5400000">
          <a:off x="3797166" y="1318310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676397" y="1472141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Installation socket.io</a:t>
          </a:r>
        </a:p>
      </dsp:txBody>
      <dsp:txXfrm>
        <a:off x="2693561" y="1489305"/>
        <a:ext cx="2309764" cy="551695"/>
      </dsp:txXfrm>
    </dsp:sp>
    <dsp:sp modelId="{DDA5CBC7-AA05-481A-A03A-3964C1BBBB5A}">
      <dsp:nvSpPr>
        <dsp:cNvPr id="0" name=""/>
        <dsp:cNvSpPr/>
      </dsp:nvSpPr>
      <dsp:spPr>
        <a:xfrm rot="5400000">
          <a:off x="3797166" y="2109441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676397" y="2263272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Interface client</a:t>
          </a:r>
        </a:p>
      </dsp:txBody>
      <dsp:txXfrm>
        <a:off x="2693561" y="2280436"/>
        <a:ext cx="2309764" cy="551695"/>
      </dsp:txXfrm>
    </dsp:sp>
    <dsp:sp modelId="{E7F7C4A8-2F3A-49BA-B2E4-CF48FCA5D8D8}">
      <dsp:nvSpPr>
        <dsp:cNvPr id="0" name=""/>
        <dsp:cNvSpPr/>
      </dsp:nvSpPr>
      <dsp:spPr>
        <a:xfrm rot="5400000">
          <a:off x="3797166" y="2900572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676397" y="3054403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Interface serveur</a:t>
          </a:r>
        </a:p>
      </dsp:txBody>
      <dsp:txXfrm>
        <a:off x="2693561" y="3071567"/>
        <a:ext cx="2309764" cy="551695"/>
      </dsp:txXfrm>
    </dsp:sp>
    <dsp:sp modelId="{67971461-EE07-4B5E-A0C3-A166C6559682}">
      <dsp:nvSpPr>
        <dsp:cNvPr id="0" name=""/>
        <dsp:cNvSpPr/>
      </dsp:nvSpPr>
      <dsp:spPr>
        <a:xfrm>
          <a:off x="5348662" y="681010"/>
          <a:ext cx="2344092" cy="586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/>
            <a:t>3 – Base de donnée</a:t>
          </a:r>
        </a:p>
      </dsp:txBody>
      <dsp:txXfrm>
        <a:off x="5365826" y="698174"/>
        <a:ext cx="2309764" cy="551695"/>
      </dsp:txXfrm>
    </dsp:sp>
    <dsp:sp modelId="{BF9CEF10-4726-4D20-AC2F-85DE706D0D00}">
      <dsp:nvSpPr>
        <dsp:cNvPr id="0" name=""/>
        <dsp:cNvSpPr/>
      </dsp:nvSpPr>
      <dsp:spPr>
        <a:xfrm rot="5400000">
          <a:off x="6469431" y="1318310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348662" y="1472141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Stockage score</a:t>
          </a:r>
        </a:p>
      </dsp:txBody>
      <dsp:txXfrm>
        <a:off x="5365826" y="1489305"/>
        <a:ext cx="2309764" cy="551695"/>
      </dsp:txXfrm>
    </dsp:sp>
    <dsp:sp modelId="{0C1CAC8B-CC80-49DA-9707-021AB163C55F}">
      <dsp:nvSpPr>
        <dsp:cNvPr id="0" name=""/>
        <dsp:cNvSpPr/>
      </dsp:nvSpPr>
      <dsp:spPr>
        <a:xfrm rot="5400000">
          <a:off x="6469431" y="2109441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5348662" y="2263272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Stockage classement</a:t>
          </a:r>
        </a:p>
      </dsp:txBody>
      <dsp:txXfrm>
        <a:off x="5365826" y="2280436"/>
        <a:ext cx="2309764" cy="551695"/>
      </dsp:txXfrm>
    </dsp:sp>
    <dsp:sp modelId="{DA50ACFD-2722-4D29-B376-5CF3C8F3EB41}">
      <dsp:nvSpPr>
        <dsp:cNvPr id="0" name=""/>
        <dsp:cNvSpPr/>
      </dsp:nvSpPr>
      <dsp:spPr>
        <a:xfrm>
          <a:off x="8020927" y="681010"/>
          <a:ext cx="2344092" cy="586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/>
            <a:t>4 – Tests de fonctionnement</a:t>
          </a:r>
        </a:p>
      </dsp:txBody>
      <dsp:txXfrm>
        <a:off x="8038091" y="698174"/>
        <a:ext cx="2309764" cy="551695"/>
      </dsp:txXfrm>
    </dsp:sp>
    <dsp:sp modelId="{EB30E5F0-9AD8-4E0C-A61F-26D71847593F}">
      <dsp:nvSpPr>
        <dsp:cNvPr id="0" name=""/>
        <dsp:cNvSpPr/>
      </dsp:nvSpPr>
      <dsp:spPr>
        <a:xfrm rot="5400000">
          <a:off x="9141697" y="1318310"/>
          <a:ext cx="102554" cy="10255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8020927" y="1472141"/>
          <a:ext cx="2344092" cy="586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Tests OK</a:t>
          </a:r>
        </a:p>
      </dsp:txBody>
      <dsp:txXfrm>
        <a:off x="8038091" y="1489305"/>
        <a:ext cx="2309764" cy="551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01/02/2017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01/02/2017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3645024"/>
            <a:ext cx="10058400" cy="871736"/>
          </a:xfrm>
        </p:spPr>
        <p:txBody>
          <a:bodyPr rtlCol="0"/>
          <a:lstStyle/>
          <a:p>
            <a:pPr rtl="0"/>
            <a:r>
              <a:rPr lang="fr-FR" dirty="0"/>
              <a:t>PROJET NODE.JS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6800" y="4581128"/>
            <a:ext cx="10058400" cy="115212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sz="2400" dirty="0"/>
              <a:t>Création d’un labyrinthe connecté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sz="1600" dirty="0"/>
              <a:t>Clémence GELI – Michael NIDERPRIM – Alexandre ROSSET</a:t>
            </a:r>
          </a:p>
        </p:txBody>
      </p:sp>
      <p:pic>
        <p:nvPicPr>
          <p:cNvPr id="1026" name="Picture 2" descr="See original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404664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420888"/>
            <a:ext cx="9144000" cy="3675112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2400" dirty="0"/>
              <a:t>Etapes de réalisation du projet</a:t>
            </a:r>
          </a:p>
          <a:p>
            <a:pPr algn="ctr" rtl="0"/>
            <a:r>
              <a:rPr lang="fr-FR" sz="2400" dirty="0"/>
              <a:t>Présentation du projet</a:t>
            </a:r>
          </a:p>
          <a:p>
            <a:pPr algn="ctr" rtl="0"/>
            <a:r>
              <a:rPr lang="fr-FR" sz="2400" dirty="0"/>
              <a:t>Technologies utilisées</a:t>
            </a:r>
          </a:p>
          <a:p>
            <a:pPr algn="ctr" rtl="0"/>
            <a:r>
              <a:rPr lang="fr-FR" sz="2400" dirty="0"/>
              <a:t>Problèmes rencontrés</a:t>
            </a:r>
          </a:p>
          <a:p>
            <a:pPr algn="ctr" rtl="0"/>
            <a:r>
              <a:rPr lang="fr-FR" sz="2400" dirty="0"/>
              <a:t>Démonstration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Etapes de réalisation du projet</a:t>
            </a:r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803425"/>
              </p:ext>
            </p:extLst>
          </p:nvPr>
        </p:nvGraphicFramePr>
        <p:xfrm>
          <a:off x="1055440" y="1484784"/>
          <a:ext cx="1036915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Présentation du projet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249472" cy="3581401"/>
          </a:xfrm>
        </p:spPr>
        <p:txBody>
          <a:bodyPr rtlCol="0"/>
          <a:lstStyle/>
          <a:p>
            <a:pPr rtl="0"/>
            <a:r>
              <a:rPr lang="fr-FR" dirty="0"/>
              <a:t>Labyrinthe sans fin connecté multijoueur. </a:t>
            </a:r>
          </a:p>
          <a:p>
            <a:pPr rtl="0"/>
            <a:r>
              <a:rPr lang="fr-FR" dirty="0"/>
              <a:t>Synchronisation des vues entre les joueurs</a:t>
            </a:r>
          </a:p>
          <a:p>
            <a:pPr rtl="0"/>
            <a:r>
              <a:rPr lang="fr-FR" dirty="0"/>
              <a:t>Possibilité de ramasser des pièces dans le labyrinthe</a:t>
            </a:r>
          </a:p>
          <a:p>
            <a:pPr rtl="0"/>
            <a:r>
              <a:rPr lang="fr-FR" dirty="0"/>
              <a:t>Présence de monstres bloquants</a:t>
            </a:r>
          </a:p>
          <a:p>
            <a:pPr rtl="0"/>
            <a:r>
              <a:rPr lang="fr-FR" dirty="0"/>
              <a:t>Score et classement lorsque l’utilisateur quitte le jeu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noProof="0" smtClean="0"/>
              <a:pPr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329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Technologies/langages utilisées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24300" y="2276872"/>
            <a:ext cx="4343400" cy="3581401"/>
          </a:xfrm>
        </p:spPr>
        <p:txBody>
          <a:bodyPr rtlCol="0"/>
          <a:lstStyle/>
          <a:p>
            <a:pPr algn="ctr" rtl="0"/>
            <a:r>
              <a:rPr lang="fr-FR" dirty="0"/>
              <a:t>C#</a:t>
            </a:r>
          </a:p>
          <a:p>
            <a:pPr algn="ctr" rtl="0"/>
            <a:r>
              <a:rPr lang="fr-FR" dirty="0" err="1"/>
              <a:t>Javascript</a:t>
            </a:r>
            <a:endParaRPr lang="fr-FR" dirty="0"/>
          </a:p>
          <a:p>
            <a:pPr algn="ctr" rtl="0"/>
            <a:r>
              <a:rPr lang="fr-FR" dirty="0"/>
              <a:t>Socket.io</a:t>
            </a:r>
          </a:p>
          <a:p>
            <a:pPr algn="ctr" rtl="0"/>
            <a:r>
              <a:rPr lang="fr-FR" dirty="0"/>
              <a:t>Express</a:t>
            </a:r>
          </a:p>
          <a:p>
            <a:pPr algn="ctr" rtl="0"/>
            <a:r>
              <a:rPr lang="fr-FR" dirty="0" err="1"/>
              <a:t>Angular</a:t>
            </a:r>
            <a:r>
              <a:rPr lang="fr-FR" dirty="0"/>
              <a:t> JS</a:t>
            </a:r>
          </a:p>
          <a:p>
            <a:pPr algn="ctr" rtl="0"/>
            <a:r>
              <a:rPr lang="fr-FR" dirty="0"/>
              <a:t>Html/CSS</a:t>
            </a:r>
          </a:p>
          <a:p>
            <a:pPr algn="ctr" rtl="0"/>
            <a:r>
              <a:rPr lang="fr-FR" dirty="0" err="1"/>
              <a:t>Ui</a:t>
            </a:r>
            <a:r>
              <a:rPr lang="fr-FR" dirty="0"/>
              <a:t> </a:t>
            </a:r>
            <a:r>
              <a:rPr lang="fr-FR" dirty="0" err="1"/>
              <a:t>Bootstrap</a:t>
            </a:r>
            <a:endParaRPr lang="fr-FR" dirty="0"/>
          </a:p>
          <a:p>
            <a:pPr algn="ctr"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noProof="0" smtClean="0"/>
              <a:pPr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Aperçu du jeu et test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656" y="1569897"/>
            <a:ext cx="5857619" cy="45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884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134</Words>
  <Application>Microsoft Office PowerPoint</Application>
  <PresentationFormat>Grand écran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Technologie informatique 16:9</vt:lpstr>
      <vt:lpstr>PROJET NODE.JS</vt:lpstr>
      <vt:lpstr>Sommaire</vt:lpstr>
      <vt:lpstr>Etapes de réalisation du projet</vt:lpstr>
      <vt:lpstr>Présentation du projet</vt:lpstr>
      <vt:lpstr>Technologies/langages utilisées</vt:lpstr>
      <vt:lpstr>Aperçu du jeu et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2017-01-24T08:17:55Z</dcterms:created>
  <dcterms:modified xsi:type="dcterms:W3CDTF">2017-02-01T19:16:38Z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