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9" r:id="rId5"/>
  </p:sldIdLst>
  <p:sldSz cx="21383625" cy="2854801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DF5269-92B6-A2CB-1DB2-331ED70A5DE4}" name="Alexandre RUBENSTRUNK" initials="AR" userId="S::Alexandre.RUBENSTRUNK@estaca.eu::6e95a11c-f114-45c3-a518-47f9ad7cd42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942"/>
    <a:srgbClr val="FEB81A"/>
    <a:srgbClr val="007A2E"/>
    <a:srgbClr val="002A42"/>
    <a:srgbClr val="28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D6FF1-8A8B-4A8D-B352-74C62CF5AA73}" v="1" dt="2025-01-22T15:17:36.552"/>
    <p1510:client id="{7B351B07-CF05-41F3-93F3-5502C30178F6}" v="492" dt="2025-01-22T17:37:48.342"/>
    <p1510:client id="{AE71D840-05D4-4993-9B9F-A2927A1914C1}" v="2" dt="2025-01-22T16:51:10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3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UBENSTRUNK" userId="6e95a11c-f114-45c3-a518-47f9ad7cd42e" providerId="ADAL" clId="{7B351B07-CF05-41F3-93F3-5502C30178F6}"/>
    <pc:docChg chg="undo custSel modSld">
      <pc:chgData name="Alexandre RUBENSTRUNK" userId="6e95a11c-f114-45c3-a518-47f9ad7cd42e" providerId="ADAL" clId="{7B351B07-CF05-41F3-93F3-5502C30178F6}" dt="2025-01-22T17:37:48.342" v="967" actId="1076"/>
      <pc:docMkLst>
        <pc:docMk/>
      </pc:docMkLst>
      <pc:sldChg chg="addSp delSp modSp mod">
        <pc:chgData name="Alexandre RUBENSTRUNK" userId="6e95a11c-f114-45c3-a518-47f9ad7cd42e" providerId="ADAL" clId="{7B351B07-CF05-41F3-93F3-5502C30178F6}" dt="2025-01-22T17:37:48.342" v="967" actId="1076"/>
        <pc:sldMkLst>
          <pc:docMk/>
          <pc:sldMk cId="238734597" sldId="259"/>
        </pc:sldMkLst>
        <pc:spChg chg="mod">
          <ac:chgData name="Alexandre RUBENSTRUNK" userId="6e95a11c-f114-45c3-a518-47f9ad7cd42e" providerId="ADAL" clId="{7B351B07-CF05-41F3-93F3-5502C30178F6}" dt="2025-01-22T15:47:58.148" v="544" actId="14100"/>
          <ac:spMkLst>
            <pc:docMk/>
            <pc:sldMk cId="238734597" sldId="259"/>
            <ac:spMk id="3" creationId="{2491C957-D480-0135-2BB0-B942EA659DDE}"/>
          </ac:spMkLst>
        </pc:spChg>
        <pc:spChg chg="mod">
          <ac:chgData name="Alexandre RUBENSTRUNK" userId="6e95a11c-f114-45c3-a518-47f9ad7cd42e" providerId="ADAL" clId="{7B351B07-CF05-41F3-93F3-5502C30178F6}" dt="2025-01-22T15:48:39.627" v="575" actId="1076"/>
          <ac:spMkLst>
            <pc:docMk/>
            <pc:sldMk cId="238734597" sldId="259"/>
            <ac:spMk id="9" creationId="{3E27AC6F-4E09-7AB0-6C25-99082EA6374C}"/>
          </ac:spMkLst>
        </pc:spChg>
        <pc:spChg chg="mod">
          <ac:chgData name="Alexandre RUBENSTRUNK" userId="6e95a11c-f114-45c3-a518-47f9ad7cd42e" providerId="ADAL" clId="{7B351B07-CF05-41F3-93F3-5502C30178F6}" dt="2025-01-22T15:48:33.554" v="573" actId="1036"/>
          <ac:spMkLst>
            <pc:docMk/>
            <pc:sldMk cId="238734597" sldId="259"/>
            <ac:spMk id="14" creationId="{B45199FA-4E96-96A8-65DD-6EB33A6CAB39}"/>
          </ac:spMkLst>
        </pc:spChg>
        <pc:spChg chg="mod">
          <ac:chgData name="Alexandre RUBENSTRUNK" userId="6e95a11c-f114-45c3-a518-47f9ad7cd42e" providerId="ADAL" clId="{7B351B07-CF05-41F3-93F3-5502C30178F6}" dt="2025-01-22T15:48:33.554" v="573" actId="1036"/>
          <ac:spMkLst>
            <pc:docMk/>
            <pc:sldMk cId="238734597" sldId="259"/>
            <ac:spMk id="17" creationId="{C6B3AAF0-4E01-13EE-14A6-3F548FAAA84A}"/>
          </ac:spMkLst>
        </pc:spChg>
        <pc:spChg chg="mod">
          <ac:chgData name="Alexandre RUBENSTRUNK" userId="6e95a11c-f114-45c3-a518-47f9ad7cd42e" providerId="ADAL" clId="{7B351B07-CF05-41F3-93F3-5502C30178F6}" dt="2025-01-22T15:49:18.371" v="624" actId="1035"/>
          <ac:spMkLst>
            <pc:docMk/>
            <pc:sldMk cId="238734597" sldId="259"/>
            <ac:spMk id="21" creationId="{4976F946-CD45-A1AD-5582-A9F0B6FB52F5}"/>
          </ac:spMkLst>
        </pc:spChg>
        <pc:spChg chg="mod">
          <ac:chgData name="Alexandre RUBENSTRUNK" userId="6e95a11c-f114-45c3-a518-47f9ad7cd42e" providerId="ADAL" clId="{7B351B07-CF05-41F3-93F3-5502C30178F6}" dt="2025-01-22T15:48:54.892" v="601" actId="1076"/>
          <ac:spMkLst>
            <pc:docMk/>
            <pc:sldMk cId="238734597" sldId="259"/>
            <ac:spMk id="22" creationId="{CEEDD14F-E587-34BA-EB97-B695F7C49EFA}"/>
          </ac:spMkLst>
        </pc:spChg>
        <pc:spChg chg="mod">
          <ac:chgData name="Alexandre RUBENSTRUNK" userId="6e95a11c-f114-45c3-a518-47f9ad7cd42e" providerId="ADAL" clId="{7B351B07-CF05-41F3-93F3-5502C30178F6}" dt="2025-01-22T15:49:42.533" v="629" actId="1037"/>
          <ac:spMkLst>
            <pc:docMk/>
            <pc:sldMk cId="238734597" sldId="259"/>
            <ac:spMk id="26" creationId="{879F2F33-9830-47B3-A7BD-D9CD08878068}"/>
          </ac:spMkLst>
        </pc:spChg>
        <pc:spChg chg="mod">
          <ac:chgData name="Alexandre RUBENSTRUNK" userId="6e95a11c-f114-45c3-a518-47f9ad7cd42e" providerId="ADAL" clId="{7B351B07-CF05-41F3-93F3-5502C30178F6}" dt="2025-01-22T17:37:48.342" v="967" actId="1076"/>
          <ac:spMkLst>
            <pc:docMk/>
            <pc:sldMk cId="238734597" sldId="259"/>
            <ac:spMk id="31" creationId="{ACF5C50F-863C-DCFE-AD1A-C87EA9FC60B1}"/>
          </ac:spMkLst>
        </pc:spChg>
        <pc:spChg chg="mod">
          <ac:chgData name="Alexandre RUBENSTRUNK" userId="6e95a11c-f114-45c3-a518-47f9ad7cd42e" providerId="ADAL" clId="{7B351B07-CF05-41F3-93F3-5502C30178F6}" dt="2025-01-22T15:47:52.577" v="543" actId="14100"/>
          <ac:spMkLst>
            <pc:docMk/>
            <pc:sldMk cId="238734597" sldId="259"/>
            <ac:spMk id="34" creationId="{42BAF4FB-988C-B8CD-E1C9-F42B9CE03533}"/>
          </ac:spMkLst>
        </pc:spChg>
        <pc:spChg chg="mod">
          <ac:chgData name="Alexandre RUBENSTRUNK" userId="6e95a11c-f114-45c3-a518-47f9ad7cd42e" providerId="ADAL" clId="{7B351B07-CF05-41F3-93F3-5502C30178F6}" dt="2025-01-22T17:37:27.042" v="966" actId="1076"/>
          <ac:spMkLst>
            <pc:docMk/>
            <pc:sldMk cId="238734597" sldId="259"/>
            <ac:spMk id="48" creationId="{DD42F0EA-6688-4813-30F2-CFEE33077AE1}"/>
          </ac:spMkLst>
        </pc:spChg>
        <pc:spChg chg="mod">
          <ac:chgData name="Alexandre RUBENSTRUNK" userId="6e95a11c-f114-45c3-a518-47f9ad7cd42e" providerId="ADAL" clId="{7B351B07-CF05-41F3-93F3-5502C30178F6}" dt="2025-01-22T15:47:46.156" v="541" actId="1076"/>
          <ac:spMkLst>
            <pc:docMk/>
            <pc:sldMk cId="238734597" sldId="259"/>
            <ac:spMk id="49" creationId="{17EEDB48-B008-F677-2FD4-6BFECF04F0EC}"/>
          </ac:spMkLst>
        </pc:spChg>
        <pc:spChg chg="mod">
          <ac:chgData name="Alexandre RUBENSTRUNK" userId="6e95a11c-f114-45c3-a518-47f9ad7cd42e" providerId="ADAL" clId="{7B351B07-CF05-41F3-93F3-5502C30178F6}" dt="2025-01-22T17:33:23.885" v="918" actId="1036"/>
          <ac:spMkLst>
            <pc:docMk/>
            <pc:sldMk cId="238734597" sldId="259"/>
            <ac:spMk id="50" creationId="{8866FC8B-2C4F-B897-22BD-073E8E73557E}"/>
          </ac:spMkLst>
        </pc:spChg>
        <pc:spChg chg="mod">
          <ac:chgData name="Alexandre RUBENSTRUNK" userId="6e95a11c-f114-45c3-a518-47f9ad7cd42e" providerId="ADAL" clId="{7B351B07-CF05-41F3-93F3-5502C30178F6}" dt="2025-01-22T15:52:33.980" v="768" actId="20577"/>
          <ac:spMkLst>
            <pc:docMk/>
            <pc:sldMk cId="238734597" sldId="259"/>
            <ac:spMk id="53" creationId="{0132AF20-8300-4C72-AB7E-608E9F2EBA7E}"/>
          </ac:spMkLst>
        </pc:spChg>
        <pc:spChg chg="mod">
          <ac:chgData name="Alexandre RUBENSTRUNK" userId="6e95a11c-f114-45c3-a518-47f9ad7cd42e" providerId="ADAL" clId="{7B351B07-CF05-41F3-93F3-5502C30178F6}" dt="2025-01-22T15:52:38.889" v="779" actId="20577"/>
          <ac:spMkLst>
            <pc:docMk/>
            <pc:sldMk cId="238734597" sldId="259"/>
            <ac:spMk id="55" creationId="{2A267C14-7D15-4E87-9F66-3E0F1D3D598C}"/>
          </ac:spMkLst>
        </pc:spChg>
        <pc:spChg chg="mod">
          <ac:chgData name="Alexandre RUBENSTRUNK" userId="6e95a11c-f114-45c3-a518-47f9ad7cd42e" providerId="ADAL" clId="{7B351B07-CF05-41F3-93F3-5502C30178F6}" dt="2025-01-22T17:33:08.178" v="908" actId="1076"/>
          <ac:spMkLst>
            <pc:docMk/>
            <pc:sldMk cId="238734597" sldId="259"/>
            <ac:spMk id="56" creationId="{89D82CD9-981E-0887-62D6-26B51066C8EA}"/>
          </ac:spMkLst>
        </pc:spChg>
        <pc:spChg chg="mod">
          <ac:chgData name="Alexandre RUBENSTRUNK" userId="6e95a11c-f114-45c3-a518-47f9ad7cd42e" providerId="ADAL" clId="{7B351B07-CF05-41F3-93F3-5502C30178F6}" dt="2025-01-22T17:33:57.221" v="924" actId="20577"/>
          <ac:spMkLst>
            <pc:docMk/>
            <pc:sldMk cId="238734597" sldId="259"/>
            <ac:spMk id="57" creationId="{F50651F4-2016-40E0-ABCF-6F41F29BC94A}"/>
          </ac:spMkLst>
        </pc:spChg>
        <pc:spChg chg="mod">
          <ac:chgData name="Alexandre RUBENSTRUNK" userId="6e95a11c-f114-45c3-a518-47f9ad7cd42e" providerId="ADAL" clId="{7B351B07-CF05-41F3-93F3-5502C30178F6}" dt="2025-01-22T17:33:11.136" v="909" actId="1076"/>
          <ac:spMkLst>
            <pc:docMk/>
            <pc:sldMk cId="238734597" sldId="259"/>
            <ac:spMk id="58" creationId="{6B20BB83-4075-0E0C-BFCB-7B7442474304}"/>
          </ac:spMkLst>
        </pc:spChg>
        <pc:spChg chg="mod">
          <ac:chgData name="Alexandre RUBENSTRUNK" userId="6e95a11c-f114-45c3-a518-47f9ad7cd42e" providerId="ADAL" clId="{7B351B07-CF05-41F3-93F3-5502C30178F6}" dt="2025-01-22T17:33:18.374" v="914" actId="1035"/>
          <ac:spMkLst>
            <pc:docMk/>
            <pc:sldMk cId="238734597" sldId="259"/>
            <ac:spMk id="59" creationId="{3E6C9015-F1A9-0167-BBBC-176A64708212}"/>
          </ac:spMkLst>
        </pc:spChg>
        <pc:graphicFrameChg chg="add mod">
          <ac:chgData name="Alexandre RUBENSTRUNK" userId="6e95a11c-f114-45c3-a518-47f9ad7cd42e" providerId="ADAL" clId="{7B351B07-CF05-41F3-93F3-5502C30178F6}" dt="2025-01-22T17:37:03.743" v="955" actId="404"/>
          <ac:graphicFrameMkLst>
            <pc:docMk/>
            <pc:sldMk cId="238734597" sldId="259"/>
            <ac:graphicFrameMk id="2" creationId="{0B142068-E739-FE97-57DE-15AA53E0D7DF}"/>
          </ac:graphicFrameMkLst>
        </pc:graphicFrameChg>
        <pc:graphicFrameChg chg="add mod">
          <ac:chgData name="Alexandre RUBENSTRUNK" userId="6e95a11c-f114-45c3-a518-47f9ad7cd42e" providerId="ADAL" clId="{7B351B07-CF05-41F3-93F3-5502C30178F6}" dt="2025-01-22T17:37:13.680" v="965" actId="403"/>
          <ac:graphicFrameMkLst>
            <pc:docMk/>
            <pc:sldMk cId="238734597" sldId="259"/>
            <ac:graphicFrameMk id="10" creationId="{8B13FD33-EDC6-2464-DA58-55257719CE47}"/>
          </ac:graphicFrameMkLst>
        </pc:graphicFrameChg>
        <pc:graphicFrameChg chg="mod">
          <ac:chgData name="Alexandre RUBENSTRUNK" userId="6e95a11c-f114-45c3-a518-47f9ad7cd42e" providerId="ADAL" clId="{7B351B07-CF05-41F3-93F3-5502C30178F6}" dt="2025-01-22T15:48:15.892" v="548" actId="1076"/>
          <ac:graphicFrameMkLst>
            <pc:docMk/>
            <pc:sldMk cId="238734597" sldId="259"/>
            <ac:graphicFrameMk id="44" creationId="{2068CD36-A12C-465E-9B37-64926CDDAE32}"/>
          </ac:graphicFrameMkLst>
        </pc:graphicFrameChg>
        <pc:graphicFrameChg chg="mod">
          <ac:chgData name="Alexandre RUBENSTRUNK" userId="6e95a11c-f114-45c3-a518-47f9ad7cd42e" providerId="ADAL" clId="{7B351B07-CF05-41F3-93F3-5502C30178F6}" dt="2025-01-22T17:36:52.896" v="943" actId="404"/>
          <ac:graphicFrameMkLst>
            <pc:docMk/>
            <pc:sldMk cId="238734597" sldId="259"/>
            <ac:graphicFrameMk id="51" creationId="{C19312E7-BCBC-DBAA-B9D3-E0A2533EA004}"/>
          </ac:graphicFrameMkLst>
        </pc:graphicFrameChg>
        <pc:picChg chg="mod">
          <ac:chgData name="Alexandre RUBENSTRUNK" userId="6e95a11c-f114-45c3-a518-47f9ad7cd42e" providerId="ADAL" clId="{7B351B07-CF05-41F3-93F3-5502C30178F6}" dt="2025-01-19T10:34:20.746" v="468" actId="1037"/>
          <ac:picMkLst>
            <pc:docMk/>
            <pc:sldMk cId="238734597" sldId="259"/>
            <ac:picMk id="5" creationId="{C462019C-76C6-474B-B17A-EE9474AC96F8}"/>
          </ac:picMkLst>
        </pc:picChg>
        <pc:picChg chg="add mod">
          <ac:chgData name="Alexandre RUBENSTRUNK" userId="6e95a11c-f114-45c3-a518-47f9ad7cd42e" providerId="ADAL" clId="{7B351B07-CF05-41F3-93F3-5502C30178F6}" dt="2025-01-22T15:49:12.107" v="616" actId="1076"/>
          <ac:picMkLst>
            <pc:docMk/>
            <pc:sldMk cId="238734597" sldId="259"/>
            <ac:picMk id="11" creationId="{92CA4EEA-8A0F-C239-C605-A36C340A6AD1}"/>
          </ac:picMkLst>
        </pc:picChg>
        <pc:picChg chg="mod">
          <ac:chgData name="Alexandre RUBENSTRUNK" userId="6e95a11c-f114-45c3-a518-47f9ad7cd42e" providerId="ADAL" clId="{7B351B07-CF05-41F3-93F3-5502C30178F6}" dt="2025-01-22T15:48:33.554" v="573" actId="1036"/>
          <ac:picMkLst>
            <pc:docMk/>
            <pc:sldMk cId="238734597" sldId="259"/>
            <ac:picMk id="15" creationId="{765BA8AF-2BA3-BB31-1B60-4654AC015110}"/>
          </ac:picMkLst>
        </pc:picChg>
        <pc:picChg chg="mod">
          <ac:chgData name="Alexandre RUBENSTRUNK" userId="6e95a11c-f114-45c3-a518-47f9ad7cd42e" providerId="ADAL" clId="{7B351B07-CF05-41F3-93F3-5502C30178F6}" dt="2025-01-22T15:48:33.554" v="573" actId="1036"/>
          <ac:picMkLst>
            <pc:docMk/>
            <pc:sldMk cId="238734597" sldId="259"/>
            <ac:picMk id="16" creationId="{E2D6C1F9-CD52-D4B2-C7D6-D27FEEE1F9C8}"/>
          </ac:picMkLst>
        </pc:picChg>
        <pc:picChg chg="mod">
          <ac:chgData name="Alexandre RUBENSTRUNK" userId="6e95a11c-f114-45c3-a518-47f9ad7cd42e" providerId="ADAL" clId="{7B351B07-CF05-41F3-93F3-5502C30178F6}" dt="2025-01-22T15:48:56.967" v="602" actId="1076"/>
          <ac:picMkLst>
            <pc:docMk/>
            <pc:sldMk cId="238734597" sldId="259"/>
            <ac:picMk id="20" creationId="{6B9F8E01-EACD-3107-AA8D-221680E4409F}"/>
          </ac:picMkLst>
        </pc:picChg>
        <pc:picChg chg="mod">
          <ac:chgData name="Alexandre RUBENSTRUNK" userId="6e95a11c-f114-45c3-a518-47f9ad7cd42e" providerId="ADAL" clId="{7B351B07-CF05-41F3-93F3-5502C30178F6}" dt="2025-01-22T15:48:36.540" v="574" actId="1076"/>
          <ac:picMkLst>
            <pc:docMk/>
            <pc:sldMk cId="238734597" sldId="259"/>
            <ac:picMk id="24" creationId="{F8B4E5DD-D297-9350-78B9-DC93980EFD23}"/>
          </ac:picMkLst>
        </pc:picChg>
        <pc:picChg chg="mod">
          <ac:chgData name="Alexandre RUBENSTRUNK" userId="6e95a11c-f114-45c3-a518-47f9ad7cd42e" providerId="ADAL" clId="{7B351B07-CF05-41F3-93F3-5502C30178F6}" dt="2025-01-22T15:48:50.424" v="600" actId="1036"/>
          <ac:picMkLst>
            <pc:docMk/>
            <pc:sldMk cId="238734597" sldId="259"/>
            <ac:picMk id="28" creationId="{A848B2E9-ACBB-9F28-6FC5-2AD6F01614CA}"/>
          </ac:picMkLst>
        </pc:picChg>
        <pc:picChg chg="mod">
          <ac:chgData name="Alexandre RUBENSTRUNK" userId="6e95a11c-f114-45c3-a518-47f9ad7cd42e" providerId="ADAL" clId="{7B351B07-CF05-41F3-93F3-5502C30178F6}" dt="2025-01-19T10:34:24.722" v="472" actId="1037"/>
          <ac:picMkLst>
            <pc:docMk/>
            <pc:sldMk cId="238734597" sldId="259"/>
            <ac:picMk id="1026" creationId="{85D9362B-EAE7-B24A-479F-3115A9D7A514}"/>
          </ac:picMkLst>
        </pc:picChg>
      </pc:sldChg>
    </pc:docChg>
  </pc:docChgLst>
  <pc:docChgLst>
    <pc:chgData name="Victor CHATAIGNER" userId="S::victor.chataigner@estaca.eu::dd5a3b7a-a3e8-4d6b-a985-fe126cdf987e" providerId="AD" clId="Web-{B003D8DF-88F5-045F-C569-E26C4120A3C7}"/>
    <pc:docChg chg="modSld">
      <pc:chgData name="Victor CHATAIGNER" userId="S::victor.chataigner@estaca.eu::dd5a3b7a-a3e8-4d6b-a985-fe126cdf987e" providerId="AD" clId="Web-{B003D8DF-88F5-045F-C569-E26C4120A3C7}" dt="2025-01-16T13:55:37.470" v="11"/>
      <pc:docMkLst>
        <pc:docMk/>
      </pc:docMkLst>
      <pc:sldChg chg="addSp delSp modSp">
        <pc:chgData name="Victor CHATAIGNER" userId="S::victor.chataigner@estaca.eu::dd5a3b7a-a3e8-4d6b-a985-fe126cdf987e" providerId="AD" clId="Web-{B003D8DF-88F5-045F-C569-E26C4120A3C7}" dt="2025-01-16T13:55:37.470" v="11"/>
        <pc:sldMkLst>
          <pc:docMk/>
          <pc:sldMk cId="238734597" sldId="259"/>
        </pc:sldMkLst>
        <pc:picChg chg="mod">
          <ac:chgData name="Victor CHATAIGNER" userId="S::victor.chataigner@estaca.eu::dd5a3b7a-a3e8-4d6b-a985-fe126cdf987e" providerId="AD" clId="Web-{B003D8DF-88F5-045F-C569-E26C4120A3C7}" dt="2025-01-16T13:54:03.107" v="1" actId="1076"/>
          <ac:picMkLst>
            <pc:docMk/>
            <pc:sldMk cId="238734597" sldId="259"/>
            <ac:picMk id="24" creationId="{F8B4E5DD-D297-9350-78B9-DC93980EFD23}"/>
          </ac:picMkLst>
        </pc:picChg>
      </pc:sldChg>
    </pc:docChg>
  </pc:docChgLst>
  <pc:docChgLst>
    <pc:chgData name="Victor PLAT" userId="7fa8a945-78bb-40ba-baa6-04e7e02fa828" providerId="ADAL" clId="{FB799691-8865-4266-93AC-1F1E1C9E3F99}"/>
    <pc:docChg chg="custSel modSld">
      <pc:chgData name="Victor PLAT" userId="7fa8a945-78bb-40ba-baa6-04e7e02fa828" providerId="ADAL" clId="{FB799691-8865-4266-93AC-1F1E1C9E3F99}" dt="2025-01-16T13:51:44.224" v="20" actId="14100"/>
      <pc:docMkLst>
        <pc:docMk/>
      </pc:docMkLst>
      <pc:sldChg chg="addSp delSp modSp mod">
        <pc:chgData name="Victor PLAT" userId="7fa8a945-78bb-40ba-baa6-04e7e02fa828" providerId="ADAL" clId="{FB799691-8865-4266-93AC-1F1E1C9E3F99}" dt="2025-01-16T13:51:44.224" v="20" actId="14100"/>
        <pc:sldMkLst>
          <pc:docMk/>
          <pc:sldMk cId="238734597" sldId="259"/>
        </pc:sldMkLst>
        <pc:spChg chg="mod">
          <ac:chgData name="Victor PLAT" userId="7fa8a945-78bb-40ba-baa6-04e7e02fa828" providerId="ADAL" clId="{FB799691-8865-4266-93AC-1F1E1C9E3F99}" dt="2025-01-16T13:50:23.840" v="12" actId="14100"/>
          <ac:spMkLst>
            <pc:docMk/>
            <pc:sldMk cId="238734597" sldId="259"/>
            <ac:spMk id="3" creationId="{2491C957-D480-0135-2BB0-B942EA659DDE}"/>
          </ac:spMkLst>
        </pc:spChg>
        <pc:spChg chg="mod">
          <ac:chgData name="Victor PLAT" userId="7fa8a945-78bb-40ba-baa6-04e7e02fa828" providerId="ADAL" clId="{FB799691-8865-4266-93AC-1F1E1C9E3F99}" dt="2025-01-16T13:50:32.151" v="13" actId="1076"/>
          <ac:spMkLst>
            <pc:docMk/>
            <pc:sldMk cId="238734597" sldId="259"/>
            <ac:spMk id="4" creationId="{B021BD39-19B8-C72E-B7A3-8BA52D6F9C63}"/>
          </ac:spMkLst>
        </pc:spChg>
        <pc:spChg chg="mod">
          <ac:chgData name="Victor PLAT" userId="7fa8a945-78bb-40ba-baa6-04e7e02fa828" providerId="ADAL" clId="{FB799691-8865-4266-93AC-1F1E1C9E3F99}" dt="2025-01-16T13:50:11.439" v="10" actId="1076"/>
          <ac:spMkLst>
            <pc:docMk/>
            <pc:sldMk cId="238734597" sldId="259"/>
            <ac:spMk id="6" creationId="{5BDD49B0-C847-4810-9BC5-4A485ACFB8A9}"/>
          </ac:spMkLst>
        </pc:spChg>
        <pc:spChg chg="mod">
          <ac:chgData name="Victor PLAT" userId="7fa8a945-78bb-40ba-baa6-04e7e02fa828" providerId="ADAL" clId="{FB799691-8865-4266-93AC-1F1E1C9E3F99}" dt="2025-01-16T13:50:32.151" v="13" actId="1076"/>
          <ac:spMkLst>
            <pc:docMk/>
            <pc:sldMk cId="238734597" sldId="259"/>
            <ac:spMk id="12" creationId="{0ED3F627-06B6-2E65-9530-B42B7750267E}"/>
          </ac:spMkLst>
        </pc:spChg>
        <pc:spChg chg="mod">
          <ac:chgData name="Victor PLAT" userId="7fa8a945-78bb-40ba-baa6-04e7e02fa828" providerId="ADAL" clId="{FB799691-8865-4266-93AC-1F1E1C9E3F99}" dt="2025-01-16T13:50:32.151" v="13" actId="1076"/>
          <ac:spMkLst>
            <pc:docMk/>
            <pc:sldMk cId="238734597" sldId="259"/>
            <ac:spMk id="13" creationId="{FCC6A786-6A90-A3A9-F24A-37730C56F8AF}"/>
          </ac:spMkLst>
        </pc:spChg>
        <pc:spChg chg="mod">
          <ac:chgData name="Victor PLAT" userId="7fa8a945-78bb-40ba-baa6-04e7e02fa828" providerId="ADAL" clId="{FB799691-8865-4266-93AC-1F1E1C9E3F99}" dt="2025-01-16T13:51:36.935" v="18" actId="14100"/>
          <ac:spMkLst>
            <pc:docMk/>
            <pc:sldMk cId="238734597" sldId="259"/>
            <ac:spMk id="26" creationId="{879F2F33-9830-47B3-A7BD-D9CD08878068}"/>
          </ac:spMkLst>
        </pc:spChg>
        <pc:spChg chg="mod">
          <ac:chgData name="Victor PLAT" userId="7fa8a945-78bb-40ba-baa6-04e7e02fa828" providerId="ADAL" clId="{FB799691-8865-4266-93AC-1F1E1C9E3F99}" dt="2025-01-16T13:50:58.152" v="14" actId="1076"/>
          <ac:spMkLst>
            <pc:docMk/>
            <pc:sldMk cId="238734597" sldId="259"/>
            <ac:spMk id="31" creationId="{ACF5C50F-863C-DCFE-AD1A-C87EA9FC60B1}"/>
          </ac:spMkLst>
        </pc:spChg>
        <pc:spChg chg="mod">
          <ac:chgData name="Victor PLAT" userId="7fa8a945-78bb-40ba-baa6-04e7e02fa828" providerId="ADAL" clId="{FB799691-8865-4266-93AC-1F1E1C9E3F99}" dt="2025-01-16T13:50:23.840" v="12" actId="14100"/>
          <ac:spMkLst>
            <pc:docMk/>
            <pc:sldMk cId="238734597" sldId="259"/>
            <ac:spMk id="34" creationId="{42BAF4FB-988C-B8CD-E1C9-F42B9CE03533}"/>
          </ac:spMkLst>
        </pc:spChg>
        <pc:spChg chg="mod">
          <ac:chgData name="Victor PLAT" userId="7fa8a945-78bb-40ba-baa6-04e7e02fa828" providerId="ADAL" clId="{FB799691-8865-4266-93AC-1F1E1C9E3F99}" dt="2025-01-16T13:50:08.086" v="9" actId="1076"/>
          <ac:spMkLst>
            <pc:docMk/>
            <pc:sldMk cId="238734597" sldId="259"/>
            <ac:spMk id="40" creationId="{2F4EA00F-E888-A310-CCC7-B0D028A5CCDE}"/>
          </ac:spMkLst>
        </pc:spChg>
        <pc:spChg chg="mod">
          <ac:chgData name="Victor PLAT" userId="7fa8a945-78bb-40ba-baa6-04e7e02fa828" providerId="ADAL" clId="{FB799691-8865-4266-93AC-1F1E1C9E3F99}" dt="2025-01-16T13:50:58.152" v="14" actId="1076"/>
          <ac:spMkLst>
            <pc:docMk/>
            <pc:sldMk cId="238734597" sldId="259"/>
            <ac:spMk id="48" creationId="{DD42F0EA-6688-4813-30F2-CFEE33077AE1}"/>
          </ac:spMkLst>
        </pc:spChg>
        <pc:spChg chg="mod">
          <ac:chgData name="Victor PLAT" userId="7fa8a945-78bb-40ba-baa6-04e7e02fa828" providerId="ADAL" clId="{FB799691-8865-4266-93AC-1F1E1C9E3F99}" dt="2025-01-16T13:51:39.864" v="19" actId="14100"/>
          <ac:spMkLst>
            <pc:docMk/>
            <pc:sldMk cId="238734597" sldId="259"/>
            <ac:spMk id="79" creationId="{BD2EF0A4-F388-4899-AFDF-61774E737308}"/>
          </ac:spMkLst>
        </pc:spChg>
        <pc:spChg chg="mod">
          <ac:chgData name="Victor PLAT" userId="7fa8a945-78bb-40ba-baa6-04e7e02fa828" providerId="ADAL" clId="{FB799691-8865-4266-93AC-1F1E1C9E3F99}" dt="2025-01-16T13:50:14.063" v="11" actId="14100"/>
          <ac:spMkLst>
            <pc:docMk/>
            <pc:sldMk cId="238734597" sldId="259"/>
            <ac:spMk id="80" creationId="{0ED0733C-BCFA-45D8-9C74-C28A830800EC}"/>
          </ac:spMkLst>
        </pc:spChg>
        <pc:spChg chg="mod">
          <ac:chgData name="Victor PLAT" userId="7fa8a945-78bb-40ba-baa6-04e7e02fa828" providerId="ADAL" clId="{FB799691-8865-4266-93AC-1F1E1C9E3F99}" dt="2025-01-16T13:51:44.224" v="20" actId="14100"/>
          <ac:spMkLst>
            <pc:docMk/>
            <pc:sldMk cId="238734597" sldId="259"/>
            <ac:spMk id="84" creationId="{50A648DB-95FB-420B-A810-767C045884DD}"/>
          </ac:spMkLst>
        </pc:spChg>
        <pc:grpChg chg="mod">
          <ac:chgData name="Victor PLAT" userId="7fa8a945-78bb-40ba-baa6-04e7e02fa828" providerId="ADAL" clId="{FB799691-8865-4266-93AC-1F1E1C9E3F99}" dt="2025-01-16T13:51:34.063" v="17" actId="1076"/>
          <ac:grpSpMkLst>
            <pc:docMk/>
            <pc:sldMk cId="238734597" sldId="259"/>
            <ac:grpSpMk id="42" creationId="{D9210F6C-C140-2D53-779E-FDFBC9ECCB0A}"/>
          </ac:grpSpMkLst>
        </pc:grpChg>
        <pc:graphicFrameChg chg="mod">
          <ac:chgData name="Victor PLAT" userId="7fa8a945-78bb-40ba-baa6-04e7e02fa828" providerId="ADAL" clId="{FB799691-8865-4266-93AC-1F1E1C9E3F99}" dt="2025-01-16T13:50:58.152" v="14" actId="1076"/>
          <ac:graphicFrameMkLst>
            <pc:docMk/>
            <pc:sldMk cId="238734597" sldId="259"/>
            <ac:graphicFrameMk id="44" creationId="{2068CD36-A12C-465E-9B37-64926CDDAE32}"/>
          </ac:graphicFrameMkLst>
        </pc:graphicFrameChg>
        <pc:picChg chg="mod">
          <ac:chgData name="Victor PLAT" userId="7fa8a945-78bb-40ba-baa6-04e7e02fa828" providerId="ADAL" clId="{FB799691-8865-4266-93AC-1F1E1C9E3F99}" dt="2025-01-16T13:49:20.598" v="7" actId="1076"/>
          <ac:picMkLst>
            <pc:docMk/>
            <pc:sldMk cId="238734597" sldId="259"/>
            <ac:picMk id="5" creationId="{C462019C-76C6-474B-B17A-EE9474AC96F8}"/>
          </ac:picMkLst>
        </pc:picChg>
        <pc:picChg chg="mod">
          <ac:chgData name="Victor PLAT" userId="7fa8a945-78bb-40ba-baa6-04e7e02fa828" providerId="ADAL" clId="{FB799691-8865-4266-93AC-1F1E1C9E3F99}" dt="2025-01-16T13:50:58.152" v="14" actId="1076"/>
          <ac:picMkLst>
            <pc:docMk/>
            <pc:sldMk cId="238734597" sldId="259"/>
            <ac:picMk id="24" creationId="{F8B4E5DD-D297-9350-78B9-DC93980EFD23}"/>
          </ac:picMkLst>
        </pc:picChg>
        <pc:picChg chg="add mod">
          <ac:chgData name="Victor PLAT" userId="7fa8a945-78bb-40ba-baa6-04e7e02fa828" providerId="ADAL" clId="{FB799691-8865-4266-93AC-1F1E1C9E3F99}" dt="2025-01-16T13:49:16.908" v="6" actId="14100"/>
          <ac:picMkLst>
            <pc:docMk/>
            <pc:sldMk cId="238734597" sldId="259"/>
            <ac:picMk id="1026" creationId="{85D9362B-EAE7-B24A-479F-3115A9D7A514}"/>
          </ac:picMkLst>
        </pc:picChg>
      </pc:sldChg>
    </pc:docChg>
  </pc:docChgLst>
  <pc:docChgLst>
    <pc:chgData name="Alexandre RUBENSTRUNK" userId="6e95a11c-f114-45c3-a518-47f9ad7cd42e" providerId="ADAL" clId="{5614F6E2-709C-4271-AB82-02549FE2E113}"/>
    <pc:docChg chg="undo custSel modSld">
      <pc:chgData name="Alexandre RUBENSTRUNK" userId="6e95a11c-f114-45c3-a518-47f9ad7cd42e" providerId="ADAL" clId="{5614F6E2-709C-4271-AB82-02549FE2E113}" dt="2025-01-15T13:19:09.076" v="907" actId="20577"/>
      <pc:docMkLst>
        <pc:docMk/>
      </pc:docMkLst>
      <pc:sldChg chg="addSp delSp modSp mod">
        <pc:chgData name="Alexandre RUBENSTRUNK" userId="6e95a11c-f114-45c3-a518-47f9ad7cd42e" providerId="ADAL" clId="{5614F6E2-709C-4271-AB82-02549FE2E113}" dt="2025-01-15T13:19:09.076" v="907" actId="20577"/>
        <pc:sldMkLst>
          <pc:docMk/>
          <pc:sldMk cId="238734597" sldId="259"/>
        </pc:sldMkLst>
        <pc:spChg chg="add mod">
          <ac:chgData name="Alexandre RUBENSTRUNK" userId="6e95a11c-f114-45c3-a518-47f9ad7cd42e" providerId="ADAL" clId="{5614F6E2-709C-4271-AB82-02549FE2E113}" dt="2025-01-15T13:02:40.615" v="181" actId="1035"/>
          <ac:spMkLst>
            <pc:docMk/>
            <pc:sldMk cId="238734597" sldId="259"/>
            <ac:spMk id="3" creationId="{2491C957-D480-0135-2BB0-B942EA659DDE}"/>
          </ac:spMkLst>
        </pc:spChg>
        <pc:spChg chg="add mod">
          <ac:chgData name="Alexandre RUBENSTRUNK" userId="6e95a11c-f114-45c3-a518-47f9ad7cd42e" providerId="ADAL" clId="{5614F6E2-709C-4271-AB82-02549FE2E113}" dt="2025-01-15T13:01:25.669" v="144" actId="20577"/>
          <ac:spMkLst>
            <pc:docMk/>
            <pc:sldMk cId="238734597" sldId="259"/>
            <ac:spMk id="4" creationId="{B021BD39-19B8-C72E-B7A3-8BA52D6F9C63}"/>
          </ac:spMkLst>
        </pc:spChg>
        <pc:spChg chg="mod">
          <ac:chgData name="Alexandre RUBENSTRUNK" userId="6e95a11c-f114-45c3-a518-47f9ad7cd42e" providerId="ADAL" clId="{5614F6E2-709C-4271-AB82-02549FE2E113}" dt="2025-01-15T13:02:19.799" v="175" actId="255"/>
          <ac:spMkLst>
            <pc:docMk/>
            <pc:sldMk cId="238734597" sldId="259"/>
            <ac:spMk id="6" creationId="{5BDD49B0-C847-4810-9BC5-4A485ACFB8A9}"/>
          </ac:spMkLst>
        </pc:spChg>
        <pc:spChg chg="add mod">
          <ac:chgData name="Alexandre RUBENSTRUNK" userId="6e95a11c-f114-45c3-a518-47f9ad7cd42e" providerId="ADAL" clId="{5614F6E2-709C-4271-AB82-02549FE2E113}" dt="2025-01-15T13:01:20.114" v="140" actId="313"/>
          <ac:spMkLst>
            <pc:docMk/>
            <pc:sldMk cId="238734597" sldId="259"/>
            <ac:spMk id="12" creationId="{0ED3F627-06B6-2E65-9530-B42B7750267E}"/>
          </ac:spMkLst>
        </pc:spChg>
        <pc:spChg chg="add mod">
          <ac:chgData name="Alexandre RUBENSTRUNK" userId="6e95a11c-f114-45c3-a518-47f9ad7cd42e" providerId="ADAL" clId="{5614F6E2-709C-4271-AB82-02549FE2E113}" dt="2025-01-15T13:01:40.728" v="167" actId="20577"/>
          <ac:spMkLst>
            <pc:docMk/>
            <pc:sldMk cId="238734597" sldId="259"/>
            <ac:spMk id="13" creationId="{FCC6A786-6A90-A3A9-F24A-37730C56F8AF}"/>
          </ac:spMkLst>
        </pc:spChg>
        <pc:spChg chg="add mod">
          <ac:chgData name="Alexandre RUBENSTRUNK" userId="6e95a11c-f114-45c3-a518-47f9ad7cd42e" providerId="ADAL" clId="{5614F6E2-709C-4271-AB82-02549FE2E113}" dt="2025-01-15T13:07:02.183" v="327" actId="1076"/>
          <ac:spMkLst>
            <pc:docMk/>
            <pc:sldMk cId="238734597" sldId="259"/>
            <ac:spMk id="21" creationId="{4976F946-CD45-A1AD-5582-A9F0B6FB52F5}"/>
          </ac:spMkLst>
        </pc:spChg>
        <pc:spChg chg="add mod">
          <ac:chgData name="Alexandre RUBENSTRUNK" userId="6e95a11c-f114-45c3-a518-47f9ad7cd42e" providerId="ADAL" clId="{5614F6E2-709C-4271-AB82-02549FE2E113}" dt="2025-01-15T13:05:12.102" v="256" actId="1076"/>
          <ac:spMkLst>
            <pc:docMk/>
            <pc:sldMk cId="238734597" sldId="259"/>
            <ac:spMk id="31" creationId="{ACF5C50F-863C-DCFE-AD1A-C87EA9FC60B1}"/>
          </ac:spMkLst>
        </pc:spChg>
        <pc:spChg chg="mod">
          <ac:chgData name="Alexandre RUBENSTRUNK" userId="6e95a11c-f114-45c3-a518-47f9ad7cd42e" providerId="ADAL" clId="{5614F6E2-709C-4271-AB82-02549FE2E113}" dt="2025-01-15T13:00:05.895" v="49" actId="14100"/>
          <ac:spMkLst>
            <pc:docMk/>
            <pc:sldMk cId="238734597" sldId="259"/>
            <ac:spMk id="34" creationId="{42BAF4FB-988C-B8CD-E1C9-F42B9CE03533}"/>
          </ac:spMkLst>
        </pc:spChg>
        <pc:spChg chg="add mod">
          <ac:chgData name="Alexandre RUBENSTRUNK" userId="6e95a11c-f114-45c3-a518-47f9ad7cd42e" providerId="ADAL" clId="{5614F6E2-709C-4271-AB82-02549FE2E113}" dt="2025-01-15T13:06:42.280" v="324" actId="1076"/>
          <ac:spMkLst>
            <pc:docMk/>
            <pc:sldMk cId="238734597" sldId="259"/>
            <ac:spMk id="48" creationId="{DD42F0EA-6688-4813-30F2-CFEE33077AE1}"/>
          </ac:spMkLst>
        </pc:spChg>
        <pc:spChg chg="add mod">
          <ac:chgData name="Alexandre RUBENSTRUNK" userId="6e95a11c-f114-45c3-a518-47f9ad7cd42e" providerId="ADAL" clId="{5614F6E2-709C-4271-AB82-02549FE2E113}" dt="2025-01-15T13:09:06.836" v="398" actId="1035"/>
          <ac:spMkLst>
            <pc:docMk/>
            <pc:sldMk cId="238734597" sldId="259"/>
            <ac:spMk id="49" creationId="{17EEDB48-B008-F677-2FD4-6BFECF04F0EC}"/>
          </ac:spMkLst>
        </pc:spChg>
        <pc:spChg chg="add mod">
          <ac:chgData name="Alexandre RUBENSTRUNK" userId="6e95a11c-f114-45c3-a518-47f9ad7cd42e" providerId="ADAL" clId="{5614F6E2-709C-4271-AB82-02549FE2E113}" dt="2025-01-15T13:07:57.877" v="370" actId="1076"/>
          <ac:spMkLst>
            <pc:docMk/>
            <pc:sldMk cId="238734597" sldId="259"/>
            <ac:spMk id="50" creationId="{8866FC8B-2C4F-B897-22BD-073E8E73557E}"/>
          </ac:spMkLst>
        </pc:spChg>
        <pc:spChg chg="add mod">
          <ac:chgData name="Alexandre RUBENSTRUNK" userId="6e95a11c-f114-45c3-a518-47f9ad7cd42e" providerId="ADAL" clId="{5614F6E2-709C-4271-AB82-02549FE2E113}" dt="2025-01-15T13:18:12.310" v="806" actId="1038"/>
          <ac:spMkLst>
            <pc:docMk/>
            <pc:sldMk cId="238734597" sldId="259"/>
            <ac:spMk id="56" creationId="{89D82CD9-981E-0887-62D6-26B51066C8EA}"/>
          </ac:spMkLst>
        </pc:spChg>
        <pc:spChg chg="mod">
          <ac:chgData name="Alexandre RUBENSTRUNK" userId="6e95a11c-f114-45c3-a518-47f9ad7cd42e" providerId="ADAL" clId="{5614F6E2-709C-4271-AB82-02549FE2E113}" dt="2025-01-15T13:13:27.104" v="774" actId="20577"/>
          <ac:spMkLst>
            <pc:docMk/>
            <pc:sldMk cId="238734597" sldId="259"/>
            <ac:spMk id="57" creationId="{F50651F4-2016-40E0-ABCF-6F41F29BC94A}"/>
          </ac:spMkLst>
        </pc:spChg>
        <pc:spChg chg="add mod">
          <ac:chgData name="Alexandre RUBENSTRUNK" userId="6e95a11c-f114-45c3-a518-47f9ad7cd42e" providerId="ADAL" clId="{5614F6E2-709C-4271-AB82-02549FE2E113}" dt="2025-01-15T13:18:22.274" v="851" actId="1037"/>
          <ac:spMkLst>
            <pc:docMk/>
            <pc:sldMk cId="238734597" sldId="259"/>
            <ac:spMk id="58" creationId="{6B20BB83-4075-0E0C-BFCB-7B7442474304}"/>
          </ac:spMkLst>
        </pc:spChg>
        <pc:spChg chg="add mod">
          <ac:chgData name="Alexandre RUBENSTRUNK" userId="6e95a11c-f114-45c3-a518-47f9ad7cd42e" providerId="ADAL" clId="{5614F6E2-709C-4271-AB82-02549FE2E113}" dt="2025-01-15T13:18:27.123" v="884" actId="1037"/>
          <ac:spMkLst>
            <pc:docMk/>
            <pc:sldMk cId="238734597" sldId="259"/>
            <ac:spMk id="59" creationId="{3E6C9015-F1A9-0167-BBBC-176A64708212}"/>
          </ac:spMkLst>
        </pc:spChg>
        <pc:spChg chg="mod">
          <ac:chgData name="Alexandre RUBENSTRUNK" userId="6e95a11c-f114-45c3-a518-47f9ad7cd42e" providerId="ADAL" clId="{5614F6E2-709C-4271-AB82-02549FE2E113}" dt="2025-01-15T13:02:29.721" v="177" actId="14100"/>
          <ac:spMkLst>
            <pc:docMk/>
            <pc:sldMk cId="238734597" sldId="259"/>
            <ac:spMk id="80" creationId="{0ED0733C-BCFA-45D8-9C74-C28A830800EC}"/>
          </ac:spMkLst>
        </pc:spChg>
        <pc:graphicFrameChg chg="add mod">
          <ac:chgData name="Alexandre RUBENSTRUNK" userId="6e95a11c-f114-45c3-a518-47f9ad7cd42e" providerId="ADAL" clId="{5614F6E2-709C-4271-AB82-02549FE2E113}" dt="2025-01-15T13:06:03.251" v="273" actId="1037"/>
          <ac:graphicFrameMkLst>
            <pc:docMk/>
            <pc:sldMk cId="238734597" sldId="259"/>
            <ac:graphicFrameMk id="44" creationId="{2068CD36-A12C-465E-9B37-64926CDDAE32}"/>
          </ac:graphicFrameMkLst>
        </pc:graphicFrameChg>
        <pc:graphicFrameChg chg="add mod">
          <ac:chgData name="Alexandre RUBENSTRUNK" userId="6e95a11c-f114-45c3-a518-47f9ad7cd42e" providerId="ADAL" clId="{5614F6E2-709C-4271-AB82-02549FE2E113}" dt="2025-01-15T13:18:12.310" v="806" actId="1038"/>
          <ac:graphicFrameMkLst>
            <pc:docMk/>
            <pc:sldMk cId="238734597" sldId="259"/>
            <ac:graphicFrameMk id="51" creationId="{C19312E7-BCBC-DBAA-B9D3-E0A2533EA004}"/>
          </ac:graphicFrameMkLst>
        </pc:graphicFrameChg>
        <pc:picChg chg="add mod">
          <ac:chgData name="Alexandre RUBENSTRUNK" userId="6e95a11c-f114-45c3-a518-47f9ad7cd42e" providerId="ADAL" clId="{5614F6E2-709C-4271-AB82-02549FE2E113}" dt="2025-01-15T13:07:04.817" v="328" actId="1076"/>
          <ac:picMkLst>
            <pc:docMk/>
            <pc:sldMk cId="238734597" sldId="259"/>
            <ac:picMk id="20" creationId="{6B9F8E01-EACD-3107-AA8D-221680E4409F}"/>
          </ac:picMkLst>
        </pc:picChg>
        <pc:picChg chg="add mod">
          <ac:chgData name="Alexandre RUBENSTRUNK" userId="6e95a11c-f114-45c3-a518-47f9ad7cd42e" providerId="ADAL" clId="{5614F6E2-709C-4271-AB82-02549FE2E113}" dt="2025-01-15T13:05:13.503" v="257" actId="1076"/>
          <ac:picMkLst>
            <pc:docMk/>
            <pc:sldMk cId="238734597" sldId="259"/>
            <ac:picMk id="24" creationId="{F8B4E5DD-D297-9350-78B9-DC93980EFD23}"/>
          </ac:picMkLst>
        </pc:picChg>
      </pc:sldChg>
    </pc:docChg>
  </pc:docChgLst>
  <pc:docChgLst>
    <pc:chgData name="Sylvain MENAESSE" userId="46368853-6441-4de1-87dc-78718943eb3a" providerId="ADAL" clId="{22ED6FF1-8A8B-4A8D-B352-74C62CF5AA73}"/>
    <pc:docChg chg="custSel modSld">
      <pc:chgData name="Sylvain MENAESSE" userId="46368853-6441-4de1-87dc-78718943eb3a" providerId="ADAL" clId="{22ED6FF1-8A8B-4A8D-B352-74C62CF5AA73}" dt="2025-01-22T15:27:57.871" v="238" actId="20577"/>
      <pc:docMkLst>
        <pc:docMk/>
      </pc:docMkLst>
      <pc:sldChg chg="addSp delSp modSp mod">
        <pc:chgData name="Sylvain MENAESSE" userId="46368853-6441-4de1-87dc-78718943eb3a" providerId="ADAL" clId="{22ED6FF1-8A8B-4A8D-B352-74C62CF5AA73}" dt="2025-01-22T15:27:57.871" v="238" actId="20577"/>
        <pc:sldMkLst>
          <pc:docMk/>
          <pc:sldMk cId="238734597" sldId="259"/>
        </pc:sldMkLst>
        <pc:spChg chg="add mod">
          <ac:chgData name="Sylvain MENAESSE" userId="46368853-6441-4de1-87dc-78718943eb3a" providerId="ADAL" clId="{22ED6FF1-8A8B-4A8D-B352-74C62CF5AA73}" dt="2025-01-22T15:27:57.871" v="238" actId="20577"/>
          <ac:spMkLst>
            <pc:docMk/>
            <pc:sldMk cId="238734597" sldId="259"/>
            <ac:spMk id="22" creationId="{CEEDD14F-E587-34BA-EB97-B695F7C49EFA}"/>
          </ac:spMkLst>
        </pc:spChg>
        <pc:picChg chg="add del mod">
          <ac:chgData name="Sylvain MENAESSE" userId="46368853-6441-4de1-87dc-78718943eb3a" providerId="ADAL" clId="{22ED6FF1-8A8B-4A8D-B352-74C62CF5AA73}" dt="2025-01-22T15:16:36.105" v="3" actId="478"/>
          <ac:picMkLst>
            <pc:docMk/>
            <pc:sldMk cId="238734597" sldId="259"/>
            <ac:picMk id="7" creationId="{30FF6BA5-D043-4CBA-611D-E47D9B7239B5}"/>
          </ac:picMkLst>
        </pc:picChg>
        <pc:picChg chg="add mod">
          <ac:chgData name="Sylvain MENAESSE" userId="46368853-6441-4de1-87dc-78718943eb3a" providerId="ADAL" clId="{22ED6FF1-8A8B-4A8D-B352-74C62CF5AA73}" dt="2025-01-22T15:16:54.242" v="9" actId="1076"/>
          <ac:picMkLst>
            <pc:docMk/>
            <pc:sldMk cId="238734597" sldId="259"/>
            <ac:picMk id="19" creationId="{AF1B2A1E-09BD-C4D8-32A4-E2B28428FBE9}"/>
          </ac:picMkLst>
        </pc:picChg>
        <pc:picChg chg="add del mod">
          <ac:chgData name="Sylvain MENAESSE" userId="46368853-6441-4de1-87dc-78718943eb3a" providerId="ADAL" clId="{22ED6FF1-8A8B-4A8D-B352-74C62CF5AA73}" dt="2025-01-22T15:20:51.618" v="179" actId="478"/>
          <ac:picMkLst>
            <pc:docMk/>
            <pc:sldMk cId="238734597" sldId="259"/>
            <ac:picMk id="25" creationId="{B41C0C06-1825-291E-0E65-2D02965E6CA0}"/>
          </ac:picMkLst>
        </pc:picChg>
        <pc:picChg chg="add mod">
          <ac:chgData name="Sylvain MENAESSE" userId="46368853-6441-4de1-87dc-78718943eb3a" providerId="ADAL" clId="{22ED6FF1-8A8B-4A8D-B352-74C62CF5AA73}" dt="2025-01-22T15:25:59.129" v="184" actId="1076"/>
          <ac:picMkLst>
            <pc:docMk/>
            <pc:sldMk cId="238734597" sldId="259"/>
            <ac:picMk id="28" creationId="{A848B2E9-ACBB-9F28-6FC5-2AD6F01614CA}"/>
          </ac:picMkLst>
        </pc:picChg>
      </pc:sldChg>
    </pc:docChg>
  </pc:docChgLst>
  <pc:docChgLst>
    <pc:chgData name="Victor CHATAIGNER" userId="dd5a3b7a-a3e8-4d6b-a985-fe126cdf987e" providerId="ADAL" clId="{41840076-F724-44F2-8283-B1772E81BFD4}"/>
    <pc:docChg chg="undo custSel modSld">
      <pc:chgData name="Victor CHATAIGNER" userId="dd5a3b7a-a3e8-4d6b-a985-fe126cdf987e" providerId="ADAL" clId="{41840076-F724-44F2-8283-B1772E81BFD4}" dt="2025-01-16T14:30:14.132" v="190" actId="20577"/>
      <pc:docMkLst>
        <pc:docMk/>
      </pc:docMkLst>
      <pc:sldChg chg="addSp modSp mod">
        <pc:chgData name="Victor CHATAIGNER" userId="dd5a3b7a-a3e8-4d6b-a985-fe126cdf987e" providerId="ADAL" clId="{41840076-F724-44F2-8283-B1772E81BFD4}" dt="2025-01-16T14:30:14.132" v="190" actId="20577"/>
        <pc:sldMkLst>
          <pc:docMk/>
          <pc:sldMk cId="238734597" sldId="259"/>
        </pc:sldMkLst>
        <pc:spChg chg="add mod">
          <ac:chgData name="Victor CHATAIGNER" userId="dd5a3b7a-a3e8-4d6b-a985-fe126cdf987e" providerId="ADAL" clId="{41840076-F724-44F2-8283-B1772E81BFD4}" dt="2025-01-16T14:30:14.132" v="190" actId="20577"/>
          <ac:spMkLst>
            <pc:docMk/>
            <pc:sldMk cId="238734597" sldId="259"/>
            <ac:spMk id="9" creationId="{3E27AC6F-4E09-7AB0-6C25-99082EA6374C}"/>
          </ac:spMkLst>
        </pc:spChg>
        <pc:spChg chg="mod">
          <ac:chgData name="Victor CHATAIGNER" userId="dd5a3b7a-a3e8-4d6b-a985-fe126cdf987e" providerId="ADAL" clId="{41840076-F724-44F2-8283-B1772E81BFD4}" dt="2025-01-16T13:58:25.902" v="14" actId="1076"/>
          <ac:spMkLst>
            <pc:docMk/>
            <pc:sldMk cId="238734597" sldId="259"/>
            <ac:spMk id="31" creationId="{ACF5C50F-863C-DCFE-AD1A-C87EA9FC60B1}"/>
          </ac:spMkLst>
        </pc:spChg>
        <pc:spChg chg="mod">
          <ac:chgData name="Victor CHATAIGNER" userId="dd5a3b7a-a3e8-4d6b-a985-fe126cdf987e" providerId="ADAL" clId="{41840076-F724-44F2-8283-B1772E81BFD4}" dt="2025-01-16T14:28:37.198" v="151" actId="1076"/>
          <ac:spMkLst>
            <pc:docMk/>
            <pc:sldMk cId="238734597" sldId="259"/>
            <ac:spMk id="34" creationId="{42BAF4FB-988C-B8CD-E1C9-F42B9CE03533}"/>
          </ac:spMkLst>
        </pc:spChg>
        <pc:spChg chg="mod">
          <ac:chgData name="Victor CHATAIGNER" userId="dd5a3b7a-a3e8-4d6b-a985-fe126cdf987e" providerId="ADAL" clId="{41840076-F724-44F2-8283-B1772E81BFD4}" dt="2025-01-16T13:57:16.493" v="9" actId="1076"/>
          <ac:spMkLst>
            <pc:docMk/>
            <pc:sldMk cId="238734597" sldId="259"/>
            <ac:spMk id="48" creationId="{DD42F0EA-6688-4813-30F2-CFEE33077AE1}"/>
          </ac:spMkLst>
        </pc:spChg>
        <pc:graphicFrameChg chg="mod">
          <ac:chgData name="Victor CHATAIGNER" userId="dd5a3b7a-a3e8-4d6b-a985-fe126cdf987e" providerId="ADAL" clId="{41840076-F724-44F2-8283-B1772E81BFD4}" dt="2025-01-16T13:58:33.854" v="15" actId="14100"/>
          <ac:graphicFrameMkLst>
            <pc:docMk/>
            <pc:sldMk cId="238734597" sldId="259"/>
            <ac:graphicFrameMk id="44" creationId="{2068CD36-A12C-465E-9B37-64926CDDAE32}"/>
          </ac:graphicFrameMkLst>
        </pc:graphicFrameChg>
        <pc:picChg chg="mod">
          <ac:chgData name="Victor CHATAIGNER" userId="dd5a3b7a-a3e8-4d6b-a985-fe126cdf987e" providerId="ADAL" clId="{41840076-F724-44F2-8283-B1772E81BFD4}" dt="2025-01-16T14:28:30.290" v="148" actId="14100"/>
          <ac:picMkLst>
            <pc:docMk/>
            <pc:sldMk cId="238734597" sldId="259"/>
            <ac:picMk id="24" creationId="{F8B4E5DD-D297-9350-78B9-DC93980EFD23}"/>
          </ac:picMkLst>
        </pc:picChg>
      </pc:sldChg>
    </pc:docChg>
  </pc:docChgLst>
  <pc:docChgLst>
    <pc:chgData name="Victor PLAT" userId="7fa8a945-78bb-40ba-baa6-04e7e02fa828" providerId="ADAL" clId="{AE71D840-05D4-4993-9B9F-A2927A1914C1}"/>
    <pc:docChg chg="modSld">
      <pc:chgData name="Victor PLAT" userId="7fa8a945-78bb-40ba-baa6-04e7e02fa828" providerId="ADAL" clId="{AE71D840-05D4-4993-9B9F-A2927A1914C1}" dt="2025-01-22T16:51:10.661" v="126" actId="20577"/>
      <pc:docMkLst>
        <pc:docMk/>
      </pc:docMkLst>
      <pc:sldChg chg="addSp modSp mod">
        <pc:chgData name="Victor PLAT" userId="7fa8a945-78bb-40ba-baa6-04e7e02fa828" providerId="ADAL" clId="{AE71D840-05D4-4993-9B9F-A2927A1914C1}" dt="2025-01-22T16:51:10.661" v="126" actId="20577"/>
        <pc:sldMkLst>
          <pc:docMk/>
          <pc:sldMk cId="238734597" sldId="259"/>
        </pc:sldMkLst>
        <pc:spChg chg="add mod">
          <ac:chgData name="Victor PLAT" userId="7fa8a945-78bb-40ba-baa6-04e7e02fa828" providerId="ADAL" clId="{AE71D840-05D4-4993-9B9F-A2927A1914C1}" dt="2025-01-20T12:43:42.898" v="3" actId="113"/>
          <ac:spMkLst>
            <pc:docMk/>
            <pc:sldMk cId="238734597" sldId="259"/>
            <ac:spMk id="14" creationId="{B45199FA-4E96-96A8-65DD-6EB33A6CAB39}"/>
          </ac:spMkLst>
        </pc:spChg>
        <pc:spChg chg="add mod">
          <ac:chgData name="Victor PLAT" userId="7fa8a945-78bb-40ba-baa6-04e7e02fa828" providerId="ADAL" clId="{AE71D840-05D4-4993-9B9F-A2927A1914C1}" dt="2025-01-20T12:43:42.898" v="3" actId="113"/>
          <ac:spMkLst>
            <pc:docMk/>
            <pc:sldMk cId="238734597" sldId="259"/>
            <ac:spMk id="17" creationId="{C6B3AAF0-4E01-13EE-14A6-3F548FAAA84A}"/>
          </ac:spMkLst>
        </pc:spChg>
        <pc:spChg chg="mod">
          <ac:chgData name="Victor PLAT" userId="7fa8a945-78bb-40ba-baa6-04e7e02fa828" providerId="ADAL" clId="{AE71D840-05D4-4993-9B9F-A2927A1914C1}" dt="2025-01-22T16:51:10.661" v="126" actId="20577"/>
          <ac:spMkLst>
            <pc:docMk/>
            <pc:sldMk cId="238734597" sldId="259"/>
            <ac:spMk id="48" creationId="{DD42F0EA-6688-4813-30F2-CFEE33077AE1}"/>
          </ac:spMkLst>
        </pc:spChg>
        <pc:spChg chg="mod">
          <ac:chgData name="Victor PLAT" userId="7fa8a945-78bb-40ba-baa6-04e7e02fa828" providerId="ADAL" clId="{AE71D840-05D4-4993-9B9F-A2927A1914C1}" dt="2025-01-22T12:06:09.009" v="124" actId="20577"/>
          <ac:spMkLst>
            <pc:docMk/>
            <pc:sldMk cId="238734597" sldId="259"/>
            <ac:spMk id="53" creationId="{0132AF20-8300-4C72-AB7E-608E9F2EBA7E}"/>
          </ac:spMkLst>
        </pc:spChg>
        <pc:picChg chg="add mod">
          <ac:chgData name="Victor PLAT" userId="7fa8a945-78bb-40ba-baa6-04e7e02fa828" providerId="ADAL" clId="{AE71D840-05D4-4993-9B9F-A2927A1914C1}" dt="2025-01-20T12:43:36.126" v="1" actId="1076"/>
          <ac:picMkLst>
            <pc:docMk/>
            <pc:sldMk cId="238734597" sldId="259"/>
            <ac:picMk id="15" creationId="{765BA8AF-2BA3-BB31-1B60-4654AC015110}"/>
          </ac:picMkLst>
        </pc:picChg>
        <pc:picChg chg="add mod">
          <ac:chgData name="Victor PLAT" userId="7fa8a945-78bb-40ba-baa6-04e7e02fa828" providerId="ADAL" clId="{AE71D840-05D4-4993-9B9F-A2927A1914C1}" dt="2025-01-20T12:43:36.126" v="1" actId="1076"/>
          <ac:picMkLst>
            <pc:docMk/>
            <pc:sldMk cId="238734597" sldId="259"/>
            <ac:picMk id="16" creationId="{E2D6C1F9-CD52-D4B2-C7D6-D27FEEE1F9C8}"/>
          </ac:picMkLst>
        </pc:picChg>
      </pc:sldChg>
    </pc:docChg>
  </pc:docChgLst>
  <pc:docChgLst>
    <pc:chgData name="Victor CHATAIGNER" userId="dd5a3b7a-a3e8-4d6b-a985-fe126cdf987e" providerId="ADAL" clId="{5B7D9679-4D03-49F4-9F7E-BDE09FC00888}"/>
    <pc:docChg chg="undo custSel modSld">
      <pc:chgData name="Victor CHATAIGNER" userId="dd5a3b7a-a3e8-4d6b-a985-fe126cdf987e" providerId="ADAL" clId="{5B7D9679-4D03-49F4-9F7E-BDE09FC00888}" dt="2025-01-21T14:45:16.562" v="99" actId="20577"/>
      <pc:docMkLst>
        <pc:docMk/>
      </pc:docMkLst>
      <pc:sldChg chg="delSp modSp mod">
        <pc:chgData name="Victor CHATAIGNER" userId="dd5a3b7a-a3e8-4d6b-a985-fe126cdf987e" providerId="ADAL" clId="{5B7D9679-4D03-49F4-9F7E-BDE09FC00888}" dt="2025-01-21T14:45:16.562" v="99" actId="20577"/>
        <pc:sldMkLst>
          <pc:docMk/>
          <pc:sldMk cId="238734597" sldId="259"/>
        </pc:sldMkLst>
        <pc:spChg chg="mod">
          <ac:chgData name="Victor CHATAIGNER" userId="dd5a3b7a-a3e8-4d6b-a985-fe126cdf987e" providerId="ADAL" clId="{5B7D9679-4D03-49F4-9F7E-BDE09FC00888}" dt="2025-01-21T14:43:32.103" v="10" actId="1076"/>
          <ac:spMkLst>
            <pc:docMk/>
            <pc:sldMk cId="238734597" sldId="259"/>
            <ac:spMk id="9" creationId="{3E27AC6F-4E09-7AB0-6C25-99082EA6374C}"/>
          </ac:spMkLst>
        </pc:spChg>
        <pc:spChg chg="mod">
          <ac:chgData name="Victor CHATAIGNER" userId="dd5a3b7a-a3e8-4d6b-a985-fe126cdf987e" providerId="ADAL" clId="{5B7D9679-4D03-49F4-9F7E-BDE09FC00888}" dt="2025-01-21T14:45:16.562" v="99" actId="20577"/>
          <ac:spMkLst>
            <pc:docMk/>
            <pc:sldMk cId="238734597" sldId="259"/>
            <ac:spMk id="14" creationId="{B45199FA-4E96-96A8-65DD-6EB33A6CAB39}"/>
          </ac:spMkLst>
        </pc:spChg>
        <pc:spChg chg="mod">
          <ac:chgData name="Victor CHATAIGNER" userId="dd5a3b7a-a3e8-4d6b-a985-fe126cdf987e" providerId="ADAL" clId="{5B7D9679-4D03-49F4-9F7E-BDE09FC00888}" dt="2025-01-21T14:44:16.704" v="36" actId="20577"/>
          <ac:spMkLst>
            <pc:docMk/>
            <pc:sldMk cId="238734597" sldId="259"/>
            <ac:spMk id="17" creationId="{C6B3AAF0-4E01-13EE-14A6-3F548FAAA84A}"/>
          </ac:spMkLst>
        </pc:spChg>
        <pc:spChg chg="mod">
          <ac:chgData name="Victor CHATAIGNER" userId="dd5a3b7a-a3e8-4d6b-a985-fe126cdf987e" providerId="ADAL" clId="{5B7D9679-4D03-49F4-9F7E-BDE09FC00888}" dt="2025-01-21T14:43:59.798" v="16" actId="1076"/>
          <ac:spMkLst>
            <pc:docMk/>
            <pc:sldMk cId="238734597" sldId="259"/>
            <ac:spMk id="34" creationId="{42BAF4FB-988C-B8CD-E1C9-F42B9CE03533}"/>
          </ac:spMkLst>
        </pc:spChg>
        <pc:picChg chg="del">
          <ac:chgData name="Victor CHATAIGNER" userId="dd5a3b7a-a3e8-4d6b-a985-fe126cdf987e" providerId="ADAL" clId="{5B7D9679-4D03-49F4-9F7E-BDE09FC00888}" dt="2025-01-21T14:42:53.003" v="0" actId="478"/>
          <ac:picMkLst>
            <pc:docMk/>
            <pc:sldMk cId="238734597" sldId="259"/>
            <ac:picMk id="8" creationId="{F11CDEF1-492A-A6FE-A5F2-BFDB881292BD}"/>
          </ac:picMkLst>
        </pc:picChg>
        <pc:picChg chg="mod">
          <ac:chgData name="Victor CHATAIGNER" userId="dd5a3b7a-a3e8-4d6b-a985-fe126cdf987e" providerId="ADAL" clId="{5B7D9679-4D03-49F4-9F7E-BDE09FC00888}" dt="2025-01-21T14:45:05.616" v="97" actId="1076"/>
          <ac:picMkLst>
            <pc:docMk/>
            <pc:sldMk cId="238734597" sldId="259"/>
            <ac:picMk id="15" creationId="{765BA8AF-2BA3-BB31-1B60-4654AC015110}"/>
          </ac:picMkLst>
        </pc:picChg>
        <pc:picChg chg="mod">
          <ac:chgData name="Victor CHATAIGNER" userId="dd5a3b7a-a3e8-4d6b-a985-fe126cdf987e" providerId="ADAL" clId="{5B7D9679-4D03-49F4-9F7E-BDE09FC00888}" dt="2025-01-21T14:43:39.493" v="12" actId="14100"/>
          <ac:picMkLst>
            <pc:docMk/>
            <pc:sldMk cId="238734597" sldId="259"/>
            <ac:picMk id="16" creationId="{E2D6C1F9-CD52-D4B2-C7D6-D27FEEE1F9C8}"/>
          </ac:picMkLst>
        </pc:picChg>
        <pc:picChg chg="mod">
          <ac:chgData name="Victor CHATAIGNER" userId="dd5a3b7a-a3e8-4d6b-a985-fe126cdf987e" providerId="ADAL" clId="{5B7D9679-4D03-49F4-9F7E-BDE09FC00888}" dt="2025-01-21T14:43:34.630" v="11" actId="1076"/>
          <ac:picMkLst>
            <pc:docMk/>
            <pc:sldMk cId="238734597" sldId="259"/>
            <ac:picMk id="24" creationId="{F8B4E5DD-D297-9350-78B9-DC93980EFD2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staca-my.sharepoint.com/personal/alexandre_rubenstrunk_estaca_eu/Documents/5A/Projet%205A/Technique/Validation%20module%20Aero/Nouveau%20Feuille%20de%20calcul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fr-FR"/>
              <a:t>Polaire CD vs CL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913942650000684"/>
          <c:y val="0.11487637390860304"/>
          <c:w val="0.7422895098736163"/>
          <c:h val="0.670327082079466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[PolaireMach5PapierICAS.xlsx]Tabelle1!$C$2</c:f>
              <c:strCache>
                <c:ptCount val="1"/>
                <c:pt idx="0">
                  <c:v>Wind Tunnel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[PolaireMach5PapierICAS.xlsx]Tabelle1!$D$4:$D$10</c:f>
              <c:numCache>
                <c:formatCode>General</c:formatCode>
                <c:ptCount val="7"/>
                <c:pt idx="0">
                  <c:v>2.53E-2</c:v>
                </c:pt>
                <c:pt idx="1">
                  <c:v>2.3599999999999999E-2</c:v>
                </c:pt>
                <c:pt idx="2">
                  <c:v>2.35E-2</c:v>
                </c:pt>
                <c:pt idx="3">
                  <c:v>2.3700000000000002E-2</c:v>
                </c:pt>
                <c:pt idx="4">
                  <c:v>2.4700000000000003E-2</c:v>
                </c:pt>
                <c:pt idx="5">
                  <c:v>2.8500000000000001E-2</c:v>
                </c:pt>
                <c:pt idx="6">
                  <c:v>3.5499999999999997E-2</c:v>
                </c:pt>
              </c:numCache>
            </c:numRef>
          </c:xVal>
          <c:yVal>
            <c:numRef>
              <c:f>[PolaireMach5PapierICAS.xlsx]Tabelle1!$C$4:$C$10</c:f>
              <c:numCache>
                <c:formatCode>General</c:formatCode>
                <c:ptCount val="7"/>
                <c:pt idx="0">
                  <c:v>-0.05</c:v>
                </c:pt>
                <c:pt idx="1">
                  <c:v>-0.03</c:v>
                </c:pt>
                <c:pt idx="2">
                  <c:v>-0.01</c:v>
                </c:pt>
                <c:pt idx="3">
                  <c:v>0.01</c:v>
                </c:pt>
                <c:pt idx="4">
                  <c:v>0.02</c:v>
                </c:pt>
                <c:pt idx="5">
                  <c:v>0.05</c:v>
                </c:pt>
                <c:pt idx="6">
                  <c:v>0.09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A-43AD-A137-4ABA45B4BD0A}"/>
            </c:ext>
          </c:extLst>
        </c:ser>
        <c:ser>
          <c:idx val="5"/>
          <c:order val="5"/>
          <c:tx>
            <c:strRef>
              <c:f>[PolaireMach5PapierICAS.xlsx]Tabelle1!$R$2</c:f>
              <c:strCache>
                <c:ptCount val="1"/>
                <c:pt idx="0">
                  <c:v>MDOHypersonic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[PolaireMach5PapierICAS.xlsx]Tabelle1!$S$4:$S$10</c:f>
              <c:numCache>
                <c:formatCode>General</c:formatCode>
                <c:ptCount val="7"/>
                <c:pt idx="0">
                  <c:v>2.206E-2</c:v>
                </c:pt>
                <c:pt idx="1">
                  <c:v>2.0629999999999999E-2</c:v>
                </c:pt>
                <c:pt idx="2">
                  <c:v>2.01E-2</c:v>
                </c:pt>
                <c:pt idx="3">
                  <c:v>2.0310000000000002E-2</c:v>
                </c:pt>
                <c:pt idx="4">
                  <c:v>2.112E-2</c:v>
                </c:pt>
                <c:pt idx="5">
                  <c:v>2.5080000000000002E-2</c:v>
                </c:pt>
                <c:pt idx="6">
                  <c:v>3.304E-2</c:v>
                </c:pt>
              </c:numCache>
            </c:numRef>
          </c:xVal>
          <c:yVal>
            <c:numRef>
              <c:f>[PolaireMach5PapierICAS.xlsx]Tabelle1!$R$4:$R$10</c:f>
              <c:numCache>
                <c:formatCode>General</c:formatCode>
                <c:ptCount val="7"/>
                <c:pt idx="0">
                  <c:v>-5.2260000000000001E-2</c:v>
                </c:pt>
                <c:pt idx="1">
                  <c:v>-2.8000000000000001E-2</c:v>
                </c:pt>
                <c:pt idx="2">
                  <c:v>-2.9199999999999999E-3</c:v>
                </c:pt>
                <c:pt idx="3">
                  <c:v>1.0789999999999999E-2</c:v>
                </c:pt>
                <c:pt idx="4">
                  <c:v>2.6460000000000001E-2</c:v>
                </c:pt>
                <c:pt idx="5">
                  <c:v>6.5250000000000002E-2</c:v>
                </c:pt>
                <c:pt idx="6">
                  <c:v>0.11401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64A-43AD-A137-4ABA45B4B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9610640"/>
        <c:axId val="201962504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[PolaireMach5PapierICAS.xlsx]Tabelle1!$F$2</c15:sqref>
                        </c15:formulaRef>
                      </c:ext>
                    </c:extLst>
                    <c:strCache>
                      <c:ptCount val="1"/>
                      <c:pt idx="0">
                        <c:v>MDOHypersonic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[PolaireMach5PapierICAS.xlsx]Tabelle1!$G$4:$G$10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2.614E-2</c:v>
                      </c:pt>
                      <c:pt idx="1">
                        <c:v>2.7869999999999999E-2</c:v>
                      </c:pt>
                      <c:pt idx="2">
                        <c:v>3.0609999999999998E-2</c:v>
                      </c:pt>
                      <c:pt idx="3">
                        <c:v>3.4450000000000001E-2</c:v>
                      </c:pt>
                      <c:pt idx="4">
                        <c:v>3.9449999999999999E-2</c:v>
                      </c:pt>
                      <c:pt idx="5">
                        <c:v>5.3350000000000002E-2</c:v>
                      </c:pt>
                      <c:pt idx="6">
                        <c:v>7.3050000000000004E-2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[PolaireMach5PapierICAS.xlsx]Tabelle1!$F$4:$F$10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1.311E-2</c:v>
                      </c:pt>
                      <c:pt idx="1">
                        <c:v>3.8100000000000002E-2</c:v>
                      </c:pt>
                      <c:pt idx="2">
                        <c:v>6.4509999999999998E-2</c:v>
                      </c:pt>
                      <c:pt idx="3">
                        <c:v>9.2189999999999994E-2</c:v>
                      </c:pt>
                      <c:pt idx="4">
                        <c:v>0.12144000000000001</c:v>
                      </c:pt>
                      <c:pt idx="5">
                        <c:v>0.18475</c:v>
                      </c:pt>
                      <c:pt idx="6">
                        <c:v>0.25485999999999998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064A-43AD-A137-4ABA45B4BD0A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[PolaireMach5PapierICAS.xlsx]Tabelle1!$I$2</c15:sqref>
                        </c15:formulaRef>
                      </c:ext>
                    </c:extLst>
                    <c:strCache>
                      <c:ptCount val="1"/>
                      <c:pt idx="0">
                        <c:v>MDOH Porifle ICAS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[PolaireMach5PapierICAS.xlsx]Tabelle1!$J$4:$J$10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7.0400000000000003E-3</c:v>
                      </c:pt>
                      <c:pt idx="1">
                        <c:v>5.8700000000000002E-3</c:v>
                      </c:pt>
                      <c:pt idx="2">
                        <c:v>5.4599999999999996E-3</c:v>
                      </c:pt>
                      <c:pt idx="3">
                        <c:v>5.8799999999999998E-3</c:v>
                      </c:pt>
                      <c:pt idx="4">
                        <c:v>7.2100000000000003E-3</c:v>
                      </c:pt>
                      <c:pt idx="5">
                        <c:v>1.298E-2</c:v>
                      </c:pt>
                      <c:pt idx="6">
                        <c:v>2.3599999999999999E-2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[PolaireMach5PapierICAS.xlsx]Tabelle1!$I$4:$I$10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-4.496E-2</c:v>
                      </c:pt>
                      <c:pt idx="1">
                        <c:v>-2.3949999999999999E-2</c:v>
                      </c:pt>
                      <c:pt idx="2">
                        <c:v>-1.5399999999999999E-3</c:v>
                      </c:pt>
                      <c:pt idx="3">
                        <c:v>2.2179999999999998E-2</c:v>
                      </c:pt>
                      <c:pt idx="4">
                        <c:v>4.7579999999999997E-2</c:v>
                      </c:pt>
                      <c:pt idx="5">
                        <c:v>0.10369</c:v>
                      </c:pt>
                      <c:pt idx="6">
                        <c:v>0.16755999999999999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64A-43AD-A137-4ABA45B4BD0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[PolaireMach5PapierICAS.xlsx]Tabelle1!$L$2</c15:sqref>
                        </c15:formulaRef>
                      </c:ext>
                    </c:extLst>
                    <c:strCache>
                      <c:ptCount val="1"/>
                      <c:pt idx="0">
                        <c:v>MDOH Nacelles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[PolaireMach5PapierICAS.xlsx]Tabelle1!$M$4:$M$10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1.426E-2</c:v>
                      </c:pt>
                      <c:pt idx="1">
                        <c:v>1.298E-2</c:v>
                      </c:pt>
                      <c:pt idx="2">
                        <c:v>1.2540000000000001E-2</c:v>
                      </c:pt>
                      <c:pt idx="3">
                        <c:v>1.299E-2</c:v>
                      </c:pt>
                      <c:pt idx="4">
                        <c:v>1.443E-2</c:v>
                      </c:pt>
                      <c:pt idx="5">
                        <c:v>2.0650000000000002E-2</c:v>
                      </c:pt>
                      <c:pt idx="6">
                        <c:v>3.2079999999999997E-2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[PolaireMach5PapierICAS.xlsx]Tabelle1!$L$4:$L$10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-4.7739999999999998E-2</c:v>
                      </c:pt>
                      <c:pt idx="1">
                        <c:v>-2.529E-2</c:v>
                      </c:pt>
                      <c:pt idx="2">
                        <c:v>-1.5499999999999999E-3</c:v>
                      </c:pt>
                      <c:pt idx="3">
                        <c:v>2.3480000000000001E-2</c:v>
                      </c:pt>
                      <c:pt idx="4">
                        <c:v>5.0279999999999998E-2</c:v>
                      </c:pt>
                      <c:pt idx="5">
                        <c:v>0.10942</c:v>
                      </c:pt>
                      <c:pt idx="6">
                        <c:v>0.17660000000000001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64A-43AD-A137-4ABA45B4BD0A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[PolaireMach5PapierICAS.xlsx]Tabelle1!$O$2</c15:sqref>
                        </c15:formulaRef>
                      </c:ext>
                    </c:extLst>
                    <c:strCache>
                      <c:ptCount val="1"/>
                      <c:pt idx="0">
                        <c:v>Modif methode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[PolaireMach5PapierICAS.xlsx]Tabelle1!$P$4:$P$10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2.206E-2</c:v>
                      </c:pt>
                      <c:pt idx="1">
                        <c:v>2.0629999999999999E-2</c:v>
                      </c:pt>
                      <c:pt idx="2">
                        <c:v>2.01E-2</c:v>
                      </c:pt>
                      <c:pt idx="3">
                        <c:v>2.0549999999999999E-2</c:v>
                      </c:pt>
                      <c:pt idx="4">
                        <c:v>2.206E-2</c:v>
                      </c:pt>
                      <c:pt idx="5">
                        <c:v>2.861E-2</c:v>
                      </c:pt>
                      <c:pt idx="6">
                        <c:v>4.061E-2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[PolaireMach5PapierICAS.xlsx]Tabelle1!$O$4:$O$10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-5.2260000000000001E-2</c:v>
                      </c:pt>
                      <c:pt idx="1">
                        <c:v>-2.8000000000000001E-2</c:v>
                      </c:pt>
                      <c:pt idx="2">
                        <c:v>-2.3700000000000001E-3</c:v>
                      </c:pt>
                      <c:pt idx="3">
                        <c:v>2.4580000000000001E-2</c:v>
                      </c:pt>
                      <c:pt idx="4">
                        <c:v>5.3190000000000001E-2</c:v>
                      </c:pt>
                      <c:pt idx="5">
                        <c:v>0.11570999999999999</c:v>
                      </c:pt>
                      <c:pt idx="6">
                        <c:v>0.186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64A-43AD-A137-4ABA45B4BD0A}"/>
                  </c:ext>
                </c:extLst>
              </c15:ser>
            </c15:filteredScatterSeries>
          </c:ext>
        </c:extLst>
      </c:scatterChart>
      <c:valAx>
        <c:axId val="201961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fr-FR"/>
                  <a:t>Coefficient de</a:t>
                </a:r>
                <a:r>
                  <a:rPr lang="fr-FR" baseline="0"/>
                  <a:t> trainer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2019625040"/>
        <c:crosses val="autoZero"/>
        <c:crossBetween val="midCat"/>
      </c:valAx>
      <c:valAx>
        <c:axId val="20196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fr-FR"/>
                  <a:t>Coefficient de 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2019610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553016442703433E-2"/>
          <c:y val="0.84997867694850349"/>
          <c:w val="0.88322040681036385"/>
          <c:h val="0.13092820684434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Feuil1!$D$5:$D$88</c:f>
              <c:numCache>
                <c:formatCode>General</c:formatCode>
                <c:ptCount val="84"/>
                <c:pt idx="0">
                  <c:v>2.33E-3</c:v>
                </c:pt>
                <c:pt idx="1">
                  <c:v>2.33E-3</c:v>
                </c:pt>
                <c:pt idx="2">
                  <c:v>2.33E-3</c:v>
                </c:pt>
                <c:pt idx="3">
                  <c:v>2.7499999999999998E-3</c:v>
                </c:pt>
                <c:pt idx="4">
                  <c:v>2.33E-3</c:v>
                </c:pt>
                <c:pt idx="5">
                  <c:v>2.33E-3</c:v>
                </c:pt>
                <c:pt idx="6">
                  <c:v>2.33E-3</c:v>
                </c:pt>
                <c:pt idx="7">
                  <c:v>2.33E-3</c:v>
                </c:pt>
                <c:pt idx="8">
                  <c:v>2.33E-3</c:v>
                </c:pt>
                <c:pt idx="9">
                  <c:v>2.33E-3</c:v>
                </c:pt>
                <c:pt idx="10">
                  <c:v>2.0200000000000001E-3</c:v>
                </c:pt>
                <c:pt idx="11">
                  <c:v>1.8E-3</c:v>
                </c:pt>
                <c:pt idx="12">
                  <c:v>1.6999999999999999E-3</c:v>
                </c:pt>
                <c:pt idx="13">
                  <c:v>1.67E-3</c:v>
                </c:pt>
                <c:pt idx="14">
                  <c:v>1.67E-3</c:v>
                </c:pt>
                <c:pt idx="15">
                  <c:v>1.6299999999999999E-3</c:v>
                </c:pt>
                <c:pt idx="16">
                  <c:v>1.6299999999999999E-3</c:v>
                </c:pt>
                <c:pt idx="17">
                  <c:v>1.5900000000000001E-3</c:v>
                </c:pt>
                <c:pt idx="18">
                  <c:v>1.5900000000000001E-3</c:v>
                </c:pt>
                <c:pt idx="19">
                  <c:v>1.57E-3</c:v>
                </c:pt>
                <c:pt idx="20">
                  <c:v>1.57E-3</c:v>
                </c:pt>
                <c:pt idx="21">
                  <c:v>1.57E-3</c:v>
                </c:pt>
                <c:pt idx="22">
                  <c:v>1.57E-3</c:v>
                </c:pt>
                <c:pt idx="23">
                  <c:v>1.57E-3</c:v>
                </c:pt>
                <c:pt idx="24">
                  <c:v>1.57E-3</c:v>
                </c:pt>
                <c:pt idx="25">
                  <c:v>1.57E-3</c:v>
                </c:pt>
                <c:pt idx="26">
                  <c:v>1.57E-3</c:v>
                </c:pt>
                <c:pt idx="27">
                  <c:v>1.57E-3</c:v>
                </c:pt>
                <c:pt idx="28">
                  <c:v>1.57E-3</c:v>
                </c:pt>
                <c:pt idx="29">
                  <c:v>1.57E-3</c:v>
                </c:pt>
                <c:pt idx="30">
                  <c:v>1.57E-3</c:v>
                </c:pt>
                <c:pt idx="31">
                  <c:v>1.57E-3</c:v>
                </c:pt>
                <c:pt idx="32">
                  <c:v>1.57E-3</c:v>
                </c:pt>
                <c:pt idx="33">
                  <c:v>1.57E-3</c:v>
                </c:pt>
                <c:pt idx="34">
                  <c:v>1.57E-3</c:v>
                </c:pt>
                <c:pt idx="35">
                  <c:v>1.57E-3</c:v>
                </c:pt>
                <c:pt idx="36">
                  <c:v>1.57E-3</c:v>
                </c:pt>
                <c:pt idx="37">
                  <c:v>1.57E-3</c:v>
                </c:pt>
                <c:pt idx="38">
                  <c:v>1.57E-3</c:v>
                </c:pt>
                <c:pt idx="39">
                  <c:v>1.57E-3</c:v>
                </c:pt>
                <c:pt idx="40">
                  <c:v>1.57E-3</c:v>
                </c:pt>
                <c:pt idx="41">
                  <c:v>1.57E-3</c:v>
                </c:pt>
                <c:pt idx="42">
                  <c:v>1.57E-3</c:v>
                </c:pt>
                <c:pt idx="43">
                  <c:v>1.57E-3</c:v>
                </c:pt>
                <c:pt idx="44">
                  <c:v>1.57E-3</c:v>
                </c:pt>
                <c:pt idx="45">
                  <c:v>1.57E-3</c:v>
                </c:pt>
                <c:pt idx="46">
                  <c:v>1.57E-3</c:v>
                </c:pt>
                <c:pt idx="47">
                  <c:v>1.57E-3</c:v>
                </c:pt>
                <c:pt idx="48">
                  <c:v>1.57E-3</c:v>
                </c:pt>
                <c:pt idx="49">
                  <c:v>1.57E-3</c:v>
                </c:pt>
                <c:pt idx="50">
                  <c:v>1.57E-3</c:v>
                </c:pt>
                <c:pt idx="51">
                  <c:v>1.57E-3</c:v>
                </c:pt>
                <c:pt idx="52">
                  <c:v>1.57E-3</c:v>
                </c:pt>
                <c:pt idx="53">
                  <c:v>1.57E-3</c:v>
                </c:pt>
                <c:pt idx="54">
                  <c:v>1.57E-3</c:v>
                </c:pt>
                <c:pt idx="55">
                  <c:v>1.57E-3</c:v>
                </c:pt>
                <c:pt idx="56">
                  <c:v>1.57E-3</c:v>
                </c:pt>
                <c:pt idx="57">
                  <c:v>1.57E-3</c:v>
                </c:pt>
                <c:pt idx="58">
                  <c:v>1.57E-3</c:v>
                </c:pt>
                <c:pt idx="59">
                  <c:v>1.57E-3</c:v>
                </c:pt>
                <c:pt idx="60">
                  <c:v>1.57E-3</c:v>
                </c:pt>
                <c:pt idx="61">
                  <c:v>1.57E-3</c:v>
                </c:pt>
                <c:pt idx="62">
                  <c:v>1.57E-3</c:v>
                </c:pt>
                <c:pt idx="63">
                  <c:v>1.57E-3</c:v>
                </c:pt>
                <c:pt idx="64">
                  <c:v>1.57E-3</c:v>
                </c:pt>
                <c:pt idx="65">
                  <c:v>1.57E-3</c:v>
                </c:pt>
                <c:pt idx="66">
                  <c:v>1.57E-3</c:v>
                </c:pt>
                <c:pt idx="67">
                  <c:v>1.57E-3</c:v>
                </c:pt>
                <c:pt idx="68">
                  <c:v>1.57E-3</c:v>
                </c:pt>
                <c:pt idx="69">
                  <c:v>1.57E-3</c:v>
                </c:pt>
                <c:pt idx="70">
                  <c:v>1.57E-3</c:v>
                </c:pt>
                <c:pt idx="71">
                  <c:v>1.57E-3</c:v>
                </c:pt>
                <c:pt idx="72">
                  <c:v>1.57E-3</c:v>
                </c:pt>
                <c:pt idx="73">
                  <c:v>1.57E-3</c:v>
                </c:pt>
                <c:pt idx="74">
                  <c:v>1.57E-3</c:v>
                </c:pt>
                <c:pt idx="75">
                  <c:v>1.57E-3</c:v>
                </c:pt>
                <c:pt idx="76">
                  <c:v>1.57E-3</c:v>
                </c:pt>
                <c:pt idx="77">
                  <c:v>1.57E-3</c:v>
                </c:pt>
                <c:pt idx="78">
                  <c:v>1.57E-3</c:v>
                </c:pt>
                <c:pt idx="79">
                  <c:v>1.57E-3</c:v>
                </c:pt>
                <c:pt idx="80">
                  <c:v>1.57E-3</c:v>
                </c:pt>
                <c:pt idx="81">
                  <c:v>1.57E-3</c:v>
                </c:pt>
                <c:pt idx="82">
                  <c:v>1.57E-3</c:v>
                </c:pt>
                <c:pt idx="83">
                  <c:v>1.57E-3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F8-4576-83A3-FB9430CE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737824"/>
        <c:axId val="412728224"/>
      </c:scatterChart>
      <c:valAx>
        <c:axId val="41273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aseline="0" err="1"/>
                  <a:t>Iteration</a:t>
                </a:r>
                <a:endParaRPr lang="fr-FR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28224"/>
        <c:crosses val="autoZero"/>
        <c:crossBetween val="midCat"/>
      </c:valAx>
      <c:valAx>
        <c:axId val="41272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Drag</a:t>
                </a:r>
                <a:r>
                  <a:rPr lang="fr-FR" sz="1600" baseline="0"/>
                  <a:t> </a:t>
                </a:r>
                <a:r>
                  <a:rPr lang="fr-FR" sz="1600"/>
                  <a:t>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37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Feuil1!$N$10:$N$12</c:f>
              <c:strCache>
                <c:ptCount val="3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Feuil1!$N$14:$N$112</c:f>
              <c:numCache>
                <c:formatCode>General</c:formatCode>
                <c:ptCount val="99"/>
                <c:pt idx="0">
                  <c:v>183568.48482375499</c:v>
                </c:pt>
                <c:pt idx="1">
                  <c:v>616994.07399095502</c:v>
                </c:pt>
                <c:pt idx="2">
                  <c:v>183617.09999383101</c:v>
                </c:pt>
                <c:pt idx="3">
                  <c:v>77011.967606048303</c:v>
                </c:pt>
                <c:pt idx="4">
                  <c:v>367136.96964750998</c:v>
                </c:pt>
                <c:pt idx="5">
                  <c:v>294650.85148346698</c:v>
                </c:pt>
                <c:pt idx="6">
                  <c:v>743555.18389898003</c:v>
                </c:pt>
                <c:pt idx="7">
                  <c:v>598646.99775577802</c:v>
                </c:pt>
                <c:pt idx="8">
                  <c:v>580026.42336754699</c:v>
                </c:pt>
                <c:pt idx="9">
                  <c:v>564489.03239599406</c:v>
                </c:pt>
                <c:pt idx="10">
                  <c:v>553771.20575925906</c:v>
                </c:pt>
                <c:pt idx="11">
                  <c:v>619832.96206459706</c:v>
                </c:pt>
                <c:pt idx="12">
                  <c:v>517120.34586374398</c:v>
                </c:pt>
                <c:pt idx="13">
                  <c:v>571185.29438194702</c:v>
                </c:pt>
                <c:pt idx="14">
                  <c:v>437141.227277481</c:v>
                </c:pt>
                <c:pt idx="15">
                  <c:v>552385.56614070095</c:v>
                </c:pt>
                <c:pt idx="16">
                  <c:v>574832.518651744</c:v>
                </c:pt>
                <c:pt idx="17">
                  <c:v>580313.72539957904</c:v>
                </c:pt>
                <c:pt idx="18">
                  <c:v>582594.16461099102</c:v>
                </c:pt>
                <c:pt idx="19">
                  <c:v>585719.61909073999</c:v>
                </c:pt>
                <c:pt idx="20">
                  <c:v>587076.42853051005</c:v>
                </c:pt>
                <c:pt idx="21">
                  <c:v>588842.78658645798</c:v>
                </c:pt>
                <c:pt idx="22">
                  <c:v>589627.86720530596</c:v>
                </c:pt>
                <c:pt idx="23">
                  <c:v>590621.01824255998</c:v>
                </c:pt>
                <c:pt idx="24">
                  <c:v>591068.23168024095</c:v>
                </c:pt>
                <c:pt idx="25">
                  <c:v>591625.01334330998</c:v>
                </c:pt>
                <c:pt idx="26">
                  <c:v>591877.54012377001</c:v>
                </c:pt>
                <c:pt idx="27">
                  <c:v>592189.170560578</c:v>
                </c:pt>
                <c:pt idx="28">
                  <c:v>592331.06610001798</c:v>
                </c:pt>
                <c:pt idx="29">
                  <c:v>592505.32437648205</c:v>
                </c:pt>
                <c:pt idx="30">
                  <c:v>592584.83738981897</c:v>
                </c:pt>
                <c:pt idx="31">
                  <c:v>592682.22911753599</c:v>
                </c:pt>
                <c:pt idx="32">
                  <c:v>592726.71698083403</c:v>
                </c:pt>
                <c:pt idx="33">
                  <c:v>592781.13276635704</c:v>
                </c:pt>
                <c:pt idx="34">
                  <c:v>592866.80216274399</c:v>
                </c:pt>
                <c:pt idx="35">
                  <c:v>592836.40451394499</c:v>
                </c:pt>
                <c:pt idx="36">
                  <c:v>1188269.2803029499</c:v>
                </c:pt>
                <c:pt idx="37">
                  <c:v>401834.33850028302</c:v>
                </c:pt>
                <c:pt idx="38">
                  <c:v>484100.41259231302</c:v>
                </c:pt>
                <c:pt idx="39">
                  <c:v>592910.18990800902</c:v>
                </c:pt>
                <c:pt idx="40">
                  <c:v>592898.88082129497</c:v>
                </c:pt>
                <c:pt idx="41">
                  <c:v>673500.345060969</c:v>
                </c:pt>
                <c:pt idx="42">
                  <c:v>592906.63409849105</c:v>
                </c:pt>
                <c:pt idx="43">
                  <c:v>592906.469843189</c:v>
                </c:pt>
                <c:pt idx="44">
                  <c:v>592906.34465250105</c:v>
                </c:pt>
                <c:pt idx="45">
                  <c:v>592906.34800120501</c:v>
                </c:pt>
                <c:pt idx="46">
                  <c:v>592906.34288065205</c:v>
                </c:pt>
                <c:pt idx="47">
                  <c:v>592906.34340891498</c:v>
                </c:pt>
                <c:pt idx="48">
                  <c:v>592906.34316900698</c:v>
                </c:pt>
                <c:pt idx="49">
                  <c:v>592906.34320836398</c:v>
                </c:pt>
                <c:pt idx="50">
                  <c:v>592906.34319612395</c:v>
                </c:pt>
                <c:pt idx="51">
                  <c:v>592906.34319876204</c:v>
                </c:pt>
                <c:pt idx="52">
                  <c:v>592906.34319823503</c:v>
                </c:pt>
                <c:pt idx="53">
                  <c:v>592906.34319853201</c:v>
                </c:pt>
                <c:pt idx="54">
                  <c:v>592906.34319864295</c:v>
                </c:pt>
                <c:pt idx="55">
                  <c:v>592906.34319880104</c:v>
                </c:pt>
                <c:pt idx="56">
                  <c:v>592906.34319894598</c:v>
                </c:pt>
                <c:pt idx="57">
                  <c:v>592906.34319909604</c:v>
                </c:pt>
                <c:pt idx="58">
                  <c:v>592906.34319924295</c:v>
                </c:pt>
                <c:pt idx="59">
                  <c:v>592906.34319939301</c:v>
                </c:pt>
                <c:pt idx="60">
                  <c:v>592906.343199539</c:v>
                </c:pt>
                <c:pt idx="61">
                  <c:v>592906.34319968906</c:v>
                </c:pt>
                <c:pt idx="62">
                  <c:v>592906.34319983702</c:v>
                </c:pt>
                <c:pt idx="63">
                  <c:v>592906.34319998603</c:v>
                </c:pt>
                <c:pt idx="64">
                  <c:v>592906.34320013202</c:v>
                </c:pt>
                <c:pt idx="65">
                  <c:v>592906.34320028301</c:v>
                </c:pt>
                <c:pt idx="66">
                  <c:v>592906.34320043004</c:v>
                </c:pt>
                <c:pt idx="67">
                  <c:v>592906.34320057801</c:v>
                </c:pt>
                <c:pt idx="68">
                  <c:v>592906.34320072795</c:v>
                </c:pt>
                <c:pt idx="69">
                  <c:v>592906.34320087405</c:v>
                </c:pt>
                <c:pt idx="70">
                  <c:v>592906.34320102399</c:v>
                </c:pt>
                <c:pt idx="71">
                  <c:v>592906.34320117196</c:v>
                </c:pt>
                <c:pt idx="72">
                  <c:v>592906.34320131899</c:v>
                </c:pt>
                <c:pt idx="73">
                  <c:v>592906.34320146905</c:v>
                </c:pt>
                <c:pt idx="74">
                  <c:v>592906.34320161596</c:v>
                </c:pt>
                <c:pt idx="75">
                  <c:v>592906.34320176498</c:v>
                </c:pt>
                <c:pt idx="76">
                  <c:v>592906.34320191399</c:v>
                </c:pt>
                <c:pt idx="77">
                  <c:v>592906.34320206102</c:v>
                </c:pt>
                <c:pt idx="78">
                  <c:v>592906.34320221003</c:v>
                </c:pt>
                <c:pt idx="79">
                  <c:v>592906.343202358</c:v>
                </c:pt>
                <c:pt idx="80">
                  <c:v>592906.34320250701</c:v>
                </c:pt>
                <c:pt idx="81">
                  <c:v>592906.34320265497</c:v>
                </c:pt>
                <c:pt idx="82">
                  <c:v>592906.343202802</c:v>
                </c:pt>
                <c:pt idx="83">
                  <c:v>592906.34320295195</c:v>
                </c:pt>
                <c:pt idx="84">
                  <c:v>592906.34320309898</c:v>
                </c:pt>
                <c:pt idx="85">
                  <c:v>592906.34320324799</c:v>
                </c:pt>
                <c:pt idx="86">
                  <c:v>592906.34320339595</c:v>
                </c:pt>
                <c:pt idx="87">
                  <c:v>592906.34320354403</c:v>
                </c:pt>
                <c:pt idx="88">
                  <c:v>592906.343203692</c:v>
                </c:pt>
                <c:pt idx="89">
                  <c:v>592906.34320384101</c:v>
                </c:pt>
                <c:pt idx="90">
                  <c:v>592906.34320398804</c:v>
                </c:pt>
                <c:pt idx="91">
                  <c:v>592906.34320413705</c:v>
                </c:pt>
                <c:pt idx="92">
                  <c:v>592906.34320428502</c:v>
                </c:pt>
                <c:pt idx="93">
                  <c:v>592906.34320443298</c:v>
                </c:pt>
                <c:pt idx="94">
                  <c:v>592906.34320458199</c:v>
                </c:pt>
                <c:pt idx="95">
                  <c:v>592906.34320472903</c:v>
                </c:pt>
                <c:pt idx="96">
                  <c:v>592906.34320487804</c:v>
                </c:pt>
                <c:pt idx="97">
                  <c:v>592906.343205026</c:v>
                </c:pt>
                <c:pt idx="98">
                  <c:v>592906.34320517501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85-4343-A455-147B94D43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544688"/>
        <c:axId val="1184541808"/>
      </c:scatterChart>
      <c:valAx>
        <c:axId val="1184544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aseline="0" err="1"/>
                  <a:t>Iteration</a:t>
                </a:r>
                <a:endParaRPr lang="fr-FR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4541808"/>
        <c:crosses val="autoZero"/>
        <c:crossBetween val="midCat"/>
      </c:valAx>
      <c:valAx>
        <c:axId val="118454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aseline="0" err="1"/>
                  <a:t>Thrust</a:t>
                </a:r>
                <a:r>
                  <a:rPr lang="fr-FR" sz="1600" baseline="0"/>
                  <a:t> (N)</a:t>
                </a:r>
                <a:endParaRPr lang="fr-FR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4544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Feuil1!$E$10:$E$112</c:f>
              <c:numCache>
                <c:formatCode>General</c:formatCode>
                <c:ptCount val="103"/>
                <c:pt idx="0">
                  <c:v>1.2</c:v>
                </c:pt>
                <c:pt idx="1">
                  <c:v>2.2000000000000002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1.2314249749208399</c:v>
                </c:pt>
                <c:pt idx="6">
                  <c:v>1.5866044764268901</c:v>
                </c:pt>
                <c:pt idx="7">
                  <c:v>1.3105962944092999</c:v>
                </c:pt>
                <c:pt idx="8">
                  <c:v>1.188997782593</c:v>
                </c:pt>
                <c:pt idx="9">
                  <c:v>1.0977775850143401</c:v>
                </c:pt>
                <c:pt idx="10">
                  <c:v>1.02752754497101</c:v>
                </c:pt>
                <c:pt idx="11">
                  <c:v>1.0275569905083899</c:v>
                </c:pt>
                <c:pt idx="12">
                  <c:v>0.90076341066683197</c:v>
                </c:pt>
                <c:pt idx="13">
                  <c:v>1.0275569905341599</c:v>
                </c:pt>
                <c:pt idx="14">
                  <c:v>0.946608444530465</c:v>
                </c:pt>
                <c:pt idx="15">
                  <c:v>0.70588165080409304</c:v>
                </c:pt>
                <c:pt idx="16">
                  <c:v>0.930961601397026</c:v>
                </c:pt>
                <c:pt idx="17">
                  <c:v>0.94965728899495805</c:v>
                </c:pt>
                <c:pt idx="18">
                  <c:v>0.95414260366281001</c:v>
                </c:pt>
                <c:pt idx="19">
                  <c:v>0.95604714472352503</c:v>
                </c:pt>
                <c:pt idx="20">
                  <c:v>0.95857644471822101</c:v>
                </c:pt>
                <c:pt idx="21">
                  <c:v>0.95971783578700098</c:v>
                </c:pt>
                <c:pt idx="22">
                  <c:v>0.96112870235026204</c:v>
                </c:pt>
                <c:pt idx="23">
                  <c:v>0.961801045773089</c:v>
                </c:pt>
                <c:pt idx="24">
                  <c:v>0.96257885270292998</c:v>
                </c:pt>
                <c:pt idx="25">
                  <c:v>0.96297509067248099</c:v>
                </c:pt>
                <c:pt idx="26">
                  <c:v>0.96339664793213498</c:v>
                </c:pt>
                <c:pt idx="27">
                  <c:v>0.96363413244995699</c:v>
                </c:pt>
                <c:pt idx="28">
                  <c:v>0.96385587265307304</c:v>
                </c:pt>
                <c:pt idx="29">
                  <c:v>0.964003253933714</c:v>
                </c:pt>
                <c:pt idx="30">
                  <c:v>0.96411312663834203</c:v>
                </c:pt>
                <c:pt idx="31">
                  <c:v>0.96420973487595596</c:v>
                </c:pt>
                <c:pt idx="32">
                  <c:v>0.96425704386991795</c:v>
                </c:pt>
                <c:pt idx="33">
                  <c:v>0.96432515589764101</c:v>
                </c:pt>
                <c:pt idx="34">
                  <c:v>0.96433749554845105</c:v>
                </c:pt>
                <c:pt idx="35">
                  <c:v>0.96437525395555901</c:v>
                </c:pt>
                <c:pt idx="36">
                  <c:v>0.96438245259390398</c:v>
                </c:pt>
                <c:pt idx="37">
                  <c:v>0.98107597801046598</c:v>
                </c:pt>
                <c:pt idx="38">
                  <c:v>0.81003703461708099</c:v>
                </c:pt>
                <c:pt idx="39">
                  <c:v>0.89309897271266503</c:v>
                </c:pt>
                <c:pt idx="40">
                  <c:v>0.964394580948015</c:v>
                </c:pt>
                <c:pt idx="41">
                  <c:v>0.96436942449995899</c:v>
                </c:pt>
                <c:pt idx="42">
                  <c:v>1.0242637665247301</c:v>
                </c:pt>
                <c:pt idx="43">
                  <c:v>0.96437572995869503</c:v>
                </c:pt>
                <c:pt idx="44">
                  <c:v>0.964359638319497</c:v>
                </c:pt>
                <c:pt idx="45">
                  <c:v>0.96434357953880501</c:v>
                </c:pt>
                <c:pt idx="46">
                  <c:v>0.96432762637768599</c:v>
                </c:pt>
                <c:pt idx="47">
                  <c:v>0.96431166741438201</c:v>
                </c:pt>
                <c:pt idx="48">
                  <c:v>0.96429571412984305</c:v>
                </c:pt>
                <c:pt idx="49">
                  <c:v>0.96427976130554505</c:v>
                </c:pt>
                <c:pt idx="50">
                  <c:v>0.96426380979313597</c:v>
                </c:pt>
                <c:pt idx="51">
                  <c:v>0.96424785932343604</c:v>
                </c:pt>
                <c:pt idx="52">
                  <c:v>0.964231909950377</c:v>
                </c:pt>
                <c:pt idx="53">
                  <c:v>0.96421596165916101</c:v>
                </c:pt>
                <c:pt idx="54">
                  <c:v>0.96420001445290604</c:v>
                </c:pt>
                <c:pt idx="55">
                  <c:v>0.96418406833066805</c:v>
                </c:pt>
                <c:pt idx="56">
                  <c:v>0.96416812329250801</c:v>
                </c:pt>
                <c:pt idx="57">
                  <c:v>0.96415217933825403</c:v>
                </c:pt>
                <c:pt idx="58">
                  <c:v>0.964136236467795</c:v>
                </c:pt>
                <c:pt idx="59">
                  <c:v>0.96412029468100002</c:v>
                </c:pt>
                <c:pt idx="60">
                  <c:v>0.96410435397774696</c:v>
                </c:pt>
                <c:pt idx="61">
                  <c:v>0.96408841435790804</c:v>
                </c:pt>
                <c:pt idx="62">
                  <c:v>0.96407247582136202</c:v>
                </c:pt>
                <c:pt idx="63">
                  <c:v>0.96405653836798</c:v>
                </c:pt>
                <c:pt idx="64">
                  <c:v>0.96404060199763997</c:v>
                </c:pt>
                <c:pt idx="65">
                  <c:v>0.96402466671021303</c:v>
                </c:pt>
                <c:pt idx="66">
                  <c:v>0.96400873250557995</c:v>
                </c:pt>
                <c:pt idx="67">
                  <c:v>0.96399279938361104</c:v>
                </c:pt>
                <c:pt idx="68">
                  <c:v>0.96397686734418297</c:v>
                </c:pt>
                <c:pt idx="69">
                  <c:v>0.96396093638717195</c:v>
                </c:pt>
                <c:pt idx="70">
                  <c:v>0.96394500651244996</c:v>
                </c:pt>
                <c:pt idx="71">
                  <c:v>0.963929077719896</c:v>
                </c:pt>
                <c:pt idx="72">
                  <c:v>0.96391315000938205</c:v>
                </c:pt>
                <c:pt idx="73">
                  <c:v>0.96389722338078399</c:v>
                </c:pt>
                <c:pt idx="74">
                  <c:v>0.96388129783398002</c:v>
                </c:pt>
                <c:pt idx="75">
                  <c:v>0.96386537336884104</c:v>
                </c:pt>
                <c:pt idx="76">
                  <c:v>0.96384944998524502</c:v>
                </c:pt>
                <c:pt idx="77">
                  <c:v>0.96383352768306596</c:v>
                </c:pt>
                <c:pt idx="78">
                  <c:v>0.96381760646217896</c:v>
                </c:pt>
                <c:pt idx="79">
                  <c:v>0.96380168632246199</c:v>
                </c:pt>
                <c:pt idx="80">
                  <c:v>0.96378576726378595</c:v>
                </c:pt>
                <c:pt idx="81">
                  <c:v>0.96376984928603004</c:v>
                </c:pt>
                <c:pt idx="82">
                  <c:v>0.96375393238906804</c:v>
                </c:pt>
                <c:pt idx="83">
                  <c:v>0.96373801657277502</c:v>
                </c:pt>
                <c:pt idx="84">
                  <c:v>0.963722101837027</c:v>
                </c:pt>
                <c:pt idx="85">
                  <c:v>0.96370618818169795</c:v>
                </c:pt>
                <c:pt idx="86">
                  <c:v>0.96369027560666598</c:v>
                </c:pt>
                <c:pt idx="87">
                  <c:v>0.96367436411180396</c:v>
                </c:pt>
                <c:pt idx="88">
                  <c:v>0.96365845369698899</c:v>
                </c:pt>
                <c:pt idx="89">
                  <c:v>0.96364254436209695</c:v>
                </c:pt>
                <c:pt idx="90">
                  <c:v>0.96362663610700205</c:v>
                </c:pt>
                <c:pt idx="91">
                  <c:v>0.96361072893157895</c:v>
                </c:pt>
                <c:pt idx="92">
                  <c:v>0.96359482283570597</c:v>
                </c:pt>
                <c:pt idx="93">
                  <c:v>0.96357891781925598</c:v>
                </c:pt>
                <c:pt idx="94">
                  <c:v>0.96356301388210697</c:v>
                </c:pt>
                <c:pt idx="95">
                  <c:v>0.96354711102413304</c:v>
                </c:pt>
                <c:pt idx="96">
                  <c:v>0.96353120924520896</c:v>
                </c:pt>
                <c:pt idx="97">
                  <c:v>0.96351530854521406</c:v>
                </c:pt>
                <c:pt idx="98">
                  <c:v>0.96349940892401997</c:v>
                </c:pt>
                <c:pt idx="99">
                  <c:v>0.96348351038150504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AA-473D-846D-B5428D5CF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7985887"/>
        <c:axId val="1239855712"/>
      </c:scatterChart>
      <c:valAx>
        <c:axId val="1437985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err="1"/>
                  <a:t>Iteration</a:t>
                </a:r>
                <a:endParaRPr lang="fr-FR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39855712"/>
        <c:crosses val="autoZero"/>
        <c:crossBetween val="midCat"/>
      </c:valAx>
      <c:valAx>
        <c:axId val="123985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err="1"/>
                  <a:t>Diameter</a:t>
                </a:r>
                <a:r>
                  <a:rPr lang="fr-FR" sz="1600"/>
                  <a:t>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379858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719680"/>
          </a:xfrm>
          <a:prstGeom prst="rect">
            <a:avLst/>
          </a:prstGeom>
        </p:spPr>
        <p:txBody>
          <a:bodyPr vert="horz" lIns="43765" tIns="21884" rIns="43765" bIns="21884" rtlCol="0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804" y="1"/>
            <a:ext cx="4301543" cy="719680"/>
          </a:xfrm>
          <a:prstGeom prst="rect">
            <a:avLst/>
          </a:prstGeom>
        </p:spPr>
        <p:txBody>
          <a:bodyPr vert="horz" lIns="43765" tIns="21884" rIns="43765" bIns="21884" rtlCol="0"/>
          <a:lstStyle>
            <a:lvl1pPr algn="r">
              <a:defRPr sz="600"/>
            </a:lvl1pPr>
          </a:lstStyle>
          <a:p>
            <a:fld id="{0407D5B4-BD5D-4949-AC51-0EB13A7AFDE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149600" y="1793875"/>
            <a:ext cx="362743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765" tIns="21884" rIns="43765" bIns="2188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665" y="6908775"/>
            <a:ext cx="7941310" cy="5652422"/>
          </a:xfrm>
          <a:prstGeom prst="rect">
            <a:avLst/>
          </a:prstGeom>
        </p:spPr>
        <p:txBody>
          <a:bodyPr vert="horz" lIns="43765" tIns="21884" rIns="43765" bIns="2188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13636084"/>
            <a:ext cx="4301543" cy="719680"/>
          </a:xfrm>
          <a:prstGeom prst="rect">
            <a:avLst/>
          </a:prstGeom>
        </p:spPr>
        <p:txBody>
          <a:bodyPr vert="horz" lIns="43765" tIns="21884" rIns="43765" bIns="21884" rtlCol="0" anchor="b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804" y="13636084"/>
            <a:ext cx="4301543" cy="719680"/>
          </a:xfrm>
          <a:prstGeom prst="rect">
            <a:avLst/>
          </a:prstGeom>
        </p:spPr>
        <p:txBody>
          <a:bodyPr vert="horz" lIns="43765" tIns="21884" rIns="43765" bIns="21884" rtlCol="0" anchor="b"/>
          <a:lstStyle>
            <a:lvl1pPr algn="r">
              <a:defRPr sz="600"/>
            </a:lvl1pPr>
          </a:lstStyle>
          <a:p>
            <a:fld id="{55BC43E4-F82B-4484-8432-26986A09A5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672096"/>
            <a:ext cx="18176081" cy="9938938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4994317"/>
            <a:ext cx="16037719" cy="6892493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519918"/>
            <a:ext cx="4610844" cy="241931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519918"/>
            <a:ext cx="13565237" cy="2419312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117187"/>
            <a:ext cx="18443377" cy="11875178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9104709"/>
            <a:ext cx="18443377" cy="624487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7599587"/>
            <a:ext cx="9088041" cy="18113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7599587"/>
            <a:ext cx="9088041" cy="18113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1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519924"/>
            <a:ext cx="18443377" cy="55179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6998231"/>
            <a:ext cx="9046274" cy="342972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0427955"/>
            <a:ext cx="9046274" cy="15337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6998231"/>
            <a:ext cx="9090826" cy="3429724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0427955"/>
            <a:ext cx="9090826" cy="15337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903201"/>
            <a:ext cx="6896776" cy="6661203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110391"/>
            <a:ext cx="10825460" cy="2028759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8564404"/>
            <a:ext cx="6896776" cy="1586661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903201"/>
            <a:ext cx="6896776" cy="6661203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110391"/>
            <a:ext cx="10825460" cy="2028759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8564404"/>
            <a:ext cx="6896776" cy="15866618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519924"/>
            <a:ext cx="18443377" cy="551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7599587"/>
            <a:ext cx="18443377" cy="1811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6459785"/>
            <a:ext cx="4811316" cy="151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2B2E-CDEB-46D6-B0D8-6E92A532AD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6459785"/>
            <a:ext cx="7216973" cy="151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6459785"/>
            <a:ext cx="4811316" cy="151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2297-68F9-4CE2-AC16-6951DAFB32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hart" Target="../charts/chart4.xml"/><Relationship Id="rId1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2BAF4FB-988C-B8CD-E1C9-F42B9CE03533}"/>
              </a:ext>
            </a:extLst>
          </p:cNvPr>
          <p:cNvSpPr/>
          <p:nvPr/>
        </p:nvSpPr>
        <p:spPr>
          <a:xfrm>
            <a:off x="-44132" y="3174577"/>
            <a:ext cx="7359332" cy="14289040"/>
          </a:xfrm>
          <a:prstGeom prst="rect">
            <a:avLst/>
          </a:prstGeom>
          <a:solidFill>
            <a:srgbClr val="0129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772" b="1">
              <a:solidFill>
                <a:schemeClr val="bg1"/>
              </a:solidFill>
            </a:endParaRPr>
          </a:p>
        </p:txBody>
      </p:sp>
      <p:sp>
        <p:nvSpPr>
          <p:cNvPr id="84" name="Triangle rectangle 83">
            <a:extLst>
              <a:ext uri="{FF2B5EF4-FFF2-40B4-BE49-F238E27FC236}">
                <a16:creationId xmlns:a16="http://schemas.microsoft.com/office/drawing/2014/main" id="{50A648DB-95FB-420B-A810-767C045884DD}"/>
              </a:ext>
            </a:extLst>
          </p:cNvPr>
          <p:cNvSpPr/>
          <p:nvPr/>
        </p:nvSpPr>
        <p:spPr>
          <a:xfrm rot="16200000">
            <a:off x="15248455" y="20424083"/>
            <a:ext cx="2382519" cy="9887824"/>
          </a:xfrm>
          <a:prstGeom prst="rtTriangl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sp>
        <p:nvSpPr>
          <p:cNvPr id="83" name="Triangle rectangle 82">
            <a:extLst>
              <a:ext uri="{FF2B5EF4-FFF2-40B4-BE49-F238E27FC236}">
                <a16:creationId xmlns:a16="http://schemas.microsoft.com/office/drawing/2014/main" id="{E80F6BA7-285D-4E8D-AD55-BCEE7FD74E29}"/>
              </a:ext>
            </a:extLst>
          </p:cNvPr>
          <p:cNvSpPr/>
          <p:nvPr/>
        </p:nvSpPr>
        <p:spPr>
          <a:xfrm>
            <a:off x="0" y="0"/>
            <a:ext cx="2321316" cy="2806188"/>
          </a:xfrm>
          <a:prstGeom prst="rtTriangl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D0733C-BCFA-45D8-9C74-C28A830800EC}"/>
              </a:ext>
            </a:extLst>
          </p:cNvPr>
          <p:cNvSpPr/>
          <p:nvPr/>
        </p:nvSpPr>
        <p:spPr>
          <a:xfrm>
            <a:off x="-1" y="1168105"/>
            <a:ext cx="21383625" cy="2001647"/>
          </a:xfrm>
          <a:prstGeom prst="rect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sp>
        <p:nvSpPr>
          <p:cNvPr id="79" name="Organigramme : Entrée manuelle 25">
            <a:extLst>
              <a:ext uri="{FF2B5EF4-FFF2-40B4-BE49-F238E27FC236}">
                <a16:creationId xmlns:a16="http://schemas.microsoft.com/office/drawing/2014/main" id="{BD2EF0A4-F388-4899-AFDF-61774E737308}"/>
              </a:ext>
            </a:extLst>
          </p:cNvPr>
          <p:cNvSpPr/>
          <p:nvPr/>
        </p:nvSpPr>
        <p:spPr>
          <a:xfrm flipH="1">
            <a:off x="-44132" y="24777692"/>
            <a:ext cx="21427756" cy="3699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84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848 h 10000"/>
              <a:gd name="connsiteX0" fmla="*/ 0 w 10000"/>
              <a:gd name="connsiteY0" fmla="*/ 18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849 h 10000"/>
              <a:gd name="connsiteX0" fmla="*/ 0 w 10000"/>
              <a:gd name="connsiteY0" fmla="*/ 1729 h 9880"/>
              <a:gd name="connsiteX1" fmla="*/ 10000 w 10000"/>
              <a:gd name="connsiteY1" fmla="*/ 0 h 9880"/>
              <a:gd name="connsiteX2" fmla="*/ 10000 w 10000"/>
              <a:gd name="connsiteY2" fmla="*/ 9880 h 9880"/>
              <a:gd name="connsiteX3" fmla="*/ 0 w 10000"/>
              <a:gd name="connsiteY3" fmla="*/ 9880 h 9880"/>
              <a:gd name="connsiteX4" fmla="*/ 0 w 10000"/>
              <a:gd name="connsiteY4" fmla="*/ 1729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1729"/>
                </a:moveTo>
                <a:lnTo>
                  <a:pt x="10000" y="0"/>
                </a:lnTo>
                <a:lnTo>
                  <a:pt x="10000" y="9880"/>
                </a:lnTo>
                <a:lnTo>
                  <a:pt x="0" y="9880"/>
                </a:lnTo>
                <a:lnTo>
                  <a:pt x="0" y="1729"/>
                </a:lnTo>
                <a:close/>
              </a:path>
            </a:pathLst>
          </a:custGeom>
          <a:solidFill>
            <a:srgbClr val="012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sp>
        <p:nvSpPr>
          <p:cNvPr id="26" name="Organigramme : Entrée manuelle 25">
            <a:extLst>
              <a:ext uri="{FF2B5EF4-FFF2-40B4-BE49-F238E27FC236}">
                <a16:creationId xmlns:a16="http://schemas.microsoft.com/office/drawing/2014/main" id="{879F2F33-9830-47B3-A7BD-D9CD08878068}"/>
              </a:ext>
            </a:extLst>
          </p:cNvPr>
          <p:cNvSpPr/>
          <p:nvPr/>
        </p:nvSpPr>
        <p:spPr>
          <a:xfrm flipH="1">
            <a:off x="-50801" y="25178260"/>
            <a:ext cx="21453158" cy="336975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84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848 h 10000"/>
              <a:gd name="connsiteX0" fmla="*/ 0 w 10000"/>
              <a:gd name="connsiteY0" fmla="*/ 184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84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84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1849"/>
                </a:lnTo>
                <a:close/>
              </a:path>
            </a:pathLst>
          </a:cu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62019C-76C6-474B-B17A-EE9474AC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26245" r="15578" b="18705"/>
          <a:stretch/>
        </p:blipFill>
        <p:spPr>
          <a:xfrm>
            <a:off x="985367" y="271951"/>
            <a:ext cx="3514566" cy="6456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DD49B0-C847-4810-9BC5-4A485ACFB8A9}"/>
              </a:ext>
            </a:extLst>
          </p:cNvPr>
          <p:cNvSpPr txBox="1"/>
          <p:nvPr/>
        </p:nvSpPr>
        <p:spPr>
          <a:xfrm>
            <a:off x="6382855" y="2250532"/>
            <a:ext cx="8262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Commercial </a:t>
            </a:r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Hypersonic</a:t>
            </a:r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 Aircraft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F4EA00F-E888-A310-CCC7-B0D028A5CCDE}"/>
              </a:ext>
            </a:extLst>
          </p:cNvPr>
          <p:cNvSpPr txBox="1"/>
          <p:nvPr/>
        </p:nvSpPr>
        <p:spPr>
          <a:xfrm>
            <a:off x="3635534" y="1168105"/>
            <a:ext cx="14119698" cy="1137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90" b="1" i="1">
                <a:solidFill>
                  <a:srgbClr val="012942"/>
                </a:solidFill>
                <a:latin typeface="Gilmer Regular" panose="00000500000000000000" pitchFamily="50" charset="0"/>
              </a:rPr>
              <a:t>Multi-</a:t>
            </a:r>
            <a:r>
              <a:rPr lang="fr-FR" sz="679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Disciplinary</a:t>
            </a:r>
            <a:r>
              <a:rPr lang="fr-FR" sz="6790" b="1" i="1">
                <a:solidFill>
                  <a:srgbClr val="012942"/>
                </a:solidFill>
                <a:latin typeface="Gilmer Regular" panose="00000500000000000000" pitchFamily="50" charset="0"/>
              </a:rPr>
              <a:t> </a:t>
            </a:r>
            <a:r>
              <a:rPr lang="fr-FR" sz="679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Optimization</a:t>
            </a:r>
            <a:r>
              <a:rPr lang="fr-FR" sz="6790" b="1" i="1">
                <a:solidFill>
                  <a:srgbClr val="012942"/>
                </a:solidFill>
                <a:latin typeface="Gilmer Regular" panose="00000500000000000000" pitchFamily="50" charset="0"/>
              </a:rPr>
              <a:t> (MDO)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9210F6C-C140-2D53-779E-FDFBC9ECCB0A}"/>
              </a:ext>
            </a:extLst>
          </p:cNvPr>
          <p:cNvGrpSpPr/>
          <p:nvPr/>
        </p:nvGrpSpPr>
        <p:grpSpPr>
          <a:xfrm>
            <a:off x="905908" y="26035253"/>
            <a:ext cx="19953901" cy="2279740"/>
            <a:chOff x="1116737" y="24188064"/>
            <a:chExt cx="19953901" cy="2279740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132AF20-8300-4C72-AB7E-608E9F2EBA7E}"/>
                </a:ext>
              </a:extLst>
            </p:cNvPr>
            <p:cNvSpPr txBox="1"/>
            <p:nvPr/>
          </p:nvSpPr>
          <p:spPr>
            <a:xfrm>
              <a:off x="1767945" y="24188064"/>
              <a:ext cx="12408012" cy="672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72">
                  <a:solidFill>
                    <a:srgbClr val="002A42"/>
                  </a:solidFill>
                  <a:latin typeface="Gilmer Regular" panose="00000500000000000000" pitchFamily="50" charset="0"/>
                </a:rPr>
                <a:t>Add more design constraint to our optimization (Range, PAX…)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2A267C14-7D15-4E87-9F66-3E0F1D3D598C}"/>
                </a:ext>
              </a:extLst>
            </p:cNvPr>
            <p:cNvSpPr txBox="1"/>
            <p:nvPr/>
          </p:nvSpPr>
          <p:spPr>
            <a:xfrm>
              <a:off x="1765011" y="24991527"/>
              <a:ext cx="17973703" cy="672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72">
                  <a:solidFill>
                    <a:srgbClr val="002A42"/>
                  </a:solidFill>
                  <a:latin typeface="Gilmer Regular" panose="00000500000000000000" pitchFamily="50" charset="0"/>
                </a:rPr>
                <a:t>Predict and Optimize the behavior of every physic model (CFD &amp; experimental validation)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50651F4-2016-40E0-ABCF-6F41F29BC94A}"/>
                </a:ext>
              </a:extLst>
            </p:cNvPr>
            <p:cNvSpPr txBox="1"/>
            <p:nvPr/>
          </p:nvSpPr>
          <p:spPr>
            <a:xfrm>
              <a:off x="1831910" y="25794991"/>
              <a:ext cx="19238728" cy="672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72">
                  <a:solidFill>
                    <a:srgbClr val="002A42"/>
                  </a:solidFill>
                  <a:latin typeface="Gilmer Regular" panose="00000500000000000000" pitchFamily="50" charset="0"/>
                </a:rPr>
                <a:t>Exploration of technologies and concepts to evaluate the viability of hypersonic commercial flight</a:t>
              </a:r>
            </a:p>
          </p:txBody>
        </p:sp>
        <p:pic>
          <p:nvPicPr>
            <p:cNvPr id="30" name="Picture 14">
              <a:extLst>
                <a:ext uri="{FF2B5EF4-FFF2-40B4-BE49-F238E27FC236}">
                  <a16:creationId xmlns:a16="http://schemas.microsoft.com/office/drawing/2014/main" id="{51360BA1-0939-32B8-81C1-6040D04D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132679" y="24280841"/>
              <a:ext cx="632332" cy="577820"/>
            </a:xfrm>
            <a:prstGeom prst="rect">
              <a:avLst/>
            </a:prstGeom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16D2C56C-E3CC-2FE6-AC82-344D39F4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116737" y="25051251"/>
              <a:ext cx="547645" cy="488068"/>
            </a:xfrm>
            <a:prstGeom prst="rect">
              <a:avLst/>
            </a:prstGeom>
          </p:spPr>
        </p:pic>
        <p:pic>
          <p:nvPicPr>
            <p:cNvPr id="41" name="Picture 279">
              <a:extLst>
                <a:ext uri="{FF2B5EF4-FFF2-40B4-BE49-F238E27FC236}">
                  <a16:creationId xmlns:a16="http://schemas.microsoft.com/office/drawing/2014/main" id="{052123C8-6058-4415-B8FB-3D20AA374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9446" y="25812127"/>
              <a:ext cx="565565" cy="5661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491C957-D480-0135-2BB0-B942EA659DDE}"/>
              </a:ext>
            </a:extLst>
          </p:cNvPr>
          <p:cNvSpPr/>
          <p:nvPr/>
        </p:nvSpPr>
        <p:spPr>
          <a:xfrm>
            <a:off x="14464192" y="3169752"/>
            <a:ext cx="6963565" cy="14229392"/>
          </a:xfrm>
          <a:prstGeom prst="rect">
            <a:avLst/>
          </a:prstGeom>
          <a:solidFill>
            <a:srgbClr val="0129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772" b="1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21BD39-19B8-C72E-B7A3-8BA52D6F9C63}"/>
              </a:ext>
            </a:extLst>
          </p:cNvPr>
          <p:cNvSpPr txBox="1"/>
          <p:nvPr/>
        </p:nvSpPr>
        <p:spPr>
          <a:xfrm>
            <a:off x="1737642" y="3402661"/>
            <a:ext cx="3568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err="1">
                <a:solidFill>
                  <a:srgbClr val="FEB81A"/>
                </a:solidFill>
                <a:latin typeface="Gilmer Regular" panose="00000500000000000000" pitchFamily="50" charset="0"/>
              </a:rPr>
              <a:t>Aerodynamic</a:t>
            </a:r>
            <a:endParaRPr lang="fr-FR" sz="4800" b="1" i="1">
              <a:solidFill>
                <a:srgbClr val="FEB81A"/>
              </a:solidFill>
              <a:latin typeface="Gilmer Regular" panose="00000500000000000000" pitchFamily="50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D3F627-06B6-2E65-9530-B42B7750267E}"/>
              </a:ext>
            </a:extLst>
          </p:cNvPr>
          <p:cNvSpPr txBox="1"/>
          <p:nvPr/>
        </p:nvSpPr>
        <p:spPr>
          <a:xfrm>
            <a:off x="9300823" y="3369753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Structure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C6A786-6A90-A3A9-F24A-37730C56F8AF}"/>
              </a:ext>
            </a:extLst>
          </p:cNvPr>
          <p:cNvSpPr txBox="1"/>
          <p:nvPr/>
        </p:nvSpPr>
        <p:spPr>
          <a:xfrm>
            <a:off x="16200455" y="3402661"/>
            <a:ext cx="2898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FEB81A"/>
                </a:solidFill>
                <a:latin typeface="Gilmer Regular" panose="00000500000000000000" pitchFamily="50" charset="0"/>
              </a:rPr>
              <a:t>Propulsion</a:t>
            </a:r>
          </a:p>
        </p:txBody>
      </p:sp>
      <p:pic>
        <p:nvPicPr>
          <p:cNvPr id="20" name="Image 19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6B9F8E01-EACD-3107-AA8D-221680E440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731" y="11774334"/>
            <a:ext cx="6470486" cy="366952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76F946-CD45-A1AD-5582-A9F0B6FB52F5}"/>
              </a:ext>
            </a:extLst>
          </p:cNvPr>
          <p:cNvSpPr txBox="1"/>
          <p:nvPr/>
        </p:nvSpPr>
        <p:spPr>
          <a:xfrm>
            <a:off x="15915834" y="9695852"/>
            <a:ext cx="4060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err="1">
                <a:solidFill>
                  <a:schemeClr val="bg1"/>
                </a:solidFill>
                <a:latin typeface="Gilmer Regular" panose="00000500000000000000" pitchFamily="50" charset="0"/>
              </a:rPr>
              <a:t>Simplified</a:t>
            </a:r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 </a:t>
            </a:r>
            <a:r>
              <a:rPr lang="fr-FR" sz="3000" err="1">
                <a:solidFill>
                  <a:schemeClr val="bg1"/>
                </a:solidFill>
                <a:latin typeface="Gilmer Regular" panose="00000500000000000000" pitchFamily="50" charset="0"/>
              </a:rPr>
              <a:t>RamJet</a:t>
            </a:r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 Model</a:t>
            </a:r>
          </a:p>
        </p:txBody>
      </p:sp>
      <p:pic>
        <p:nvPicPr>
          <p:cNvPr id="24" name="Image 23" descr="Une image contenant diagramm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F8B4E5DD-D297-9350-78B9-DC93980EF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19" y="5635097"/>
            <a:ext cx="2992324" cy="28438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CF5C50F-863C-DCFE-AD1A-C87EA9FC60B1}"/>
              </a:ext>
            </a:extLst>
          </p:cNvPr>
          <p:cNvSpPr txBox="1"/>
          <p:nvPr/>
        </p:nvSpPr>
        <p:spPr>
          <a:xfrm>
            <a:off x="2121657" y="4479377"/>
            <a:ext cx="2800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Use of Hyper.exe</a:t>
            </a:r>
          </a:p>
        </p:txBody>
      </p:sp>
      <p:graphicFrame>
        <p:nvGraphicFramePr>
          <p:cNvPr id="44" name="Graphique 43">
            <a:extLst>
              <a:ext uri="{FF2B5EF4-FFF2-40B4-BE49-F238E27FC236}">
                <a16:creationId xmlns:a16="http://schemas.microsoft.com/office/drawing/2014/main" id="{2068CD36-A12C-465E-9B37-64926CDDA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529741"/>
              </p:ext>
            </p:extLst>
          </p:nvPr>
        </p:nvGraphicFramePr>
        <p:xfrm>
          <a:off x="3144655" y="12573378"/>
          <a:ext cx="3985477" cy="385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8" name="ZoneTexte 47">
            <a:extLst>
              <a:ext uri="{FF2B5EF4-FFF2-40B4-BE49-F238E27FC236}">
                <a16:creationId xmlns:a16="http://schemas.microsoft.com/office/drawing/2014/main" id="{DD42F0EA-6688-4813-30F2-CFEE33077AE1}"/>
              </a:ext>
            </a:extLst>
          </p:cNvPr>
          <p:cNvSpPr txBox="1"/>
          <p:nvPr/>
        </p:nvSpPr>
        <p:spPr>
          <a:xfrm>
            <a:off x="175435" y="13229659"/>
            <a:ext cx="29111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Validation:</a:t>
            </a:r>
          </a:p>
          <a:p>
            <a:endParaRPr lang="fr-FR" sz="3000">
              <a:solidFill>
                <a:schemeClr val="bg1"/>
              </a:solidFill>
              <a:latin typeface="Gilmer Regular" panose="00000500000000000000" pitchFamily="50" charset="0"/>
            </a:endParaRPr>
          </a:p>
          <a:p>
            <a:pPr marL="457200" indent="-457200">
              <a:buFontTx/>
              <a:buChar char="-"/>
            </a:pPr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CFD</a:t>
            </a:r>
          </a:p>
          <a:p>
            <a:pPr marL="457200" indent="-457200">
              <a:buFontTx/>
              <a:buChar char="-"/>
            </a:pPr>
            <a:r>
              <a:rPr lang="fr-FR" sz="3000" err="1">
                <a:solidFill>
                  <a:schemeClr val="bg1"/>
                </a:solidFill>
                <a:latin typeface="Gilmer Regular" panose="00000500000000000000" pitchFamily="50" charset="0"/>
              </a:rPr>
              <a:t>Unprecise</a:t>
            </a:r>
            <a:r>
              <a:rPr lang="fr-FR" sz="3000">
                <a:solidFill>
                  <a:schemeClr val="bg1"/>
                </a:solidFill>
                <a:latin typeface="Gilmer Regular" panose="00000500000000000000" pitchFamily="50" charset="0"/>
              </a:rPr>
              <a:t> </a:t>
            </a:r>
            <a:r>
              <a:rPr lang="fr-FR" sz="3000" err="1">
                <a:solidFill>
                  <a:schemeClr val="bg1"/>
                </a:solidFill>
                <a:latin typeface="Gilmer Regular" panose="00000500000000000000" pitchFamily="50" charset="0"/>
              </a:rPr>
              <a:t>experimental</a:t>
            </a:r>
            <a:endParaRPr lang="fr-FR" sz="3000">
              <a:solidFill>
                <a:schemeClr val="bg1"/>
              </a:solidFill>
              <a:latin typeface="Gilmer Regular" panose="00000500000000000000" pitchFamily="50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EEDB48-B008-F677-2FD4-6BFECF04F0EC}"/>
              </a:ext>
            </a:extLst>
          </p:cNvPr>
          <p:cNvSpPr/>
          <p:nvPr/>
        </p:nvSpPr>
        <p:spPr>
          <a:xfrm>
            <a:off x="0" y="17402688"/>
            <a:ext cx="21383625" cy="1145693"/>
          </a:xfrm>
          <a:prstGeom prst="rect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7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866FC8B-2C4F-B897-22BD-073E8E73557E}"/>
              </a:ext>
            </a:extLst>
          </p:cNvPr>
          <p:cNvSpPr txBox="1"/>
          <p:nvPr/>
        </p:nvSpPr>
        <p:spPr>
          <a:xfrm>
            <a:off x="7130132" y="17555205"/>
            <a:ext cx="707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Optimisation </a:t>
            </a:r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using</a:t>
            </a:r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 </a:t>
            </a:r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CosAPP</a:t>
            </a:r>
            <a:endParaRPr lang="fr-FR" sz="4800" b="1" i="1">
              <a:solidFill>
                <a:srgbClr val="012942"/>
              </a:solidFill>
              <a:latin typeface="Gilmer Regular" panose="00000500000000000000" pitchFamily="50" charset="0"/>
            </a:endParaRPr>
          </a:p>
        </p:txBody>
      </p:sp>
      <p:graphicFrame>
        <p:nvGraphicFramePr>
          <p:cNvPr id="51" name="Graphique 50">
            <a:extLst>
              <a:ext uri="{FF2B5EF4-FFF2-40B4-BE49-F238E27FC236}">
                <a16:creationId xmlns:a16="http://schemas.microsoft.com/office/drawing/2014/main" id="{C19312E7-BCBC-DBAA-B9D3-E0A2533EA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03009"/>
              </p:ext>
            </p:extLst>
          </p:nvPr>
        </p:nvGraphicFramePr>
        <p:xfrm>
          <a:off x="1300429" y="19993978"/>
          <a:ext cx="6177201" cy="426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89D82CD9-981E-0887-62D6-26B51066C8EA}"/>
              </a:ext>
            </a:extLst>
          </p:cNvPr>
          <p:cNvSpPr txBox="1"/>
          <p:nvPr/>
        </p:nvSpPr>
        <p:spPr>
          <a:xfrm>
            <a:off x="2742650" y="19015884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Drag </a:t>
            </a:r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reduction</a:t>
            </a:r>
            <a:endParaRPr lang="fr-FR" sz="4800" b="1" i="1">
              <a:solidFill>
                <a:srgbClr val="012942"/>
              </a:solidFill>
              <a:latin typeface="Gilmer Regular" panose="00000500000000000000" pitchFamily="50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20BB83-4075-0E0C-BFCB-7B7442474304}"/>
              </a:ext>
            </a:extLst>
          </p:cNvPr>
          <p:cNvSpPr txBox="1"/>
          <p:nvPr/>
        </p:nvSpPr>
        <p:spPr>
          <a:xfrm>
            <a:off x="9109903" y="19047923"/>
            <a:ext cx="3710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Adapte </a:t>
            </a:r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thrust</a:t>
            </a:r>
            <a:endParaRPr lang="fr-FR" sz="4800" b="1" i="1">
              <a:solidFill>
                <a:srgbClr val="012942"/>
              </a:solidFill>
              <a:latin typeface="Gilmer Regular" panose="00000500000000000000" pitchFamily="50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E6C9015-F1A9-0167-BBBC-176A64708212}"/>
              </a:ext>
            </a:extLst>
          </p:cNvPr>
          <p:cNvSpPr txBox="1"/>
          <p:nvPr/>
        </p:nvSpPr>
        <p:spPr>
          <a:xfrm>
            <a:off x="15610686" y="19032807"/>
            <a:ext cx="4670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i="1" err="1">
                <a:solidFill>
                  <a:srgbClr val="012942"/>
                </a:solidFill>
                <a:latin typeface="Gilmer Regular" panose="00000500000000000000" pitchFamily="50" charset="0"/>
              </a:rPr>
              <a:t>Reduce</a:t>
            </a:r>
            <a:r>
              <a:rPr lang="fr-FR" sz="4800" b="1" i="1">
                <a:solidFill>
                  <a:srgbClr val="012942"/>
                </a:solidFill>
                <a:latin typeface="Gilmer Regular" panose="00000500000000000000" pitchFamily="50" charset="0"/>
              </a:rPr>
              <a:t> engin size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9362B-EAE7-B24A-479F-3115A9D7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127" y="24423"/>
            <a:ext cx="2507685" cy="10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27AC6F-4E09-7AB0-6C25-99082EA6374C}"/>
              </a:ext>
            </a:extLst>
          </p:cNvPr>
          <p:cNvSpPr txBox="1"/>
          <p:nvPr/>
        </p:nvSpPr>
        <p:spPr>
          <a:xfrm>
            <a:off x="3286294" y="5167061"/>
            <a:ext cx="356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Modelling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using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conceptual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design of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hypersonic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plane</a:t>
            </a:r>
          </a:p>
          <a:p>
            <a:endParaRPr lang="fr-FR" sz="2800">
              <a:solidFill>
                <a:schemeClr val="bg1"/>
              </a:solidFill>
              <a:latin typeface="Gilmer Regular" panose="00000500000000000000"/>
            </a:endParaRPr>
          </a:p>
          <a:p>
            <a:pPr marL="285750" indent="-285750">
              <a:buFontTx/>
              <a:buChar char="-"/>
            </a:pP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Couple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aerodynamic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database</a:t>
            </a: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 and CFD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results</a:t>
            </a:r>
            <a:endParaRPr lang="fr-FR" sz="2800">
              <a:solidFill>
                <a:schemeClr val="bg1"/>
              </a:solidFill>
              <a:latin typeface="Gilmer Regular" panose="00000500000000000000"/>
            </a:endParaRPr>
          </a:p>
          <a:p>
            <a:pPr marL="285750" indent="-285750">
              <a:buFontTx/>
              <a:buChar char="-"/>
            </a:pPr>
            <a:endParaRPr lang="fr-FR" sz="2800">
              <a:solidFill>
                <a:schemeClr val="bg1"/>
              </a:solidFill>
              <a:latin typeface="Gilmer Regular" panose="00000500000000000000"/>
            </a:endParaRPr>
          </a:p>
          <a:p>
            <a:pPr marL="285750" indent="-285750">
              <a:buFontTx/>
              <a:buChar char="-"/>
            </a:pPr>
            <a:r>
              <a:rPr lang="fr-FR" sz="2800">
                <a:solidFill>
                  <a:schemeClr val="bg1"/>
                </a:solidFill>
                <a:latin typeface="Gilmer Regular" panose="00000500000000000000"/>
              </a:rPr>
              <a:t>Shape </a:t>
            </a:r>
            <a:r>
              <a:rPr lang="fr-FR" sz="2800" err="1">
                <a:solidFill>
                  <a:schemeClr val="bg1"/>
                </a:solidFill>
                <a:latin typeface="Gilmer Regular" panose="00000500000000000000"/>
              </a:rPr>
              <a:t>optimization</a:t>
            </a:r>
            <a:endParaRPr lang="fr-FR" sz="2800">
              <a:solidFill>
                <a:schemeClr val="bg1"/>
              </a:solidFill>
              <a:latin typeface="Gilmer Regular" panose="00000500000000000000"/>
            </a:endParaRPr>
          </a:p>
          <a:p>
            <a:pPr marL="285750" indent="-285750">
              <a:buFontTx/>
              <a:buChar char="-"/>
            </a:pPr>
            <a:endParaRPr lang="fr-FR">
              <a:solidFill>
                <a:schemeClr val="bg1"/>
              </a:solidFill>
              <a:latin typeface="Gilmer Regular" panose="00000500000000000000"/>
            </a:endParaRP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0B142068-E739-FE97-57DE-15AA53E0D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705177"/>
              </p:ext>
            </p:extLst>
          </p:nvPr>
        </p:nvGraphicFramePr>
        <p:xfrm>
          <a:off x="7876619" y="20004884"/>
          <a:ext cx="6177201" cy="422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8B13FD33-EDC6-2464-DA58-55257719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018076"/>
              </p:ext>
            </p:extLst>
          </p:nvPr>
        </p:nvGraphicFramePr>
        <p:xfrm>
          <a:off x="14823288" y="20016458"/>
          <a:ext cx="6020514" cy="415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1" name="Image 10" descr="Une image contenant texte, ligne, Police, capture d’écran&#10;&#10;Description générée automatiquement">
            <a:extLst>
              <a:ext uri="{FF2B5EF4-FFF2-40B4-BE49-F238E27FC236}">
                <a16:creationId xmlns:a16="http://schemas.microsoft.com/office/drawing/2014/main" id="{92CA4EEA-8A0F-C239-C605-A36C340A6A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65429" y="6249411"/>
            <a:ext cx="5760720" cy="19437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45199FA-4E96-96A8-65DD-6EB33A6CAB39}"/>
              </a:ext>
            </a:extLst>
          </p:cNvPr>
          <p:cNvSpPr txBox="1"/>
          <p:nvPr/>
        </p:nvSpPr>
        <p:spPr bwMode="gray">
          <a:xfrm>
            <a:off x="-952953" y="11806872"/>
            <a:ext cx="545288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fr-FR" sz="1600" b="1">
                <a:solidFill>
                  <a:schemeClr val="bg1"/>
                </a:solidFill>
              </a:rPr>
              <a:t>Pressure Coefficient distribution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65BA8AF-2BA3-BB31-1B60-4654AC0151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323" y="9645119"/>
            <a:ext cx="2992324" cy="21958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D6C1F9-CD52-D4B2-C7D6-D27FEEE1F9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94965" y="9655451"/>
            <a:ext cx="2977902" cy="218528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6B3AAF0-4E01-13EE-14A6-3F548FAAA84A}"/>
              </a:ext>
            </a:extLst>
          </p:cNvPr>
          <p:cNvSpPr txBox="1"/>
          <p:nvPr/>
        </p:nvSpPr>
        <p:spPr bwMode="gray">
          <a:xfrm>
            <a:off x="2360949" y="11833237"/>
            <a:ext cx="545288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fr-FR" sz="1600" b="1">
                <a:solidFill>
                  <a:schemeClr val="bg1"/>
                </a:solidFill>
              </a:rPr>
              <a:t>Mach distribution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F1B2A1E-09BD-C4D8-32A4-E2B28428FB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0850" y="4642256"/>
            <a:ext cx="6575607" cy="325463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EEDD14F-E587-34BA-EB97-B695F7C49EFA}"/>
              </a:ext>
            </a:extLst>
          </p:cNvPr>
          <p:cNvSpPr txBox="1"/>
          <p:nvPr/>
        </p:nvSpPr>
        <p:spPr>
          <a:xfrm>
            <a:off x="7841660" y="8869454"/>
            <a:ext cx="5883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rgbClr val="012942"/>
                </a:solidFill>
                <a:latin typeface="Gilmer Regular" panose="00000500000000000000"/>
              </a:rPr>
              <a:t>Internal stresses characterisation</a:t>
            </a:r>
          </a:p>
          <a:p>
            <a:pPr algn="ctr"/>
            <a:endParaRPr lang="en-GB" sz="2800">
              <a:solidFill>
                <a:srgbClr val="012942"/>
              </a:solidFill>
              <a:latin typeface="Gilmer Regular" panose="00000500000000000000"/>
            </a:endParaRPr>
          </a:p>
          <a:p>
            <a:pPr algn="ctr"/>
            <a:r>
              <a:rPr lang="en-GB" sz="2800">
                <a:solidFill>
                  <a:srgbClr val="012942"/>
                </a:solidFill>
                <a:latin typeface="Gilmer Regular" panose="00000500000000000000"/>
              </a:rPr>
              <a:t>Localisation and dimensioning of the main wing spars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848B2E9-ACBB-9F28-6FC5-2AD6F01614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9794" y="11311008"/>
            <a:ext cx="7099803" cy="55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638D394505A49958A3498727FB216" ma:contentTypeVersion="11" ma:contentTypeDescription="Crée un document." ma:contentTypeScope="" ma:versionID="ecd561294619a9a1c52e5087de874340">
  <xsd:schema xmlns:xsd="http://www.w3.org/2001/XMLSchema" xmlns:xs="http://www.w3.org/2001/XMLSchema" xmlns:p="http://schemas.microsoft.com/office/2006/metadata/properties" xmlns:ns2="42a0bea7-faf9-4278-80f7-25c91922026e" targetNamespace="http://schemas.microsoft.com/office/2006/metadata/properties" ma:root="true" ma:fieldsID="d639d9718ca0dda1992dab0ad4841b90" ns2:_="">
    <xsd:import namespace="42a0bea7-faf9-4278-80f7-25c9192202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0bea7-faf9-4278-80f7-25c9192202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bcd0dac3-d1e3-4d10-b792-dafe9ebe9e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a0bea7-faf9-4278-80f7-25c91922026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697532-456C-4F58-BC9E-2F73FC166431}">
  <ds:schemaRefs>
    <ds:schemaRef ds:uri="42a0bea7-faf9-4278-80f7-25c9192202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F12567-D251-4E41-BA20-91D4937FDE37}">
  <ds:schemaRefs>
    <ds:schemaRef ds:uri="42a0bea7-faf9-4278-80f7-25c9192202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425576-3A6F-4979-A7EC-23D8C7DB34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Gilmer 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CASTEL Philippe</dc:creator>
  <cp:lastModifiedBy>Alexandre RUBENSTRUNK</cp:lastModifiedBy>
  <cp:revision>1</cp:revision>
  <cp:lastPrinted>2023-10-13T12:26:01Z</cp:lastPrinted>
  <dcterms:created xsi:type="dcterms:W3CDTF">2022-05-05T14:16:46Z</dcterms:created>
  <dcterms:modified xsi:type="dcterms:W3CDTF">2025-01-23T12:49:45Z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0x010100836638D394505A49958A3498727FB216</vt:lpwstr>
  </property>
  <property fmtid="{D5CDD505-2E9C-101B-9397-08002B2CF9AE}" pid="3" name="MediaServiceImageTags">
    <vt:lpwstr/>
  </property>
</Properties>
</file>