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56" r:id="rId3"/>
    <p:sldId id="258" r:id="rId4"/>
    <p:sldId id="259" r:id="rId5"/>
    <p:sldId id="261" r:id="rId6"/>
    <p:sldId id="262" r:id="rId7"/>
    <p:sldId id="278" r:id="rId8"/>
    <p:sldId id="271" r:id="rId9"/>
    <p:sldId id="279" r:id="rId10"/>
    <p:sldId id="270" r:id="rId11"/>
    <p:sldId id="280" r:id="rId12"/>
    <p:sldId id="277" r:id="rId13"/>
    <p:sldId id="267" r:id="rId14"/>
    <p:sldId id="273" r:id="rId15"/>
    <p:sldId id="266" r:id="rId16"/>
    <p:sldId id="269" r:id="rId17"/>
    <p:sldId id="272" r:id="rId18"/>
    <p:sldId id="276" r:id="rId19"/>
    <p:sldId id="274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1786A-771D-44BB-8110-0855D4DE9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9D1A74-F457-4FDD-92C3-17CCE38B9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78B58C-C7A5-4D83-961C-278E1FD2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3BBF-F092-4FBF-942D-69F7E6D3D200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0FD48C-A033-496C-B55D-A4F1C90D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016876-A80E-41CB-9C69-C705B852C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D3C5-A632-4248-9BCE-EDF7C834D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42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57023-3960-4A88-B08E-5F8E4C5A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A9C8422-20B6-456F-8BF2-F1832160E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52D4CB-FC0E-4F23-9568-970A37F68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3BBF-F092-4FBF-942D-69F7E6D3D200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4ECAFC-9610-479C-8E23-5FE77F34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E8FAB2-A3F8-4A7C-9A59-FC17C7B3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D3C5-A632-4248-9BCE-EDF7C834D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83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1F9E3B-7E5D-474E-832D-B47737D28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ED0527-355B-4861-B6A6-BFC2591CE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88C0DC-FB4C-46F4-8218-F5B905A3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3BBF-F092-4FBF-942D-69F7E6D3D200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9CFFBF-8841-4575-BC01-A7F78E8B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57233E-EBD1-4266-8B37-C878ED68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D3C5-A632-4248-9BCE-EDF7C834D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65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EEDF7-C458-4E99-8DE4-AB773CEF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99BBE1-1DF4-4EC6-A8BA-565AEF747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5BC9C4-11E6-4E50-81BA-C0560187D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3BBF-F092-4FBF-942D-69F7E6D3D200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A2DE5A-797D-44F5-919C-AA485C34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05C409-7019-4341-8CC5-4CDBECD4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D3C5-A632-4248-9BCE-EDF7C834D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03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2309C-332A-406A-A473-FCB256B9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9A0161-16FF-45EC-B419-DEBE9FA58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1B9876-74DA-46A1-9358-22EC09DA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3BBF-F092-4FBF-942D-69F7E6D3D200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0CDB95-1F0C-4929-9D9D-00ED7C8C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3BB971-C4C8-40E9-A4A0-4634429D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D3C5-A632-4248-9BCE-EDF7C834D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90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84137-2E25-4F5F-8D38-11524DFB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3325D5-0EB2-443D-B02D-7D261F040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E2C8D4-2C1D-4DF2-B0D2-91EFC8CBC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6B145A-F0E9-4E2C-BF37-310A9C42A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3BBF-F092-4FBF-942D-69F7E6D3D200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B392A0-F367-4839-9BB2-64A4AF9D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1D788C-971A-4D50-90DF-A2F0B4B3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D3C5-A632-4248-9BCE-EDF7C834D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1547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2D397-B799-4CCA-A369-EF7721909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33E36D-CE58-438A-8CFA-47CB716C1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FFBE4D-F6D1-4EBE-8905-14893EDF7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B7B5825-D623-4139-8613-97D34F845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EA62D9-032D-4E6A-B417-D0FB00F6B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E6DAC5-49B3-4065-8BB7-C61CA669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3BBF-F092-4FBF-942D-69F7E6D3D200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5492223-C76C-4143-97BE-F8FB14882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2CCFC6C-4E19-4CDD-9EFC-F7C82028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D3C5-A632-4248-9BCE-EDF7C834D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7998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86D59-EFBC-4278-B6B0-70ADBC8B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1A71B78-AD6C-4D8F-8DD7-6CEC96D5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3BBF-F092-4FBF-942D-69F7E6D3D200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BA5396-6CE9-48DF-A876-BFCDFFE9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528132-FE92-4015-9164-ECE08212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D3C5-A632-4248-9BCE-EDF7C834D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77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F9503D-4D2A-4BE3-B984-213771D83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3BBF-F092-4FBF-942D-69F7E6D3D200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201935-5A8B-44A2-B0E7-B9D8AF7C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2DA26C-5EE3-44C4-B376-B1CC5B1D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D3C5-A632-4248-9BCE-EDF7C834D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77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38BA2-7E8D-4909-A7BF-736EADB24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937E95-E1B4-4184-A767-3AE273555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929F5C-CD0F-4E65-B297-E465BE7A4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037C89-FD63-4841-A747-C59E39BA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3BBF-F092-4FBF-942D-69F7E6D3D200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3C787B-DF05-4779-A481-482564667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8BA211-EF8F-4F1A-9932-77FF88EE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D3C5-A632-4248-9BCE-EDF7C834D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2216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633FA-2A5C-4F14-85E5-04E9C5F65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E0ADA07-EEE2-4801-BB50-3639C8ACC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7DD139-E42D-4BA4-B2FB-C57CC06D0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577511-1D50-4078-9391-C2EEFB8B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3BBF-F092-4FBF-942D-69F7E6D3D200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F9BD3F-4774-4C22-94E4-70C340FEC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41031B-83CE-46F5-9192-2E499601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D3C5-A632-4248-9BCE-EDF7C834D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59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EE124B3-8597-4767-9981-7DF21A7BA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A8BFE6-5C84-4D97-9C4C-1120ED42E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F7B952-451F-445C-A07D-83612A236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23BBF-F092-4FBF-942D-69F7E6D3D200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23955D-F6E2-4D0F-A04D-4DE9CD68D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E84B72-465C-4714-B0F4-7D0B0604E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AD3C5-A632-4248-9BCE-EDF7C834D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24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nformatica\Desktop\Sem títu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7426629" y="5514198"/>
            <a:ext cx="39411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Alexandre Correia e Bruna Oliveira</a:t>
            </a:r>
          </a:p>
          <a:p>
            <a:pPr algn="just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°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Módulo do Técnico de Informática</a:t>
            </a:r>
          </a:p>
          <a:p>
            <a:pPr algn="just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ETEC Paulistano</a:t>
            </a:r>
          </a:p>
        </p:txBody>
      </p:sp>
      <p:pic>
        <p:nvPicPr>
          <p:cNvPr id="2050" name="Picture 2" descr="H:\Apresentação tcc\marca_tcc-01-870x36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481" y="711200"/>
            <a:ext cx="7909383" cy="331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502033" y="4015328"/>
            <a:ext cx="74574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DE SOFTWARE DE </a:t>
            </a:r>
          </a:p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GERENCIAMENTO DE SALÃO DE BELEZA</a:t>
            </a:r>
          </a:p>
        </p:txBody>
      </p:sp>
    </p:spTree>
    <p:extLst>
      <p:ext uri="{BB962C8B-B14F-4D97-AF65-F5344CB8AC3E}">
        <p14:creationId xmlns:p14="http://schemas.microsoft.com/office/powerpoint/2010/main" val="150865711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Informatica\Desktop\Sem títul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38470" y="1892320"/>
            <a:ext cx="9992752" cy="427833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software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BeautySpecial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Mobile foi criado para o cadastro e agendamento de clientes no salão de beleza.</a:t>
            </a:r>
          </a:p>
          <a:p>
            <a:pPr marL="0" indent="0" algn="just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Cadastro de Clientes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Agendamento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771100" y="649341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86" y="5826039"/>
            <a:ext cx="1841798" cy="95498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001" y="5945951"/>
            <a:ext cx="1408027" cy="71515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450356DB-23E3-4F0C-A101-5937B6A5AF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350" y="81354"/>
            <a:ext cx="666750" cy="5524315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73DF48AF-3076-4A68-B8F7-9F6BBE2A3C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3210" y="44731"/>
            <a:ext cx="666750" cy="5560939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6B59413-A264-4F13-9338-466EDBC3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469" y="566758"/>
            <a:ext cx="9376364" cy="1325563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7030A0"/>
                </a:solidFill>
                <a:latin typeface="Rockwell Condensed" panose="02060603050405020104" pitchFamily="18" charset="0"/>
                <a:cs typeface="Arial" panose="020B0604020202020204" pitchFamily="34" charset="0"/>
              </a:rPr>
              <a:t>O Mobile</a:t>
            </a:r>
          </a:p>
        </p:txBody>
      </p:sp>
    </p:spTree>
    <p:extLst>
      <p:ext uri="{BB962C8B-B14F-4D97-AF65-F5344CB8AC3E}">
        <p14:creationId xmlns:p14="http://schemas.microsoft.com/office/powerpoint/2010/main" val="18228995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Informatica\Desktop\Sem títul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38469" y="1892321"/>
            <a:ext cx="10015331" cy="428464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Web Site da empresa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Easy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Way foi criado para a identidade visual da empresa, representando o marketing dela.</a:t>
            </a:r>
          </a:p>
          <a:p>
            <a:pPr marL="0" indent="0" algn="just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Desing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Responsivo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Validação de Campos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Portfólio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771100" y="649341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001" y="5945951"/>
            <a:ext cx="1408027" cy="71515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86" y="5826039"/>
            <a:ext cx="1841798" cy="95498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67E00AE7-A6BA-479F-B82D-5EDC475CF2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350" y="81354"/>
            <a:ext cx="666750" cy="552431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AD871EC3-1D48-431C-A47B-7CD2395E03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3210" y="44731"/>
            <a:ext cx="666750" cy="5560939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2B38202D-E0DB-4B12-935B-957B5464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469" y="566758"/>
            <a:ext cx="9376364" cy="1325563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7030A0"/>
                </a:solidFill>
                <a:latin typeface="Rockwell Condensed" panose="02060603050405020104" pitchFamily="18" charset="0"/>
                <a:cs typeface="Arial" panose="020B0604020202020204" pitchFamily="34" charset="0"/>
              </a:rPr>
              <a:t>O Front-</a:t>
            </a:r>
            <a:r>
              <a:rPr lang="pt-BR" sz="5400" b="1" dirty="0" err="1">
                <a:solidFill>
                  <a:srgbClr val="7030A0"/>
                </a:solidFill>
                <a:latin typeface="Rockwell Condensed" panose="02060603050405020104" pitchFamily="18" charset="0"/>
                <a:cs typeface="Arial" panose="020B0604020202020204" pitchFamily="34" charset="0"/>
              </a:rPr>
              <a:t>end</a:t>
            </a:r>
            <a:endParaRPr lang="pt-BR" sz="5400" b="1" dirty="0">
              <a:solidFill>
                <a:srgbClr val="7030A0"/>
              </a:solidFill>
              <a:latin typeface="Rockwell Condensed" panose="020606030504050201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62680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Informatica\Desktop\Sem títul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83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ângulo 16"/>
          <p:cNvSpPr/>
          <p:nvPr/>
        </p:nvSpPr>
        <p:spPr>
          <a:xfrm>
            <a:off x="771100" y="649341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09654" y="89254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5400" b="1" dirty="0">
                <a:solidFill>
                  <a:srgbClr val="7030A0"/>
                </a:solidFill>
                <a:latin typeface="Rockwell Condensed" panose="02060603050405020104" pitchFamily="18" charset="0"/>
                <a:cs typeface="Arial" panose="020B0604020202020204" pitchFamily="34" charset="0"/>
              </a:rPr>
              <a:t>Apresentação do Sistema Desktop,</a:t>
            </a:r>
            <a:br>
              <a:rPr lang="pt-BR" sz="5400" b="1" dirty="0">
                <a:solidFill>
                  <a:srgbClr val="7030A0"/>
                </a:solidFill>
                <a:latin typeface="Rockwell Condensed" panose="02060603050405020104" pitchFamily="18" charset="0"/>
                <a:cs typeface="Arial" panose="020B0604020202020204" pitchFamily="34" charset="0"/>
              </a:rPr>
            </a:br>
            <a:r>
              <a:rPr lang="pt-BR" sz="5400" b="1" dirty="0">
                <a:solidFill>
                  <a:srgbClr val="7030A0"/>
                </a:solidFill>
                <a:latin typeface="Rockwell Condensed" panose="02060603050405020104" pitchFamily="18" charset="0"/>
                <a:cs typeface="Arial" panose="020B0604020202020204" pitchFamily="34" charset="0"/>
              </a:rPr>
              <a:t>Aplicativo Mobile e do Site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86" y="5826039"/>
            <a:ext cx="1841798" cy="95498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540" y="2380252"/>
            <a:ext cx="6236812" cy="316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69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Informatica\Desktop\Sem títul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38468" y="1892321"/>
            <a:ext cx="10015331" cy="428464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projeto inicializou-se com a necessidade de um sistema de gerenciamento, e foi agregado a um aplicativo e um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site para o marketing da empresa. Sempre acrescentando várias melhorias ao cliente, e futuramente acrescentando ainda mais atualizações a eles, sendo assim continuando com o projeto.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771100" y="649341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86" y="5826039"/>
            <a:ext cx="1841798" cy="95498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001" y="5945951"/>
            <a:ext cx="1408027" cy="715155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8DA0407-963A-4147-9846-209A5E20E8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350" y="81354"/>
            <a:ext cx="666750" cy="552431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125AF5DD-80FE-4CE8-AF25-22A2842E7F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3210" y="44731"/>
            <a:ext cx="666750" cy="5560939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588681EF-0E9C-42B4-BBE8-65A30AEA5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469" y="566758"/>
            <a:ext cx="9376364" cy="1325563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7030A0"/>
                </a:solidFill>
                <a:latin typeface="Rockwell Condensed" panose="02060603050405020104" pitchFamily="18" charset="0"/>
                <a:cs typeface="Arial" panose="020B0604020202020204" pitchFamily="34" charset="0"/>
              </a:rPr>
              <a:t>Conclusões Finais</a:t>
            </a:r>
          </a:p>
        </p:txBody>
      </p:sp>
    </p:spTree>
    <p:extLst>
      <p:ext uri="{BB962C8B-B14F-4D97-AF65-F5344CB8AC3E}">
        <p14:creationId xmlns:p14="http://schemas.microsoft.com/office/powerpoint/2010/main" val="234134723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Informatica\Desktop\Sem títul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73267EE-8455-4EFD-B048-A35AA35DF5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14" y="2768743"/>
            <a:ext cx="9671971" cy="132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5073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Informatica\Desktop\Sem títul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ângulo 14"/>
          <p:cNvSpPr/>
          <p:nvPr/>
        </p:nvSpPr>
        <p:spPr>
          <a:xfrm>
            <a:off x="771100" y="649341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470" y="1892321"/>
            <a:ext cx="9837818" cy="4519112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86" y="5826039"/>
            <a:ext cx="1841798" cy="95498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001" y="5945951"/>
            <a:ext cx="1408027" cy="71515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BCF26BDA-7372-4B1E-B4A9-B1818AFB70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350" y="81354"/>
            <a:ext cx="666750" cy="5524315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5FB63AB3-2BE4-46B5-9D47-573E0FCB6C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210" y="44731"/>
            <a:ext cx="666750" cy="5560939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504BC3D5-6C9B-4402-8E90-67FA155B4059}"/>
              </a:ext>
            </a:extLst>
          </p:cNvPr>
          <p:cNvSpPr txBox="1">
            <a:spLocks/>
          </p:cNvSpPr>
          <p:nvPr/>
        </p:nvSpPr>
        <p:spPr>
          <a:xfrm>
            <a:off x="1338469" y="566758"/>
            <a:ext cx="9376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>
                <a:solidFill>
                  <a:srgbClr val="7030A0"/>
                </a:solidFill>
                <a:latin typeface="Rockwell Condensed" panose="02060603050405020104" pitchFamily="18" charset="0"/>
                <a:cs typeface="Arial" panose="020B0604020202020204" pitchFamily="34" charset="0"/>
              </a:rPr>
              <a:t>Fluxograma</a:t>
            </a:r>
          </a:p>
        </p:txBody>
      </p:sp>
    </p:spTree>
    <p:extLst>
      <p:ext uri="{BB962C8B-B14F-4D97-AF65-F5344CB8AC3E}">
        <p14:creationId xmlns:p14="http://schemas.microsoft.com/office/powerpoint/2010/main" val="2707276747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Informatica\Desktop\Sem títul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/>
          <p:cNvSpPr/>
          <p:nvPr/>
        </p:nvSpPr>
        <p:spPr>
          <a:xfrm>
            <a:off x="771100" y="649341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2051" name="Picture 3" descr="H:\Apresentação tcc\Caso de Us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291" y="1892321"/>
            <a:ext cx="6736690" cy="469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86" y="5826039"/>
            <a:ext cx="1841798" cy="95498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001" y="5945951"/>
            <a:ext cx="1408027" cy="71515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83467A53-FD6D-4A39-BE46-CD4044011E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350" y="81354"/>
            <a:ext cx="666750" cy="5524315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1DE585B9-F71B-4CEE-9BFD-2E25E22CCA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210" y="44731"/>
            <a:ext cx="666750" cy="5560939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E783D69F-9097-4360-B031-9976F634D45C}"/>
              </a:ext>
            </a:extLst>
          </p:cNvPr>
          <p:cNvSpPr txBox="1">
            <a:spLocks/>
          </p:cNvSpPr>
          <p:nvPr/>
        </p:nvSpPr>
        <p:spPr>
          <a:xfrm>
            <a:off x="1338469" y="566758"/>
            <a:ext cx="9376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>
                <a:solidFill>
                  <a:srgbClr val="7030A0"/>
                </a:solidFill>
                <a:latin typeface="Rockwell Condensed" panose="02060603050405020104" pitchFamily="18" charset="0"/>
                <a:cs typeface="Arial" panose="020B0604020202020204" pitchFamily="34" charset="0"/>
              </a:rPr>
              <a:t>Caso de Uso</a:t>
            </a:r>
          </a:p>
        </p:txBody>
      </p:sp>
    </p:spTree>
    <p:extLst>
      <p:ext uri="{BB962C8B-B14F-4D97-AF65-F5344CB8AC3E}">
        <p14:creationId xmlns:p14="http://schemas.microsoft.com/office/powerpoint/2010/main" val="290395522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Informatica\Desktop\Sem títul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ângulo 16"/>
          <p:cNvSpPr/>
          <p:nvPr/>
        </p:nvSpPr>
        <p:spPr>
          <a:xfrm>
            <a:off x="771100" y="649341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86" y="5826039"/>
            <a:ext cx="1841798" cy="95498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3070FAE-DB98-4597-8F93-7C07CE1F4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469" y="1892321"/>
            <a:ext cx="9228395" cy="3933718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001" y="5945951"/>
            <a:ext cx="1408027" cy="71515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84D3DB62-A634-4342-9834-1E26B4DA07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350" y="81354"/>
            <a:ext cx="666750" cy="5524315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24FEF956-F9D3-4D55-AC39-272B51FE31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210" y="44731"/>
            <a:ext cx="666750" cy="5560939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AAC2D6C3-EEAF-457A-8788-A53CC60D4726}"/>
              </a:ext>
            </a:extLst>
          </p:cNvPr>
          <p:cNvSpPr txBox="1">
            <a:spLocks/>
          </p:cNvSpPr>
          <p:nvPr/>
        </p:nvSpPr>
        <p:spPr>
          <a:xfrm>
            <a:off x="1338469" y="566758"/>
            <a:ext cx="9376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>
                <a:solidFill>
                  <a:srgbClr val="7030A0"/>
                </a:solidFill>
                <a:latin typeface="Rockwell Condensed" panose="02060603050405020104" pitchFamily="18" charset="0"/>
                <a:cs typeface="Arial" panose="020B0604020202020204" pitchFamily="34" charset="0"/>
              </a:rPr>
              <a:t>Diagrama de Classe</a:t>
            </a:r>
          </a:p>
        </p:txBody>
      </p:sp>
    </p:spTree>
    <p:extLst>
      <p:ext uri="{BB962C8B-B14F-4D97-AF65-F5344CB8AC3E}">
        <p14:creationId xmlns:p14="http://schemas.microsoft.com/office/powerpoint/2010/main" val="336473322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Informatica\Desktop\Sem títul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ângulo 16"/>
          <p:cNvSpPr/>
          <p:nvPr/>
        </p:nvSpPr>
        <p:spPr>
          <a:xfrm>
            <a:off x="771100" y="649341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2050" name="Picture 2" descr="F:\2º Módulo\PTCC - Planejamento do Trabalho de Conclusão de Curso na Informática\Apresentação tcc\Diagrama de Ativida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664" y="1892321"/>
            <a:ext cx="5959523" cy="434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86" y="5826039"/>
            <a:ext cx="1841798" cy="95498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001" y="5945951"/>
            <a:ext cx="1408027" cy="71515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8E6BC30C-4824-4D45-A23B-2E080CCF7E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350" y="81354"/>
            <a:ext cx="666750" cy="5524315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F1122117-5709-4A09-BF6C-4C5A679A07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210" y="44731"/>
            <a:ext cx="666750" cy="5560939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105A0652-19BC-418C-9FFD-FD1032629413}"/>
              </a:ext>
            </a:extLst>
          </p:cNvPr>
          <p:cNvSpPr txBox="1">
            <a:spLocks/>
          </p:cNvSpPr>
          <p:nvPr/>
        </p:nvSpPr>
        <p:spPr>
          <a:xfrm>
            <a:off x="1338469" y="566758"/>
            <a:ext cx="9376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>
                <a:solidFill>
                  <a:srgbClr val="7030A0"/>
                </a:solidFill>
                <a:latin typeface="Rockwell Condensed" panose="02060603050405020104" pitchFamily="18" charset="0"/>
                <a:cs typeface="Arial" panose="020B0604020202020204" pitchFamily="34" charset="0"/>
              </a:rPr>
              <a:t>Diagrama de Atividade</a:t>
            </a:r>
          </a:p>
        </p:txBody>
      </p:sp>
    </p:spTree>
    <p:extLst>
      <p:ext uri="{BB962C8B-B14F-4D97-AF65-F5344CB8AC3E}">
        <p14:creationId xmlns:p14="http://schemas.microsoft.com/office/powerpoint/2010/main" val="4274228799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Informatica\Desktop\Sem títul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ângulo 16"/>
          <p:cNvSpPr/>
          <p:nvPr/>
        </p:nvSpPr>
        <p:spPr>
          <a:xfrm>
            <a:off x="771100" y="649341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86" y="5826039"/>
            <a:ext cx="1841798" cy="95498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F43D28C-9881-4D08-BAE4-BFE8A5899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469" y="1892321"/>
            <a:ext cx="9415669" cy="3964416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001" y="5945951"/>
            <a:ext cx="1408027" cy="71515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8BF5EAE3-808C-4D12-8634-37E36888C2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350" y="81354"/>
            <a:ext cx="666750" cy="5524315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E55EA5BA-F880-49AD-890E-07C6C3E61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210" y="44731"/>
            <a:ext cx="666750" cy="5560939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008B497C-E5A2-4957-AD5A-FCE60B683E78}"/>
              </a:ext>
            </a:extLst>
          </p:cNvPr>
          <p:cNvSpPr txBox="1">
            <a:spLocks/>
          </p:cNvSpPr>
          <p:nvPr/>
        </p:nvSpPr>
        <p:spPr>
          <a:xfrm>
            <a:off x="1338469" y="566758"/>
            <a:ext cx="9376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>
                <a:solidFill>
                  <a:srgbClr val="7030A0"/>
                </a:solidFill>
                <a:latin typeface="Rockwell Condensed" panose="02060603050405020104" pitchFamily="18" charset="0"/>
                <a:cs typeface="Arial" panose="020B0604020202020204" pitchFamily="34" charset="0"/>
              </a:rPr>
              <a:t>Modelo Entidade-Relacional</a:t>
            </a:r>
          </a:p>
        </p:txBody>
      </p:sp>
    </p:spTree>
    <p:extLst>
      <p:ext uri="{BB962C8B-B14F-4D97-AF65-F5344CB8AC3E}">
        <p14:creationId xmlns:p14="http://schemas.microsoft.com/office/powerpoint/2010/main" val="282064094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Informatica\Desktop\Sem títu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427" y="1388720"/>
            <a:ext cx="7550519" cy="3914976"/>
          </a:xfrm>
          <a:prstGeom prst="rect">
            <a:avLst/>
          </a:prstGeom>
        </p:spPr>
      </p:pic>
      <p:pic>
        <p:nvPicPr>
          <p:cNvPr id="13" name="Picture 2" descr="H:\Apresentação tcc\marca_tcc-01-870x36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032" y="5902036"/>
            <a:ext cx="1913967" cy="80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09308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Informatica\Desktop\Sem títul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ângulo 16"/>
          <p:cNvSpPr/>
          <p:nvPr/>
        </p:nvSpPr>
        <p:spPr>
          <a:xfrm>
            <a:off x="771100" y="649341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A8EE9F6-18F7-40AA-8892-421AEFA2C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469" y="1892321"/>
            <a:ext cx="9730729" cy="4216296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86" y="5826039"/>
            <a:ext cx="1841798" cy="95498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001" y="5945951"/>
            <a:ext cx="1408027" cy="71515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0A7CBE22-E531-48B9-817F-26564E7BF7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350" y="81354"/>
            <a:ext cx="666750" cy="5524315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94495FD3-BB47-4D45-ACB8-C9B9BBB471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210" y="44731"/>
            <a:ext cx="666750" cy="5560939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8A6D21EE-01C4-4907-8462-79AD84E6836D}"/>
              </a:ext>
            </a:extLst>
          </p:cNvPr>
          <p:cNvSpPr txBox="1">
            <a:spLocks/>
          </p:cNvSpPr>
          <p:nvPr/>
        </p:nvSpPr>
        <p:spPr>
          <a:xfrm>
            <a:off x="1338469" y="566758"/>
            <a:ext cx="9376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>
                <a:solidFill>
                  <a:srgbClr val="7030A0"/>
                </a:solidFill>
                <a:latin typeface="Rockwell Condensed" panose="02060603050405020104" pitchFamily="18" charset="0"/>
                <a:cs typeface="Arial" panose="020B0604020202020204" pitchFamily="34" charset="0"/>
              </a:rPr>
              <a:t>Diagrama de Entidade-Relacional</a:t>
            </a:r>
          </a:p>
        </p:txBody>
      </p:sp>
    </p:spTree>
    <p:extLst>
      <p:ext uri="{BB962C8B-B14F-4D97-AF65-F5344CB8AC3E}">
        <p14:creationId xmlns:p14="http://schemas.microsoft.com/office/powerpoint/2010/main" val="220076255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nformatica\Desktop\Sem títu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38468" y="1892321"/>
            <a:ext cx="10015331" cy="462754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empresa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Easy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Way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Technology foi criada em 2018, pelos alunos da ETEC Paulistano, Alexandre Correia e Bruna Oliveira, com o intuito de desenvolvimento do trabalho de conclusão de curso para o curso de técnico de informática. Temos o propósito de propagar a empresa para projetos futuros. </a:t>
            </a:r>
          </a:p>
          <a:p>
            <a:endParaRPr lang="pt-BR" sz="2400" dirty="0"/>
          </a:p>
        </p:txBody>
      </p:sp>
      <p:pic>
        <p:nvPicPr>
          <p:cNvPr id="16" name="Picture 2" descr="H:\Apresentação tcc\marca_tcc-01-870x36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032" y="5902036"/>
            <a:ext cx="1913967" cy="80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ângulo 16"/>
          <p:cNvSpPr/>
          <p:nvPr/>
        </p:nvSpPr>
        <p:spPr>
          <a:xfrm>
            <a:off x="771100" y="649341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86" y="5826039"/>
            <a:ext cx="1841798" cy="95498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47B4906E-2D9D-48BB-BBE3-AE79B1AA8B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958" y="81355"/>
            <a:ext cx="666750" cy="5524314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072B4A2D-C76C-4AE9-AC19-3B7D3163C8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3210" y="39990"/>
            <a:ext cx="666750" cy="5565679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60A42F17-438B-436E-A045-B1038E107ECC}"/>
              </a:ext>
            </a:extLst>
          </p:cNvPr>
          <p:cNvSpPr txBox="1">
            <a:spLocks/>
          </p:cNvSpPr>
          <p:nvPr/>
        </p:nvSpPr>
        <p:spPr>
          <a:xfrm>
            <a:off x="1338469" y="566758"/>
            <a:ext cx="9376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>
                <a:solidFill>
                  <a:schemeClr val="accent1">
                    <a:lumMod val="50000"/>
                  </a:schemeClr>
                </a:solidFill>
                <a:latin typeface="Rockwell Condensed" panose="02060603050405020104" pitchFamily="18" charset="0"/>
                <a:cs typeface="Arial" panose="020B0604020202020204" pitchFamily="34" charset="0"/>
              </a:rPr>
              <a:t>Quem somos?</a:t>
            </a:r>
            <a:endParaRPr lang="pt-BR" sz="5400" b="1" dirty="0">
              <a:solidFill>
                <a:srgbClr val="002060"/>
              </a:solidFill>
              <a:latin typeface="Rockwell Condensed" panose="020606030504050201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92342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nformatica\Desktop\Sem títu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59" y="1828627"/>
            <a:ext cx="10071915" cy="4764808"/>
          </a:xfrm>
          <a:prstGeom prst="rect">
            <a:avLst/>
          </a:prstGeom>
        </p:spPr>
      </p:pic>
      <p:pic>
        <p:nvPicPr>
          <p:cNvPr id="16" name="Picture 2" descr="H:\Apresentação tcc\marca_tcc-01-870x36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032" y="5902036"/>
            <a:ext cx="1913967" cy="80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ângulo 16"/>
          <p:cNvSpPr/>
          <p:nvPr/>
        </p:nvSpPr>
        <p:spPr>
          <a:xfrm>
            <a:off x="771100" y="649341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86" y="5826039"/>
            <a:ext cx="1841798" cy="95498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05448143-8496-4DB6-803B-C9AC39BFB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958" y="81355"/>
            <a:ext cx="666750" cy="5524314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A2BAB87C-EAFF-4924-AC83-58399F5916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210" y="39990"/>
            <a:ext cx="666750" cy="5565679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75967C59-FCF1-4CA7-AA6C-3C1F2BD1F02F}"/>
              </a:ext>
            </a:extLst>
          </p:cNvPr>
          <p:cNvSpPr txBox="1">
            <a:spLocks/>
          </p:cNvSpPr>
          <p:nvPr/>
        </p:nvSpPr>
        <p:spPr>
          <a:xfrm>
            <a:off x="1338469" y="566758"/>
            <a:ext cx="9376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>
                <a:solidFill>
                  <a:srgbClr val="002060"/>
                </a:solidFill>
                <a:latin typeface="Rockwell Condensed" panose="02060603050405020104" pitchFamily="18" charset="0"/>
                <a:cs typeface="Arial" panose="020B0604020202020204" pitchFamily="34" charset="0"/>
              </a:rPr>
              <a:t>O Que Fazemos?</a:t>
            </a:r>
          </a:p>
        </p:txBody>
      </p:sp>
    </p:spTree>
    <p:extLst>
      <p:ext uri="{BB962C8B-B14F-4D97-AF65-F5344CB8AC3E}">
        <p14:creationId xmlns:p14="http://schemas.microsoft.com/office/powerpoint/2010/main" val="140487284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nformatica\Desktop\Sem títu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38469" y="1892321"/>
            <a:ext cx="10015331" cy="4585979"/>
          </a:xfrm>
        </p:spPr>
        <p:txBody>
          <a:bodyPr/>
          <a:lstStyle/>
          <a:p>
            <a:pPr marL="0" indent="0" algn="just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Empresa de pequeno porte, gerenciada por Renata Lima e Danilo Queiroz. O salão é unissex, com o propósito de atender vários tipos de clientes, oferecendo os serviços para todas as idades, entre os serviços estão: corte e tratamento químico capilar, manicure e pedicure, depilação, design de sobrancelha e entre outros.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2" descr="H:\Apresentação tcc\marca_tcc-01-870x36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032" y="5902036"/>
            <a:ext cx="1913967" cy="80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ângulo 14"/>
          <p:cNvSpPr/>
          <p:nvPr/>
        </p:nvSpPr>
        <p:spPr>
          <a:xfrm>
            <a:off x="771100" y="649341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86" y="5826039"/>
            <a:ext cx="1841798" cy="95498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4A0B0FA3-0266-4C53-B475-DF92615EFF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958" y="81355"/>
            <a:ext cx="666750" cy="5524314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CE0FB09B-9EC8-45DD-BE38-83B74A765C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3210" y="39990"/>
            <a:ext cx="666750" cy="5565679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C77CBE95-59AF-41B5-9F04-BE3B000DF592}"/>
              </a:ext>
            </a:extLst>
          </p:cNvPr>
          <p:cNvSpPr txBox="1">
            <a:spLocks/>
          </p:cNvSpPr>
          <p:nvPr/>
        </p:nvSpPr>
        <p:spPr>
          <a:xfrm>
            <a:off x="1338469" y="566758"/>
            <a:ext cx="9376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>
                <a:solidFill>
                  <a:srgbClr val="002060"/>
                </a:solidFill>
                <a:latin typeface="Rockwell Condensed" panose="02060603050405020104" pitchFamily="18" charset="0"/>
                <a:cs typeface="Arial" panose="020B0604020202020204" pitchFamily="34" charset="0"/>
              </a:rPr>
              <a:t>O Cliente</a:t>
            </a:r>
          </a:p>
        </p:txBody>
      </p:sp>
    </p:spTree>
    <p:extLst>
      <p:ext uri="{BB962C8B-B14F-4D97-AF65-F5344CB8AC3E}">
        <p14:creationId xmlns:p14="http://schemas.microsoft.com/office/powerpoint/2010/main" val="370002708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nformatica\Desktop\Sem títu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38468" y="1892321"/>
            <a:ext cx="10015331" cy="460108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salão não possui um sistema para o gerenciamento do salão, os agendamentos são verbais ou pelo 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Facebook/WhatsApp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o controle financeiro é feito por um bloco de anotações onde são feitas as anotações de clientes dividas, não há nada que otimize o salão.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2" descr="H:\Apresentação tcc\marca_tcc-01-870x36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032" y="5902036"/>
            <a:ext cx="1913967" cy="80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ângulo 14"/>
          <p:cNvSpPr/>
          <p:nvPr/>
        </p:nvSpPr>
        <p:spPr>
          <a:xfrm>
            <a:off x="771100" y="649341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86" y="5826039"/>
            <a:ext cx="1841798" cy="95498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2B622C6-1D4A-460A-909A-19219BBD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958" y="81355"/>
            <a:ext cx="666750" cy="5524314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2D664E10-8ACD-4882-9125-B0B3C11B38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3210" y="39990"/>
            <a:ext cx="666750" cy="5565679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1F7BA5FC-98A4-4362-AC1B-204FDBA9046E}"/>
              </a:ext>
            </a:extLst>
          </p:cNvPr>
          <p:cNvSpPr txBox="1">
            <a:spLocks/>
          </p:cNvSpPr>
          <p:nvPr/>
        </p:nvSpPr>
        <p:spPr>
          <a:xfrm>
            <a:off x="1338469" y="566758"/>
            <a:ext cx="9376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>
                <a:solidFill>
                  <a:schemeClr val="accent1">
                    <a:lumMod val="50000"/>
                  </a:schemeClr>
                </a:solidFill>
                <a:latin typeface="Rockwell Condensed" panose="02060603050405020104" pitchFamily="18" charset="0"/>
                <a:cs typeface="Arial" panose="020B0604020202020204" pitchFamily="34" charset="0"/>
              </a:rPr>
              <a:t>Problemática</a:t>
            </a:r>
            <a:endParaRPr lang="pt-BR" sz="5400" b="1" dirty="0">
              <a:solidFill>
                <a:srgbClr val="002060"/>
              </a:solidFill>
              <a:latin typeface="Rockwell Condensed" panose="020606030504050201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88041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nformatica\Desktop\Sem títu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38468" y="1892321"/>
            <a:ext cx="10015331" cy="46938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propósito desse projeto é facilitar o cadastro de clientes no estabelecimento e propor um fácil acesso aos demais com o objetivo de crescer e organizar a demanda do estabelecimento.</a:t>
            </a:r>
          </a:p>
        </p:txBody>
      </p:sp>
      <p:pic>
        <p:nvPicPr>
          <p:cNvPr id="14" name="Picture 2" descr="H:\Apresentação tcc\marca_tcc-01-870x36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032" y="5902036"/>
            <a:ext cx="1913967" cy="80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ângulo 14"/>
          <p:cNvSpPr/>
          <p:nvPr/>
        </p:nvSpPr>
        <p:spPr>
          <a:xfrm>
            <a:off x="771100" y="649341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86" y="5826039"/>
            <a:ext cx="1841798" cy="95498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CCF6775C-A56A-4BE8-8E2E-0EBB57B30E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958" y="81355"/>
            <a:ext cx="666750" cy="5524314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C53A0388-0073-4918-947A-5E14B98820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3210" y="39990"/>
            <a:ext cx="666750" cy="5565679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56881AB2-F517-4CEE-8305-1BAEA964906F}"/>
              </a:ext>
            </a:extLst>
          </p:cNvPr>
          <p:cNvSpPr txBox="1">
            <a:spLocks/>
          </p:cNvSpPr>
          <p:nvPr/>
        </p:nvSpPr>
        <p:spPr>
          <a:xfrm>
            <a:off x="1338469" y="566758"/>
            <a:ext cx="9376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>
                <a:solidFill>
                  <a:schemeClr val="accent1">
                    <a:lumMod val="50000"/>
                  </a:schemeClr>
                </a:solidFill>
                <a:latin typeface="Rockwell Condensed" panose="02060603050405020104" pitchFamily="18" charset="0"/>
                <a:cs typeface="Arial" panose="020B0604020202020204" pitchFamily="34" charset="0"/>
              </a:rPr>
              <a:t>Propósito</a:t>
            </a:r>
            <a:endParaRPr lang="pt-BR" sz="5400" b="1" dirty="0">
              <a:solidFill>
                <a:srgbClr val="002060"/>
              </a:solidFill>
              <a:latin typeface="Rockwell Condensed" panose="020606030504050201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69337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nformatica\Desktop\Sem títul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:\Apresentação tcc\Logo-Produto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678" y="1070264"/>
            <a:ext cx="6618577" cy="470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78942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Informatica\Desktop\Sem títul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8469" y="566758"/>
            <a:ext cx="9376364" cy="1325563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7030A0"/>
                </a:solidFill>
                <a:latin typeface="Rockwell Condensed" panose="02060603050405020104" pitchFamily="18" charset="0"/>
                <a:cs typeface="Arial" panose="020B0604020202020204" pitchFamily="34" charset="0"/>
              </a:rPr>
              <a:t>O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8714" y="1892321"/>
            <a:ext cx="10440076" cy="42690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software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BeautySpecial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foi criado para o controle e gerenciamento de um salão de beleza.</a:t>
            </a:r>
          </a:p>
          <a:p>
            <a:pPr marL="0" indent="0" algn="just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Controle de Acesso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Cadastro de Usuários e Clientes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Agendamento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Comanda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Caixa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771100" y="649341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86" y="5826039"/>
            <a:ext cx="1841798" cy="95498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001" y="5945951"/>
            <a:ext cx="1408027" cy="715155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DAD41CB8-46AF-46EE-9E23-1B7FBDD08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350" y="81354"/>
            <a:ext cx="666750" cy="5524315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30706C36-FB13-4BCC-8BF5-F3DB4DC33B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3210" y="44731"/>
            <a:ext cx="666750" cy="556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3983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</TotalTime>
  <Words>400</Words>
  <Application>Microsoft Office PowerPoint</Application>
  <PresentationFormat>Widescreen</PresentationFormat>
  <Paragraphs>60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Rockwell Condensed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 Sistema</vt:lpstr>
      <vt:lpstr>O Mobile</vt:lpstr>
      <vt:lpstr>O Front-end</vt:lpstr>
      <vt:lpstr>Apresentação do Sistema Desktop, Aplicativo Mobile e do Site</vt:lpstr>
      <vt:lpstr>Conclusões Finais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BRUNA DE LIMA OLIVEIRA</cp:lastModifiedBy>
  <cp:revision>64</cp:revision>
  <dcterms:created xsi:type="dcterms:W3CDTF">2018-06-05T22:21:12Z</dcterms:created>
  <dcterms:modified xsi:type="dcterms:W3CDTF">2018-12-04T00:12:48Z</dcterms:modified>
</cp:coreProperties>
</file>