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925-99C4-40FE-9CFC-68DA38DF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63895-DB00-4DB0-BC88-69832FE9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6F2D-1D47-4CEF-A646-59C31CD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55FF-CCC1-4877-9208-B1A61F7B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A00B-CB6B-433B-BE99-4AA4F20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5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CB64-47D1-41E6-837C-3D7AECDD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596C7-9B11-4D59-B9D0-066C8030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2BA-EA70-4D19-909A-CF7A4F55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76F2-E329-4408-8C48-30B2A7B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D164-2456-4C64-8186-3856E693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9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97613-8FA9-45E5-A067-3A28A4EB7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A800-9831-4277-8EE9-0761C0D21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5687-A28F-4444-AB62-40C4DBDC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A0BE-4527-4B56-8137-8E1B01DD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9F65-E693-4BB4-A734-A0D3CDA8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6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2A40-9EBC-4EAC-A323-BC717D01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CD93-DB3D-4614-88BF-F0AAC62F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5EBA-9B30-4599-93C6-10A4973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DEEC-D5F2-43D4-B0DB-1F15B0C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3F4F-AF4D-4242-92F0-0AD79AFD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192-FE99-4A9A-A7D9-0384EF94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D059-B6E3-409C-B925-8E262F6A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C690-71AD-4076-928E-C682DD9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8257-6DA3-4D60-888B-4E84782C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CDFC-75C1-4DAA-BC01-5CB3E073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8CDE-31B5-4DF3-93D8-12AC490E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F079-188C-47AE-B072-819DDAB1B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4D9D9-22A4-49C9-BD7F-C7E34148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69A6-FAE2-480F-91F5-E0FC17F4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76F9D-A50C-4CBB-A351-228C9ADC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917D-0A98-432D-9E69-944EEEA0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5F24-088F-4D24-BC42-E8BD49F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9887-1C2A-4F70-85DE-36023303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7926-61A5-4448-967B-7389079A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3020A-A173-43EC-BFFE-C91A750CF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9329F-4777-4B1E-8F4B-5654A7D8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2024B-FBFA-4EAA-B20B-BD17B0F6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833CF-5601-4DF4-839F-2C7DD96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D6538-DB4C-4D94-9AD7-D35E4609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3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D34-FAF8-4D4B-9333-D49EA0E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A14C0-4291-4070-8AD2-28BE5DAD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91051-EF02-415E-950D-5A2A56E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3432E-7486-4FEE-9FAD-9E9FE100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2A71E-AD9A-4C25-BD25-6A79D301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8E4D9-24B4-480C-8E58-98DCBC32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A348-A621-47BD-901F-CE8FA6C9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B2B3-FCF2-46AB-9963-C949D52D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C163-0CD3-4D99-9C93-9E5EFD60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29316-43E8-479C-BF12-AB922DB5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A7A2-83D9-4195-A533-5A18731C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72A6-0A20-4757-B978-7CA71CE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46FA-C1E7-4922-BA32-392E9F4F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1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BD22-03CC-4A3C-9C14-9719E4CA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8A671-3B98-4E84-959D-BC922E043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9C6F-A26C-4D02-97D1-837EB0C7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868D-47CC-494F-95CB-5890FFD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1E33-D586-4568-AA5C-83A2652B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49F2-81EA-4985-8F65-8ED8955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1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1720-D84F-4683-BFE9-AE90E9F4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50477-61E0-4400-9F2A-A0AADD0A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DB91-FDCF-4BD6-9AF2-658984FB8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E04D-F1E4-4DBC-A0FC-032EE473C65C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8E3C-CCBC-4D73-B83F-3EACBE0BD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EF74-02BC-43A1-8581-426E530A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F844-3D5D-430A-9340-B0709E8847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2405-B7C9-41A6-B092-B3ECDEEA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CA821-E04C-4031-ADF5-1696B2020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2804A-8ED2-4F55-A7AB-EA06DB83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4DEB-47B0-45CB-AF62-0761DD65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E5D33-EC5F-425C-AE26-613DAF48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40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7BE0-01B9-4E66-ADEA-3E1C2A86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B8D7F-124C-4985-838D-160F0792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96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143C-6072-4868-92BE-15E5B26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52A02-37A5-42FF-A26E-82877F65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089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91-D8BA-43CD-AF86-9981A848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4BE8B-2366-42CE-A1EA-BD541705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18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8D89-84C8-4188-AE3E-14A1F2DC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0BD1-5667-4A7B-A0C5-B7B447A4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26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1CB3-8C4C-4AE8-955B-0E1CD3B9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C1490D-B6F6-4EC5-9B0D-13881533D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547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0EC8-C32D-4907-87CC-75CFAEA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FEAB8-F4A4-40BF-8894-836EA4BE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72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E252-7F8B-4F9E-B580-F572E875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53E74-9C7B-4548-8D42-418B6AE8B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65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FA0-2391-426D-905E-D35DA8C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E56C0-A342-4EDF-927A-BCF183CC4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3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1A71-81E9-494D-A9B6-40C2FFF7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06C04-C098-4563-8EA5-4585D9EB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916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30A-9911-4FEF-8504-36AFC0AA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6FFE2-2F29-489C-A7F4-825588EEC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7376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SAJUS</dc:creator>
  <cp:lastModifiedBy>Alexandre SAJUS</cp:lastModifiedBy>
  <cp:revision>7</cp:revision>
  <dcterms:created xsi:type="dcterms:W3CDTF">2021-04-18T09:37:46Z</dcterms:created>
  <dcterms:modified xsi:type="dcterms:W3CDTF">2021-04-18T14:33:20Z</dcterms:modified>
</cp:coreProperties>
</file>