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65" r:id="rId5"/>
    <p:sldId id="260" r:id="rId6"/>
    <p:sldId id="262" r:id="rId7"/>
    <p:sldId id="256" r:id="rId8"/>
    <p:sldId id="257" r:id="rId9"/>
    <p:sldId id="258" r:id="rId10"/>
    <p:sldId id="259" r:id="rId11"/>
    <p:sldId id="263" r:id="rId12"/>
    <p:sldId id="264" r:id="rId13"/>
    <p:sldId id="266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1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55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0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2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3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6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51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15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0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9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FCDC-FF90-4728-9199-2E89B310AC6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DE828-9779-4C20-A76C-6BDF7F9A52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52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m para fundo restaura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6116"/>
            <a:ext cx="12192000" cy="66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599543" y="1427233"/>
            <a:ext cx="5326742" cy="669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400" b="1" dirty="0" smtClean="0">
                <a:solidFill>
                  <a:srgbClr val="C00000"/>
                </a:solidFill>
              </a:rPr>
              <a:t>RACHAR CONTA APP</a:t>
            </a:r>
            <a:endParaRPr lang="pt-BR" sz="4400" b="1" dirty="0">
              <a:solidFill>
                <a:srgbClr val="C00000"/>
              </a:solidFill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7242628" y="4719226"/>
            <a:ext cx="4441372" cy="1434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Alexandre H. Santos - 26017189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Marcio Pureza - 26146863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Airton  Souza - 26141498</a:t>
            </a:r>
            <a:endParaRPr lang="pt-B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6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86" y="1121228"/>
            <a:ext cx="2772228" cy="4615543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4778063" y="1387928"/>
            <a:ext cx="2588652" cy="40385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Novo Consumo</a:t>
            </a: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Digite uma descrição para o novo consumo.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err="1" smtClean="0">
                <a:solidFill>
                  <a:schemeClr val="tx1"/>
                </a:solidFill>
              </a:rPr>
              <a:t>Ex</a:t>
            </a:r>
            <a:r>
              <a:rPr lang="pt-BR" dirty="0" smtClean="0">
                <a:solidFill>
                  <a:schemeClr val="tx1"/>
                </a:solidFill>
              </a:rPr>
              <a:t>: “Chopp, Frango Frito, Picanha na chapa“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__________________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Bebida  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Comida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rgbClr val="0070C0"/>
                </a:solidFill>
              </a:rPr>
              <a:t>Cancelar        Adicionar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796614" y="4538211"/>
            <a:ext cx="275772" cy="217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796639" y="4203476"/>
            <a:ext cx="275772" cy="217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76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945487" y="2073496"/>
            <a:ext cx="2305319" cy="42500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Cadastrar Clientes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Mais 4"/>
          <p:cNvSpPr/>
          <p:nvPr/>
        </p:nvSpPr>
        <p:spPr>
          <a:xfrm>
            <a:off x="5834129" y="2537136"/>
            <a:ext cx="412125" cy="399247"/>
          </a:xfrm>
          <a:prstGeom prst="mathPlu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85" y="1121228"/>
            <a:ext cx="2772228" cy="4615543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4943340" y="1422401"/>
            <a:ext cx="2305319" cy="38190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Resumo da Conta</a:t>
            </a:r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Opção 01</a:t>
            </a: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Clientes: 08 Bebidas: R$ 200,00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Comidas: R$ 280,00</a:t>
            </a:r>
          </a:p>
          <a:p>
            <a:pPr algn="ctr"/>
            <a:r>
              <a:rPr lang="pt-BR" sz="2400" b="1" dirty="0" smtClean="0">
                <a:solidFill>
                  <a:srgbClr val="0070C0"/>
                </a:solidFill>
              </a:rPr>
              <a:t>Conta:  480,00</a:t>
            </a:r>
          </a:p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+10% = 48,00</a:t>
            </a:r>
          </a:p>
          <a:p>
            <a:pPr algn="ctr"/>
            <a:r>
              <a:rPr lang="pt-BR" sz="2400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Total:  </a:t>
            </a:r>
            <a:r>
              <a:rPr lang="pt-BR" sz="24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528,00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Média: 66,00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Tempo: 01:45hs</a:t>
            </a:r>
          </a:p>
        </p:txBody>
      </p:sp>
    </p:spTree>
    <p:extLst>
      <p:ext uri="{BB962C8B-B14F-4D97-AF65-F5344CB8AC3E}">
        <p14:creationId xmlns:p14="http://schemas.microsoft.com/office/powerpoint/2010/main" val="234135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85" y="1121228"/>
            <a:ext cx="2772228" cy="4615543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4865914" y="1240971"/>
            <a:ext cx="2449285" cy="40331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Rachar Conta</a:t>
            </a:r>
          </a:p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Opção 02</a:t>
            </a:r>
          </a:p>
          <a:p>
            <a:pPr algn="ctr"/>
            <a:r>
              <a:rPr lang="pt-BR" sz="2400" b="1" dirty="0" smtClean="0">
                <a:solidFill>
                  <a:srgbClr val="0070C0"/>
                </a:solidFill>
              </a:rPr>
              <a:t>Conta : 480,00</a:t>
            </a:r>
            <a:endParaRPr lang="pt-BR" sz="2400" b="1" dirty="0">
              <a:solidFill>
                <a:srgbClr val="0070C0"/>
              </a:solidFill>
            </a:endParaRPr>
          </a:p>
          <a:p>
            <a:pPr algn="ctr"/>
            <a:r>
              <a:rPr lang="pt-BR" b="1" dirty="0" smtClean="0">
                <a:solidFill>
                  <a:srgbClr val="FF0000"/>
                </a:solidFill>
              </a:rPr>
              <a:t>+10% = 48,00</a:t>
            </a:r>
          </a:p>
          <a:p>
            <a:pPr algn="ctr"/>
            <a:r>
              <a:rPr lang="pt-BR" sz="2400" b="1" dirty="0" smtClean="0">
                <a:solidFill>
                  <a:srgbClr val="002060"/>
                </a:solidFill>
              </a:rPr>
              <a:t>Total R$528,00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Beberam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05 x 45,00 = 220,00</a:t>
            </a: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Comeram 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08 x 38,50 = 308,00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85" y="1121228"/>
            <a:ext cx="2772228" cy="4615543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4775202" y="1240971"/>
            <a:ext cx="2605314" cy="40331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Rachar Conta</a:t>
            </a:r>
          </a:p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Opção 03</a:t>
            </a:r>
          </a:p>
          <a:p>
            <a:pPr algn="ctr"/>
            <a:r>
              <a:rPr lang="pt-BR" sz="2400" b="1" dirty="0" smtClean="0">
                <a:solidFill>
                  <a:srgbClr val="0070C0"/>
                </a:solidFill>
              </a:rPr>
              <a:t>Conta : 480,00</a:t>
            </a:r>
            <a:endParaRPr lang="pt-BR" sz="2400" b="1" dirty="0">
              <a:solidFill>
                <a:srgbClr val="0070C0"/>
              </a:solidFill>
            </a:endParaRPr>
          </a:p>
          <a:p>
            <a:pPr algn="ctr"/>
            <a:r>
              <a:rPr lang="pt-BR" b="1" dirty="0" smtClean="0">
                <a:solidFill>
                  <a:srgbClr val="FF0000"/>
                </a:solidFill>
              </a:rPr>
              <a:t>+10% = 48,00</a:t>
            </a:r>
          </a:p>
          <a:p>
            <a:pPr algn="ctr"/>
            <a:r>
              <a:rPr lang="pt-BR" sz="2400" b="1" dirty="0" smtClean="0">
                <a:solidFill>
                  <a:srgbClr val="002060"/>
                </a:solidFill>
              </a:rPr>
              <a:t>Total R$528,00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Entrada em R$ _____ 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Diferença em R$_____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Faltantes ______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R</a:t>
            </a:r>
            <a:r>
              <a:rPr lang="pt-BR" b="1" dirty="0">
                <a:solidFill>
                  <a:schemeClr val="tx1"/>
                </a:solidFill>
              </a:rPr>
              <a:t>$_____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87874" y="3482290"/>
            <a:ext cx="751117" cy="2667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585850" y="3792533"/>
            <a:ext cx="729349" cy="248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193952" y="4084852"/>
            <a:ext cx="729349" cy="2487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Cadastrar Conta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992575" y="4669491"/>
            <a:ext cx="402753" cy="402753"/>
          </a:xfrm>
          <a:prstGeom prst="rect">
            <a:avLst/>
          </a:prstGeom>
          <a:solidFill>
            <a:srgbClr val="00B0F0"/>
          </a:solidFill>
        </p:spPr>
      </p:pic>
    </p:spTree>
    <p:extLst>
      <p:ext uri="{BB962C8B-B14F-4D97-AF65-F5344CB8AC3E}">
        <p14:creationId xmlns:p14="http://schemas.microsoft.com/office/powerpoint/2010/main" val="98505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516" y="0"/>
            <a:ext cx="4876800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500"/>
              </a:spcBef>
              <a:spcAft>
                <a:spcPts val="750"/>
              </a:spcAft>
            </a:pPr>
            <a:r>
              <a:rPr lang="pt-BR" sz="800" b="1" u="sng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EAP Racha Conta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Início do Projeto</a:t>
            </a:r>
            <a:endParaRPr lang="pt-BR" sz="800" dirty="0" smtClean="0">
              <a:solidFill>
                <a:srgbClr val="44444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Definição </a:t>
            </a: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endParaRPr lang="pt-BR" sz="800" dirty="0" smtClean="0">
              <a:solidFill>
                <a:srgbClr val="444444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pt-BR" sz="800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Termo de Abertura do </a:t>
            </a: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endParaRPr lang="pt-BR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pt-BR" sz="800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800" dirty="0" smtClean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2.1.1</a:t>
            </a: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Definição do Time de Colaboradores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2.2</a:t>
            </a: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 Coleta de </a:t>
            </a: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endParaRPr lang="pt-BR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800" dirty="0" smtClean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2.2.1. </a:t>
            </a: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Entrevistas </a:t>
            </a: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endParaRPr lang="pt-BR" sz="8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800" dirty="0" smtClean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2.2.2. </a:t>
            </a: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Validação </a:t>
            </a: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 Requisitos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Declaração do Escopo</a:t>
            </a:r>
            <a:endParaRPr lang="pt-BR" sz="800" dirty="0" smtClean="0">
              <a:solidFill>
                <a:srgbClr val="44444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Objetivos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3.2. Cenários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3.3. Produto 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3.4. Exclusões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3.5. Riscos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3.6. Entregas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3.6.1. Modelagem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3.6.1.1. Diagrama Casos de Uso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3.6.1.2. Diagrama de Classes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3.6.1.3. Diagrama de Sequencia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3434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3.6.1.4. Diagrama de Atividade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3.6.2. Prototipagem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3.6.2.1. Protótipo das Telas do Aplicativo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3.6.3. Desenvolvimento do Software 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3.6.3.1. Definição dos Frameworks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3434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3.6.3.2. Codificação das Telas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3.6.4. Testes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3.6.4.1. Unitário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3.6.4.2. Integração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3.6.4.3. Sistema 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3.6.4.4. Aceitação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3.6.5. Orçamento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3.6.6. Cronograma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3.7. Revisão do Escopo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3.8. Aprovação do Escopo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      Monitoramento </a:t>
            </a: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Controle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 Revisão geral do Projeto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4.2. Aprovações de Alterações e Mudanças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pt-BR" sz="800" dirty="0" smtClean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   Encerramento </a:t>
            </a: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Projeto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 Treinamento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pt-BR" sz="800" dirty="0">
                <a:solidFill>
                  <a:srgbClr val="44444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4.2. Documentação para Entrega</a:t>
            </a:r>
            <a:endParaRPr lang="pt-B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0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Resultado de imagem para fundo restaura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1"/>
            <a:ext cx="12192000" cy="66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4376956" y="353181"/>
            <a:ext cx="3112416" cy="669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400" b="1" dirty="0" smtClean="0">
                <a:solidFill>
                  <a:srgbClr val="C00000"/>
                </a:solidFill>
              </a:rPr>
              <a:t>REQUISITOS</a:t>
            </a:r>
            <a:endParaRPr lang="pt-BR" sz="4400" b="1" dirty="0">
              <a:solidFill>
                <a:srgbClr val="C00000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195528" y="2914947"/>
            <a:ext cx="3112416" cy="669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4400" b="1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12799" y="1190462"/>
            <a:ext cx="10914743" cy="277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200" b="1" dirty="0" smtClean="0">
                <a:solidFill>
                  <a:srgbClr val="C00000"/>
                </a:solidFill>
              </a:rPr>
              <a:t>Cadastrar e Quantificar os Clientes</a:t>
            </a:r>
          </a:p>
          <a:p>
            <a:pPr marL="0" indent="0" algn="just">
              <a:buNone/>
            </a:pPr>
            <a:r>
              <a:rPr lang="pt-BR" sz="3200" b="1" dirty="0" smtClean="0">
                <a:solidFill>
                  <a:srgbClr val="C00000"/>
                </a:solidFill>
              </a:rPr>
              <a:t>Totalizar o Consumo de Produtos</a:t>
            </a:r>
          </a:p>
          <a:p>
            <a:pPr marL="0" indent="0" algn="just">
              <a:buNone/>
            </a:pPr>
            <a:r>
              <a:rPr lang="pt-BR" sz="3200" b="1" dirty="0" smtClean="0">
                <a:solidFill>
                  <a:srgbClr val="C00000"/>
                </a:solidFill>
              </a:rPr>
              <a:t>Incluir Taxa do Garçom</a:t>
            </a:r>
          </a:p>
          <a:p>
            <a:pPr marL="0" indent="0" algn="just">
              <a:buNone/>
            </a:pPr>
            <a:r>
              <a:rPr lang="pt-BR" sz="3200" b="1" dirty="0" smtClean="0">
                <a:solidFill>
                  <a:srgbClr val="C00000"/>
                </a:solidFill>
              </a:rPr>
              <a:t>Resumo da Conta</a:t>
            </a:r>
          </a:p>
          <a:p>
            <a:pPr marL="0" indent="0" algn="just">
              <a:buNone/>
            </a:pPr>
            <a:r>
              <a:rPr lang="pt-BR" sz="3200" b="1" dirty="0" smtClean="0">
                <a:solidFill>
                  <a:srgbClr val="C00000"/>
                </a:solidFill>
              </a:rPr>
              <a:t>Rachar conta por consumo de diversas formas</a:t>
            </a:r>
          </a:p>
          <a:p>
            <a:pPr marL="0" indent="0" algn="just">
              <a:buNone/>
            </a:pP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83391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esultado de imagem para fundo restaura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1"/>
            <a:ext cx="12192000" cy="66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951583" y="375533"/>
            <a:ext cx="10098087" cy="4733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600" b="1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pt-BR" sz="3600" b="1" dirty="0" smtClean="0">
                <a:solidFill>
                  <a:srgbClr val="C00000"/>
                </a:solidFill>
              </a:rPr>
              <a:t>CENÁRIO</a:t>
            </a:r>
          </a:p>
          <a:p>
            <a:pPr marL="0" indent="0" algn="just">
              <a:buNone/>
            </a:pPr>
            <a:r>
              <a:rPr lang="pt-BR" sz="3600" b="1" dirty="0" smtClean="0">
                <a:solidFill>
                  <a:srgbClr val="C00000"/>
                </a:solidFill>
              </a:rPr>
              <a:t>Há poucas coisas melhores do que se reunir em um bar ou restaurante com os amigos, tomar algumas cervejas (para quem bebe), jogar conversa fora e socializar. No entanto, na hora de pagar a conta a coisa pode complicar, já que na maioria das vezes pessoas pedem itens diferentes e sempre fica aquela confusão para dividir o valor correto, saber quem comeu e bebeu o quê, etc.</a:t>
            </a:r>
            <a:endParaRPr lang="pt-BR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2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15" y="1117600"/>
            <a:ext cx="2772228" cy="4615543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4921569" y="1431730"/>
            <a:ext cx="2305319" cy="9921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RACHAR CONTA 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APP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4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85" y="1121228"/>
            <a:ext cx="2772228" cy="4615543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943340" y="1678473"/>
            <a:ext cx="2305319" cy="42500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Cadastrar Clientes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Mais 5"/>
          <p:cNvSpPr/>
          <p:nvPr/>
        </p:nvSpPr>
        <p:spPr>
          <a:xfrm>
            <a:off x="5892185" y="2172644"/>
            <a:ext cx="412125" cy="399247"/>
          </a:xfrm>
          <a:prstGeom prst="mathPlu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75" y="1121228"/>
            <a:ext cx="2772228" cy="4615543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778063" y="2412847"/>
            <a:ext cx="2588652" cy="25628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Novo Cliente</a:t>
            </a: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Digite um nome para o cliente.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sz="1600" dirty="0" err="1" smtClean="0">
                <a:solidFill>
                  <a:schemeClr val="tx1"/>
                </a:solidFill>
              </a:rPr>
              <a:t>Ex</a:t>
            </a:r>
            <a:r>
              <a:rPr lang="pt-BR" sz="1600" dirty="0" smtClean="0">
                <a:solidFill>
                  <a:schemeClr val="tx1"/>
                </a:solidFill>
              </a:rPr>
              <a:t>: “João”, “Ana”.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__________________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Cancelar        Adicionar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2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77" y="1139473"/>
            <a:ext cx="2772228" cy="4615543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945487" y="2292439"/>
            <a:ext cx="2305319" cy="42500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Cadastrar Contas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Mais 5"/>
          <p:cNvSpPr/>
          <p:nvPr/>
        </p:nvSpPr>
        <p:spPr>
          <a:xfrm>
            <a:off x="5834129" y="2717442"/>
            <a:ext cx="412125" cy="399247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75" y="1121228"/>
            <a:ext cx="2772228" cy="4615543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801674" y="1971842"/>
            <a:ext cx="2588652" cy="291431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Nova Conta</a:t>
            </a: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Digite uma descrição para a nova conta.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err="1" smtClean="0">
                <a:solidFill>
                  <a:schemeClr val="tx1"/>
                </a:solidFill>
              </a:rPr>
              <a:t>Ex</a:t>
            </a:r>
            <a:r>
              <a:rPr lang="pt-BR" dirty="0" smtClean="0">
                <a:solidFill>
                  <a:schemeClr val="tx1"/>
                </a:solidFill>
              </a:rPr>
              <a:t>: “Bar, Restaurante”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__________________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rgbClr val="0070C0"/>
                </a:solidFill>
              </a:rPr>
              <a:t>Cancelar        Adicionar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1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93" y="1121228"/>
            <a:ext cx="2772228" cy="4615543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945487" y="2047739"/>
            <a:ext cx="2305319" cy="6310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Cadastrar Custos/Consumo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Mais 5"/>
          <p:cNvSpPr/>
          <p:nvPr/>
        </p:nvSpPr>
        <p:spPr>
          <a:xfrm>
            <a:off x="5885645" y="2717442"/>
            <a:ext cx="412125" cy="399247"/>
          </a:xfrm>
          <a:prstGeom prst="mathPlu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50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289</Words>
  <Application>Microsoft Office PowerPoint</Application>
  <PresentationFormat>Widescreen</PresentationFormat>
  <Paragraphs>125</Paragraphs>
  <Slides>14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Santos</dc:creator>
  <cp:lastModifiedBy>Alexandre Santos</cp:lastModifiedBy>
  <cp:revision>38</cp:revision>
  <dcterms:created xsi:type="dcterms:W3CDTF">2018-02-22T00:35:29Z</dcterms:created>
  <dcterms:modified xsi:type="dcterms:W3CDTF">2018-04-03T16:52:58Z</dcterms:modified>
</cp:coreProperties>
</file>