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1" r:id="rId5"/>
    <p:sldId id="297" r:id="rId6"/>
    <p:sldId id="257" r:id="rId7"/>
    <p:sldId id="283" r:id="rId8"/>
    <p:sldId id="309" r:id="rId9"/>
    <p:sldId id="310" r:id="rId10"/>
    <p:sldId id="298" r:id="rId11"/>
    <p:sldId id="311" r:id="rId12"/>
    <p:sldId id="300" r:id="rId13"/>
    <p:sldId id="301" r:id="rId14"/>
    <p:sldId id="302" r:id="rId15"/>
    <p:sldId id="303" r:id="rId16"/>
    <p:sldId id="304" r:id="rId17"/>
    <p:sldId id="308" r:id="rId18"/>
    <p:sldId id="305" r:id="rId19"/>
    <p:sldId id="306" r:id="rId20"/>
    <p:sldId id="307" r:id="rId21"/>
    <p:sldId id="299" r:id="rId22"/>
    <p:sldId id="295" r:id="rId23"/>
    <p:sldId id="256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9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12/05/2022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12/05/2022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F82289-BCFD-4053-9D06-A9140C63A45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394E37-3DD0-E51A-C2F0-265279C7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31" y="1148564"/>
            <a:ext cx="7297669" cy="10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défauts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appareil Bluetooth activé par personne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Erreur de comptage en cas d’immobilité à proximité des lecteurs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Gestion des accès au campus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Défauts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CEE6C035-8F9A-9921-CAA9-48F1FAE174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4EB4A1-F86C-D8B3-DB71-21F5533E4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282A136-35A6-F764-D70A-4C476EE04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5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défauts</a:t>
            </a:r>
          </a:p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5500" u="sng" dirty="0">
                <a:solidFill>
                  <a:srgbClr val="0070C0"/>
                </a:solidFill>
              </a:rPr>
              <a:t>Cliquez ici pour découvrir comment modifier ce modèle et nous communiquer vos commentaires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35627" y="514148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Ce projet a pour objectif de créer un système de gestion des accès d’un bâtiment.</a:t>
            </a:r>
          </a:p>
          <a:p>
            <a:pPr rtl="0"/>
            <a:r>
              <a:rPr lang="fr-FR" sz="2000" dirty="0"/>
              <a:t>Un campus contenant plusieurs bâtiments, dans lequel se trouvent plusieurs salles.</a:t>
            </a:r>
          </a:p>
          <a:p>
            <a:pPr rtl="0"/>
            <a:r>
              <a:rPr lang="fr-FR" sz="2000" dirty="0"/>
              <a:t>Tous ont un niveau d’accès différent selon leur titre et leur emploi du temps.</a:t>
            </a:r>
          </a:p>
          <a:p>
            <a:pPr rtl="0"/>
            <a:r>
              <a:rPr lang="fr-FR" sz="2000" dirty="0"/>
              <a:t>Chaque lieu demande un niveau d’accès différent selon la sensibilité du contenu de la zone.</a:t>
            </a:r>
          </a:p>
          <a:p>
            <a:pPr rtl="0"/>
            <a:r>
              <a:rPr lang="fr-FR" sz="2000" dirty="0"/>
              <a:t>Les différents utilisateurs sont les enseignants, les élèves et les agents de sécurité.</a:t>
            </a:r>
          </a:p>
          <a:p>
            <a:pPr rtl="0"/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6898" y="516651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95853" y="5078392"/>
            <a:ext cx="120001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BT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Accessible aux personnes disposant des droits d’accès. Un lecteur RFID permettra d’identifier les personnes souhaitant entrer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Classe : </a:t>
            </a:r>
            <a:r>
              <a:rPr lang="fr-FR" sz="1600" dirty="0" smtClean="0"/>
              <a:t>Une </a:t>
            </a:r>
            <a:r>
              <a:rPr lang="fr-FR" sz="1600" dirty="0" smtClean="0"/>
              <a:t>caméra à reconnaissance faciale </a:t>
            </a:r>
            <a:r>
              <a:rPr lang="fr-FR" sz="1600" dirty="0" smtClean="0"/>
              <a:t>permettra l’accès à </a:t>
            </a:r>
            <a:r>
              <a:rPr lang="fr-FR" sz="1600" dirty="0" smtClean="0"/>
              <a:t>la </a:t>
            </a:r>
            <a:r>
              <a:rPr lang="fr-FR" sz="1600" dirty="0" smtClean="0"/>
              <a:t>salle aux personnes </a:t>
            </a:r>
            <a:r>
              <a:rPr lang="fr-FR" sz="1600" smtClean="0"/>
              <a:t>authorisé.</a:t>
            </a:r>
            <a:endParaRPr lang="fr-FR" sz="160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082824-72E7-3ACA-EC01-EB9C924B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4" y="2009775"/>
            <a:ext cx="10695946" cy="40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942" y="318026"/>
            <a:ext cx="11620981" cy="58589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C715DA-C3E1-2F2A-F69B-FF72B30C4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" y="681036"/>
            <a:ext cx="10984376" cy="56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A283945-DC34-25C9-31D8-5678CB8A2E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260B0-11FF-6B72-4583-59B773E8DC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6D94BE-5775-4A54-7E6D-77B5431B2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2FF4F9D-4655-4D6A-5ADB-8CDDE0B8D1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8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0"/>
            <a:ext cx="1262299" cy="1200329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86720" y="2714758"/>
            <a:ext cx="2008602" cy="114027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753242" y="2833674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978042" y="2714758"/>
            <a:ext cx="1758960" cy="1037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Délai de 10 secondes afin de permettre à un piéton de passer la zone de détection et pas être compté deux fois.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1644</TotalTime>
  <Words>454</Words>
  <Application>Microsoft Office PowerPoint</Application>
  <PresentationFormat>Grand écran</PresentationFormat>
  <Paragraphs>83</Paragraphs>
  <Slides>20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Présentation PowerPoint</vt:lpstr>
      <vt:lpstr>Gestion des accès au campus </vt:lpstr>
      <vt:lpstr>Gestion des accès au batiment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Les défauts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Défauts</vt:lpstr>
      <vt:lpstr>Présentation PowerPoint</vt:lpstr>
      <vt:lpstr>MERCI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Yannick Pascucci</cp:lastModifiedBy>
  <cp:revision>15</cp:revision>
  <dcterms:created xsi:type="dcterms:W3CDTF">2022-05-10T14:15:55Z</dcterms:created>
  <dcterms:modified xsi:type="dcterms:W3CDTF">2022-05-12T15:23:40Z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