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81" r:id="rId5"/>
    <p:sldId id="297" r:id="rId6"/>
    <p:sldId id="257" r:id="rId7"/>
    <p:sldId id="283" r:id="rId8"/>
    <p:sldId id="309" r:id="rId9"/>
    <p:sldId id="310" r:id="rId10"/>
    <p:sldId id="298" r:id="rId11"/>
    <p:sldId id="300" r:id="rId12"/>
    <p:sldId id="301" r:id="rId13"/>
    <p:sldId id="302" r:id="rId14"/>
    <p:sldId id="312" r:id="rId15"/>
    <p:sldId id="303" r:id="rId16"/>
    <p:sldId id="311" r:id="rId17"/>
    <p:sldId id="313" r:id="rId18"/>
    <p:sldId id="314" r:id="rId19"/>
    <p:sldId id="316" r:id="rId20"/>
    <p:sldId id="320" r:id="rId21"/>
    <p:sldId id="319" r:id="rId22"/>
    <p:sldId id="304" r:id="rId23"/>
    <p:sldId id="308" r:id="rId24"/>
    <p:sldId id="305" r:id="rId25"/>
    <p:sldId id="306" r:id="rId26"/>
    <p:sldId id="307" r:id="rId27"/>
    <p:sldId id="317" r:id="rId28"/>
    <p:sldId id="299" r:id="rId29"/>
    <p:sldId id="295" r:id="rId30"/>
    <p:sldId id="256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89" autoAdjust="0"/>
  </p:normalViewPr>
  <p:slideViewPr>
    <p:cSldViewPr snapToGrid="0">
      <p:cViewPr varScale="1">
        <p:scale>
          <a:sx n="87" d="100"/>
          <a:sy n="87" d="100"/>
        </p:scale>
        <p:origin x="714" y="96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12/05/2022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F82289-BCFD-4053-9D06-A9140C63A45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customXml" Target="../ink/ink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défauts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appareil Bluetooth activé par personne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 de comptage en cas d’immobilité à proximité des lecteurs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13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43" y="0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2004137"/>
              <a:ext cx="1922558" cy="87665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357" y="1931985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78803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34" y="2905699"/>
            <a:ext cx="8010525" cy="10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Défauts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6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Défauts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1FBC7-F257-358E-0380-CD012AF5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3202A-F664-28D7-C609-246C5A0D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1F220FD8-3231-EE7D-48A7-0A825C87F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2713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CEE6C035-8F9A-9921-CAA9-48F1FAE174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4EB4A1-F86C-D8B3-DB71-21F5533E4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282A136-35A6-F764-D70A-4C476EE0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5500" u="sng" dirty="0">
                <a:solidFill>
                  <a:srgbClr val="0070C0"/>
                </a:solidFill>
              </a:rPr>
              <a:t>Cliquez ici pour découvrir comment modifier ce modèle et nous communiquer vos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5627" y="514148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pPr rtl="0"/>
            <a:r>
              <a:rPr lang="fr-FR" sz="2000"/>
              <a:t>Tous </a:t>
            </a:r>
            <a:r>
              <a:rPr lang="fr-FR" sz="2000" dirty="0"/>
              <a:t>ont un niveau d’accès différent selon leur titre et leur emploi du temps.</a:t>
            </a:r>
          </a:p>
          <a:p>
            <a:pPr rtl="0"/>
            <a:r>
              <a:rPr lang="fr-FR" sz="2000" dirty="0"/>
              <a:t>Chaque lieu demande un niveau d’accès différent selon la sensibilité du contenu de la zone.</a:t>
            </a:r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6898" y="516651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95853" y="507839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902263" y="641884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Agents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42" y="318026"/>
            <a:ext cx="11620981" cy="58589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681036"/>
            <a:ext cx="10984376" cy="56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A283945-DC34-25C9-31D8-5678CB8A2E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260B0-11FF-6B72-4583-59B773E8DC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D94BE-5775-4A54-7E6D-77B5431B2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2FF4F9D-4655-4D6A-5ADB-8CDDE0B8D1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1728</TotalTime>
  <Words>509</Words>
  <Application>Microsoft Office PowerPoint</Application>
  <PresentationFormat>Grand écran</PresentationFormat>
  <Paragraphs>91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Présentation PowerPoint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défauts</vt:lpstr>
      <vt:lpstr>Gestion des accès au bâtiment </vt:lpstr>
      <vt:lpstr>Gestion des accès au batiment  Récupération des tag RFID</vt:lpstr>
      <vt:lpstr>Présentation PowerPoint</vt:lpstr>
      <vt:lpstr>Gestion des accès au bâtiment  Sauvegarde des données sur la BDD</vt:lpstr>
      <vt:lpstr>Gestion des accès au bâtiment  Les Défauts</vt:lpstr>
      <vt:lpstr>Gestion des accès au bâtiment  Système d’enregistrement d’une personne dans une BD et de reconnaissance pour l’accès au bâtiment et à une salle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Défauts</vt:lpstr>
      <vt:lpstr>Présentation PowerPoint</vt:lpstr>
      <vt:lpstr>Présentation PowerPoint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Alexandre Saxemard</cp:lastModifiedBy>
  <cp:revision>30</cp:revision>
  <dcterms:created xsi:type="dcterms:W3CDTF">2022-05-10T14:15:55Z</dcterms:created>
  <dcterms:modified xsi:type="dcterms:W3CDTF">2022-05-12T18:32:24Z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