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325" r:id="rId13"/>
    <p:sldId id="298" r:id="rId14"/>
    <p:sldId id="300" r:id="rId15"/>
    <p:sldId id="301" r:id="rId16"/>
    <p:sldId id="302" r:id="rId17"/>
    <p:sldId id="312" r:id="rId18"/>
    <p:sldId id="303" r:id="rId19"/>
    <p:sldId id="311" r:id="rId20"/>
    <p:sldId id="313" r:id="rId21"/>
    <p:sldId id="323" r:id="rId22"/>
    <p:sldId id="314" r:id="rId23"/>
    <p:sldId id="316" r:id="rId24"/>
    <p:sldId id="324" r:id="rId25"/>
    <p:sldId id="320" r:id="rId26"/>
    <p:sldId id="319" r:id="rId27"/>
    <p:sldId id="326" r:id="rId28"/>
    <p:sldId id="308" r:id="rId29"/>
    <p:sldId id="305" r:id="rId30"/>
    <p:sldId id="306" r:id="rId31"/>
    <p:sldId id="307" r:id="rId32"/>
    <p:sldId id="295" r:id="rId3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994" y="6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13/05/2022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1.png"/><Relationship Id="rId7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customXml" Target="../ink/ink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10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16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2" y="3807450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46" y="58197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1732468"/>
              <a:ext cx="1922558" cy="8766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997" y="1660316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Campus/</a:t>
            </a:r>
            <a:r>
              <a:rPr lang="fr-FR" dirty="0" err="1"/>
              <a:t>Batiment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2536-5115-F72E-3EF5-6EBF7B0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7" y="626218"/>
            <a:ext cx="6887705" cy="4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" y="976930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E8AAF-F9FF-FEA9-750C-A571540200A9}"/>
              </a:ext>
            </a:extLst>
          </p:cNvPr>
          <p:cNvSpPr txBox="1"/>
          <p:nvPr/>
        </p:nvSpPr>
        <p:spPr>
          <a:xfrm>
            <a:off x="80790" y="266700"/>
            <a:ext cx="8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 sur le </a:t>
            </a:r>
            <a:r>
              <a:rPr lang="fr-FR" dirty="0" err="1"/>
              <a:t>node-red</a:t>
            </a:r>
            <a:r>
              <a:rPr lang="fr-FR" dirty="0"/>
              <a:t>… 					puis dans la BD</a:t>
            </a: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r>
              <a:rPr lang="fr-FR" dirty="0"/>
              <a:t>Gestion des accès au bâtiment</a:t>
            </a:r>
          </a:p>
          <a:p>
            <a:pPr lvl="1"/>
            <a:r>
              <a:rPr lang="fr-FR" dirty="0"/>
              <a:t>Environnement de développement</a:t>
            </a:r>
          </a:p>
          <a:p>
            <a:pPr lvl="1"/>
            <a:r>
              <a:rPr lang="fr-FR" sz="2400" dirty="0"/>
              <a:t>Récupération des tag RFID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pPr lvl="1"/>
            <a:r>
              <a:rPr lang="fr-FR" sz="2400" dirty="0"/>
              <a:t>Système d’enregistrement d’une personne dans une BD et de reconnaissance pour l’accès au bâtiment et à une salle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EDE55-FDCB-8F40-B119-A212957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644"/>
            <a:ext cx="12192000" cy="12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5" y="361626"/>
            <a:ext cx="3932237" cy="1600200"/>
          </a:xfrm>
        </p:spPr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5113881" y="1611072"/>
            <a:ext cx="2021198" cy="260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C3AA315-0EAD-E047-AEB5-52F18513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2" y="2808681"/>
            <a:ext cx="5168321" cy="30830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2DCF61-27CC-59F0-DF3F-013A8BB2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16" y="196717"/>
            <a:ext cx="8147485" cy="1427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7A6A0E-7844-E9F5-8C52-AB2A4249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79" y="2066651"/>
            <a:ext cx="2695575" cy="41148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3845216" y="1250608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399"/>
            <a:ext cx="4310946" cy="121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personne peut badger à l’entrée et sortie du bâtiment mais plusieurs personnes peuvent passer derrière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Gestion des accès à la salle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24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349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93130" y="2369842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95" y="2494094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2" y="2468074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Keys - Serrure connectée – Applications sur Google Pl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5" y="4866913"/>
            <a:ext cx="1717675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2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Administrateur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Un lecteur RFID permettra d’identifier et donner l’accès aux personnes autorisées.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autorisées.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9D58B-2241-74DB-5A17-EE3203E6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761999"/>
            <a:ext cx="6083617" cy="6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E63453-B4A6-EEA4-135F-B87E72EF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04" y="1750381"/>
            <a:ext cx="7814628" cy="4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713EFF-8E74-D44F-5984-59721F90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4073"/>
            <a:ext cx="8267700" cy="45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5 sprints répartis sur 10 semaines</a:t>
            </a:r>
          </a:p>
          <a:p>
            <a:r>
              <a:rPr lang="fr-FR" dirty="0"/>
              <a:t>Suivi des tâches avec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Utilisation de Git </a:t>
            </a:r>
            <a:r>
              <a:rPr lang="fr-FR" dirty="0" err="1"/>
              <a:t>bash</a:t>
            </a:r>
            <a:r>
              <a:rPr lang="fr-FR" dirty="0"/>
              <a:t> </a:t>
            </a:r>
          </a:p>
          <a:p>
            <a:r>
              <a:rPr lang="fr-FR" dirty="0"/>
              <a:t>Points hebdomadaires</a:t>
            </a:r>
          </a:p>
          <a:p>
            <a:r>
              <a:rPr lang="fr-FR" dirty="0"/>
              <a:t>Répartition des tâches par zone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512"/>
            <a:ext cx="5276850" cy="4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2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1878</TotalTime>
  <Words>676</Words>
  <Application>Microsoft Office PowerPoint</Application>
  <PresentationFormat>Grand écran</PresentationFormat>
  <Paragraphs>126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 projet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Gestion des accès au bâtiment Publication des données avec MQTT</vt:lpstr>
      <vt:lpstr>Présentation PowerPoint</vt:lpstr>
      <vt:lpstr>Gestion des accès au bâtiment  Sauvegarde des données sur la BDD</vt:lpstr>
      <vt:lpstr>Gestion des accès au bâtiment Calcul du nombre de personnes présentes sur le campus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à la salle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Ruby Pillar</cp:lastModifiedBy>
  <cp:revision>49</cp:revision>
  <dcterms:created xsi:type="dcterms:W3CDTF">2022-05-10T14:15:55Z</dcterms:created>
  <dcterms:modified xsi:type="dcterms:W3CDTF">2022-05-13T07:40:11Z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