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F95120-BFBB-476E-83F8-80B4B80000F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CEA4783-EE54-41AD-864D-C4722D14F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6CC554A-33B1-4F7B-994D-4F5CAF4C2DA7}"/>
              </a:ext>
            </a:extLst>
          </p:cNvPr>
          <p:cNvSpPr>
            <a:spLocks noGrp="1"/>
          </p:cNvSpPr>
          <p:nvPr>
            <p:ph type="dt" sz="half" idx="10"/>
          </p:nvPr>
        </p:nvSpPr>
        <p:spPr/>
        <p:txBody>
          <a:bodyPr/>
          <a:lstStyle/>
          <a:p>
            <a:fld id="{BB64556E-C8B3-4C61-A27B-B43C11DE54C9}" type="datetimeFigureOut">
              <a:rPr lang="fr-FR" smtClean="0"/>
              <a:t>11/03/2022</a:t>
            </a:fld>
            <a:endParaRPr lang="fr-FR" dirty="0"/>
          </a:p>
        </p:txBody>
      </p:sp>
      <p:sp>
        <p:nvSpPr>
          <p:cNvPr id="5" name="Espace réservé du pied de page 4">
            <a:extLst>
              <a:ext uri="{FF2B5EF4-FFF2-40B4-BE49-F238E27FC236}">
                <a16:creationId xmlns:a16="http://schemas.microsoft.com/office/drawing/2014/main" id="{228A881D-582A-4038-B4CC-071B96FACBA1}"/>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A3C1E89B-DBE4-4AB6-B1E6-1909715B8317}"/>
              </a:ext>
            </a:extLst>
          </p:cNvPr>
          <p:cNvSpPr>
            <a:spLocks noGrp="1"/>
          </p:cNvSpPr>
          <p:nvPr>
            <p:ph type="sldNum" sz="quarter" idx="12"/>
          </p:nvPr>
        </p:nvSpPr>
        <p:spPr/>
        <p:txBody>
          <a:bodyPr/>
          <a:lstStyle/>
          <a:p>
            <a:fld id="{0E2DE165-C6C2-420A-937B-B3C11E893C0F}" type="slidenum">
              <a:rPr lang="fr-FR" smtClean="0"/>
              <a:t>‹N°›</a:t>
            </a:fld>
            <a:endParaRPr lang="fr-FR" dirty="0"/>
          </a:p>
        </p:txBody>
      </p:sp>
    </p:spTree>
    <p:extLst>
      <p:ext uri="{BB962C8B-B14F-4D97-AF65-F5344CB8AC3E}">
        <p14:creationId xmlns:p14="http://schemas.microsoft.com/office/powerpoint/2010/main" val="96096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FF9A75-CEFF-46F9-9223-26BFC290A6C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98BED7E-1CBD-471C-9314-E27F1F5B8A8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6BA2FB-142E-44FA-8210-20F3929459FC}"/>
              </a:ext>
            </a:extLst>
          </p:cNvPr>
          <p:cNvSpPr>
            <a:spLocks noGrp="1"/>
          </p:cNvSpPr>
          <p:nvPr>
            <p:ph type="dt" sz="half" idx="10"/>
          </p:nvPr>
        </p:nvSpPr>
        <p:spPr/>
        <p:txBody>
          <a:bodyPr/>
          <a:lstStyle/>
          <a:p>
            <a:fld id="{BB64556E-C8B3-4C61-A27B-B43C11DE54C9}" type="datetimeFigureOut">
              <a:rPr lang="fr-FR" smtClean="0"/>
              <a:t>11/03/2022</a:t>
            </a:fld>
            <a:endParaRPr lang="fr-FR" dirty="0"/>
          </a:p>
        </p:txBody>
      </p:sp>
      <p:sp>
        <p:nvSpPr>
          <p:cNvPr id="5" name="Espace réservé du pied de page 4">
            <a:extLst>
              <a:ext uri="{FF2B5EF4-FFF2-40B4-BE49-F238E27FC236}">
                <a16:creationId xmlns:a16="http://schemas.microsoft.com/office/drawing/2014/main" id="{36AE5BCD-6AE1-4461-96BA-71940EAB6D3A}"/>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2A446070-5BE1-4C3A-8341-84228006B8DF}"/>
              </a:ext>
            </a:extLst>
          </p:cNvPr>
          <p:cNvSpPr>
            <a:spLocks noGrp="1"/>
          </p:cNvSpPr>
          <p:nvPr>
            <p:ph type="sldNum" sz="quarter" idx="12"/>
          </p:nvPr>
        </p:nvSpPr>
        <p:spPr/>
        <p:txBody>
          <a:bodyPr/>
          <a:lstStyle/>
          <a:p>
            <a:fld id="{0E2DE165-C6C2-420A-937B-B3C11E893C0F}" type="slidenum">
              <a:rPr lang="fr-FR" smtClean="0"/>
              <a:t>‹N°›</a:t>
            </a:fld>
            <a:endParaRPr lang="fr-FR" dirty="0"/>
          </a:p>
        </p:txBody>
      </p:sp>
    </p:spTree>
    <p:extLst>
      <p:ext uri="{BB962C8B-B14F-4D97-AF65-F5344CB8AC3E}">
        <p14:creationId xmlns:p14="http://schemas.microsoft.com/office/powerpoint/2010/main" val="182055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700063C-2D8D-479B-A577-2F984729491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77A6F3C-C45D-4430-AF88-39B075084AF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503DBB-E2A4-4469-A8AA-62FD207EECD9}"/>
              </a:ext>
            </a:extLst>
          </p:cNvPr>
          <p:cNvSpPr>
            <a:spLocks noGrp="1"/>
          </p:cNvSpPr>
          <p:nvPr>
            <p:ph type="dt" sz="half" idx="10"/>
          </p:nvPr>
        </p:nvSpPr>
        <p:spPr/>
        <p:txBody>
          <a:bodyPr/>
          <a:lstStyle/>
          <a:p>
            <a:fld id="{BB64556E-C8B3-4C61-A27B-B43C11DE54C9}" type="datetimeFigureOut">
              <a:rPr lang="fr-FR" smtClean="0"/>
              <a:t>11/03/2022</a:t>
            </a:fld>
            <a:endParaRPr lang="fr-FR" dirty="0"/>
          </a:p>
        </p:txBody>
      </p:sp>
      <p:sp>
        <p:nvSpPr>
          <p:cNvPr id="5" name="Espace réservé du pied de page 4">
            <a:extLst>
              <a:ext uri="{FF2B5EF4-FFF2-40B4-BE49-F238E27FC236}">
                <a16:creationId xmlns:a16="http://schemas.microsoft.com/office/drawing/2014/main" id="{09FC0A03-3F02-424A-8E2F-11BE5E10E724}"/>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6A644274-49B5-4417-93A8-30FB17CD6A2C}"/>
              </a:ext>
            </a:extLst>
          </p:cNvPr>
          <p:cNvSpPr>
            <a:spLocks noGrp="1"/>
          </p:cNvSpPr>
          <p:nvPr>
            <p:ph type="sldNum" sz="quarter" idx="12"/>
          </p:nvPr>
        </p:nvSpPr>
        <p:spPr/>
        <p:txBody>
          <a:bodyPr/>
          <a:lstStyle/>
          <a:p>
            <a:fld id="{0E2DE165-C6C2-420A-937B-B3C11E893C0F}" type="slidenum">
              <a:rPr lang="fr-FR" smtClean="0"/>
              <a:t>‹N°›</a:t>
            </a:fld>
            <a:endParaRPr lang="fr-FR" dirty="0"/>
          </a:p>
        </p:txBody>
      </p:sp>
    </p:spTree>
    <p:extLst>
      <p:ext uri="{BB962C8B-B14F-4D97-AF65-F5344CB8AC3E}">
        <p14:creationId xmlns:p14="http://schemas.microsoft.com/office/powerpoint/2010/main" val="33034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42B4FA-543F-4BA7-8A7A-37B85D9F978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FC80436-928A-4787-AE9C-C8531FC255E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9BCAA6-C986-4E0A-A8A9-A76AFC8BA4F4}"/>
              </a:ext>
            </a:extLst>
          </p:cNvPr>
          <p:cNvSpPr>
            <a:spLocks noGrp="1"/>
          </p:cNvSpPr>
          <p:nvPr>
            <p:ph type="dt" sz="half" idx="10"/>
          </p:nvPr>
        </p:nvSpPr>
        <p:spPr/>
        <p:txBody>
          <a:bodyPr/>
          <a:lstStyle/>
          <a:p>
            <a:fld id="{BB64556E-C8B3-4C61-A27B-B43C11DE54C9}" type="datetimeFigureOut">
              <a:rPr lang="fr-FR" smtClean="0"/>
              <a:t>11/03/2022</a:t>
            </a:fld>
            <a:endParaRPr lang="fr-FR" dirty="0"/>
          </a:p>
        </p:txBody>
      </p:sp>
      <p:sp>
        <p:nvSpPr>
          <p:cNvPr id="5" name="Espace réservé du pied de page 4">
            <a:extLst>
              <a:ext uri="{FF2B5EF4-FFF2-40B4-BE49-F238E27FC236}">
                <a16:creationId xmlns:a16="http://schemas.microsoft.com/office/drawing/2014/main" id="{A5B5F627-CCB1-43A6-99A9-17715AAC2395}"/>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ED858DC-74BF-49BF-ABB5-4E426FD4530C}"/>
              </a:ext>
            </a:extLst>
          </p:cNvPr>
          <p:cNvSpPr>
            <a:spLocks noGrp="1"/>
          </p:cNvSpPr>
          <p:nvPr>
            <p:ph type="sldNum" sz="quarter" idx="12"/>
          </p:nvPr>
        </p:nvSpPr>
        <p:spPr/>
        <p:txBody>
          <a:bodyPr/>
          <a:lstStyle/>
          <a:p>
            <a:fld id="{0E2DE165-C6C2-420A-937B-B3C11E893C0F}" type="slidenum">
              <a:rPr lang="fr-FR" smtClean="0"/>
              <a:t>‹N°›</a:t>
            </a:fld>
            <a:endParaRPr lang="fr-FR" dirty="0"/>
          </a:p>
        </p:txBody>
      </p:sp>
    </p:spTree>
    <p:extLst>
      <p:ext uri="{BB962C8B-B14F-4D97-AF65-F5344CB8AC3E}">
        <p14:creationId xmlns:p14="http://schemas.microsoft.com/office/powerpoint/2010/main" val="304342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DC725B-CF19-4CCB-AB7F-FCCDCD3C2E4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25BC652-CAC4-4E4E-B98C-3BF0C34E5F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1BAE6B5-4CC3-405E-8B12-96F68EF2A1DA}"/>
              </a:ext>
            </a:extLst>
          </p:cNvPr>
          <p:cNvSpPr>
            <a:spLocks noGrp="1"/>
          </p:cNvSpPr>
          <p:nvPr>
            <p:ph type="dt" sz="half" idx="10"/>
          </p:nvPr>
        </p:nvSpPr>
        <p:spPr/>
        <p:txBody>
          <a:bodyPr/>
          <a:lstStyle/>
          <a:p>
            <a:fld id="{BB64556E-C8B3-4C61-A27B-B43C11DE54C9}" type="datetimeFigureOut">
              <a:rPr lang="fr-FR" smtClean="0"/>
              <a:t>11/03/2022</a:t>
            </a:fld>
            <a:endParaRPr lang="fr-FR" dirty="0"/>
          </a:p>
        </p:txBody>
      </p:sp>
      <p:sp>
        <p:nvSpPr>
          <p:cNvPr id="5" name="Espace réservé du pied de page 4">
            <a:extLst>
              <a:ext uri="{FF2B5EF4-FFF2-40B4-BE49-F238E27FC236}">
                <a16:creationId xmlns:a16="http://schemas.microsoft.com/office/drawing/2014/main" id="{CE13A7BA-45DA-4908-B3F2-03DC0C62FAAE}"/>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F9A26A79-448E-47E5-BFEA-F378C3DEB330}"/>
              </a:ext>
            </a:extLst>
          </p:cNvPr>
          <p:cNvSpPr>
            <a:spLocks noGrp="1"/>
          </p:cNvSpPr>
          <p:nvPr>
            <p:ph type="sldNum" sz="quarter" idx="12"/>
          </p:nvPr>
        </p:nvSpPr>
        <p:spPr/>
        <p:txBody>
          <a:bodyPr/>
          <a:lstStyle/>
          <a:p>
            <a:fld id="{0E2DE165-C6C2-420A-937B-B3C11E893C0F}" type="slidenum">
              <a:rPr lang="fr-FR" smtClean="0"/>
              <a:t>‹N°›</a:t>
            </a:fld>
            <a:endParaRPr lang="fr-FR" dirty="0"/>
          </a:p>
        </p:txBody>
      </p:sp>
    </p:spTree>
    <p:extLst>
      <p:ext uri="{BB962C8B-B14F-4D97-AF65-F5344CB8AC3E}">
        <p14:creationId xmlns:p14="http://schemas.microsoft.com/office/powerpoint/2010/main" val="366090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61262F-F55C-4ABC-90E3-1C05FE53ECE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AD20E0F-95E7-4FFD-AD5A-1B9A9BBB684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BBD5612-ED99-4383-8F1E-4B01C9E4B48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772A565-D007-421D-BAF9-1D91AA0FE1D4}"/>
              </a:ext>
            </a:extLst>
          </p:cNvPr>
          <p:cNvSpPr>
            <a:spLocks noGrp="1"/>
          </p:cNvSpPr>
          <p:nvPr>
            <p:ph type="dt" sz="half" idx="10"/>
          </p:nvPr>
        </p:nvSpPr>
        <p:spPr/>
        <p:txBody>
          <a:bodyPr/>
          <a:lstStyle/>
          <a:p>
            <a:fld id="{BB64556E-C8B3-4C61-A27B-B43C11DE54C9}" type="datetimeFigureOut">
              <a:rPr lang="fr-FR" smtClean="0"/>
              <a:t>11/03/2022</a:t>
            </a:fld>
            <a:endParaRPr lang="fr-FR" dirty="0"/>
          </a:p>
        </p:txBody>
      </p:sp>
      <p:sp>
        <p:nvSpPr>
          <p:cNvPr id="6" name="Espace réservé du pied de page 5">
            <a:extLst>
              <a:ext uri="{FF2B5EF4-FFF2-40B4-BE49-F238E27FC236}">
                <a16:creationId xmlns:a16="http://schemas.microsoft.com/office/drawing/2014/main" id="{696A0FA3-9E0E-447E-AA52-6A925E5B9D76}"/>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CF9E0652-6B83-4122-9CD1-E476486AE4AF}"/>
              </a:ext>
            </a:extLst>
          </p:cNvPr>
          <p:cNvSpPr>
            <a:spLocks noGrp="1"/>
          </p:cNvSpPr>
          <p:nvPr>
            <p:ph type="sldNum" sz="quarter" idx="12"/>
          </p:nvPr>
        </p:nvSpPr>
        <p:spPr/>
        <p:txBody>
          <a:bodyPr/>
          <a:lstStyle/>
          <a:p>
            <a:fld id="{0E2DE165-C6C2-420A-937B-B3C11E893C0F}" type="slidenum">
              <a:rPr lang="fr-FR" smtClean="0"/>
              <a:t>‹N°›</a:t>
            </a:fld>
            <a:endParaRPr lang="fr-FR" dirty="0"/>
          </a:p>
        </p:txBody>
      </p:sp>
    </p:spTree>
    <p:extLst>
      <p:ext uri="{BB962C8B-B14F-4D97-AF65-F5344CB8AC3E}">
        <p14:creationId xmlns:p14="http://schemas.microsoft.com/office/powerpoint/2010/main" val="272882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EA7A6C-48BB-4C35-B8BF-AA1190B2A82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B11C264-02F3-4527-874C-45A0C31136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115188A-A8C1-424B-8C1F-1E66733E876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5B1B2A9-AD4C-478F-9FCA-470B308222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D53E5D3-C4EE-4C73-8EE5-83AFF70DDE1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E381E87-75F4-42F0-8748-98E7C6187081}"/>
              </a:ext>
            </a:extLst>
          </p:cNvPr>
          <p:cNvSpPr>
            <a:spLocks noGrp="1"/>
          </p:cNvSpPr>
          <p:nvPr>
            <p:ph type="dt" sz="half" idx="10"/>
          </p:nvPr>
        </p:nvSpPr>
        <p:spPr/>
        <p:txBody>
          <a:bodyPr/>
          <a:lstStyle/>
          <a:p>
            <a:fld id="{BB64556E-C8B3-4C61-A27B-B43C11DE54C9}" type="datetimeFigureOut">
              <a:rPr lang="fr-FR" smtClean="0"/>
              <a:t>11/03/2022</a:t>
            </a:fld>
            <a:endParaRPr lang="fr-FR" dirty="0"/>
          </a:p>
        </p:txBody>
      </p:sp>
      <p:sp>
        <p:nvSpPr>
          <p:cNvPr id="8" name="Espace réservé du pied de page 7">
            <a:extLst>
              <a:ext uri="{FF2B5EF4-FFF2-40B4-BE49-F238E27FC236}">
                <a16:creationId xmlns:a16="http://schemas.microsoft.com/office/drawing/2014/main" id="{00F5BF26-EBD0-421A-80D4-0F82D5E0CE10}"/>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99EA15D8-686F-40B5-8D1A-4046A9F3E65E}"/>
              </a:ext>
            </a:extLst>
          </p:cNvPr>
          <p:cNvSpPr>
            <a:spLocks noGrp="1"/>
          </p:cNvSpPr>
          <p:nvPr>
            <p:ph type="sldNum" sz="quarter" idx="12"/>
          </p:nvPr>
        </p:nvSpPr>
        <p:spPr/>
        <p:txBody>
          <a:bodyPr/>
          <a:lstStyle/>
          <a:p>
            <a:fld id="{0E2DE165-C6C2-420A-937B-B3C11E893C0F}" type="slidenum">
              <a:rPr lang="fr-FR" smtClean="0"/>
              <a:t>‹N°›</a:t>
            </a:fld>
            <a:endParaRPr lang="fr-FR" dirty="0"/>
          </a:p>
        </p:txBody>
      </p:sp>
    </p:spTree>
    <p:extLst>
      <p:ext uri="{BB962C8B-B14F-4D97-AF65-F5344CB8AC3E}">
        <p14:creationId xmlns:p14="http://schemas.microsoft.com/office/powerpoint/2010/main" val="286620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0B811-0388-4066-92AE-0AE2AA6610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7104431-A0E6-4BFF-B38C-AA87403B3883}"/>
              </a:ext>
            </a:extLst>
          </p:cNvPr>
          <p:cNvSpPr>
            <a:spLocks noGrp="1"/>
          </p:cNvSpPr>
          <p:nvPr>
            <p:ph type="dt" sz="half" idx="10"/>
          </p:nvPr>
        </p:nvSpPr>
        <p:spPr/>
        <p:txBody>
          <a:bodyPr/>
          <a:lstStyle/>
          <a:p>
            <a:fld id="{BB64556E-C8B3-4C61-A27B-B43C11DE54C9}" type="datetimeFigureOut">
              <a:rPr lang="fr-FR" smtClean="0"/>
              <a:t>11/03/2022</a:t>
            </a:fld>
            <a:endParaRPr lang="fr-FR" dirty="0"/>
          </a:p>
        </p:txBody>
      </p:sp>
      <p:sp>
        <p:nvSpPr>
          <p:cNvPr id="4" name="Espace réservé du pied de page 3">
            <a:extLst>
              <a:ext uri="{FF2B5EF4-FFF2-40B4-BE49-F238E27FC236}">
                <a16:creationId xmlns:a16="http://schemas.microsoft.com/office/drawing/2014/main" id="{1193C27D-4DD2-4F84-AE90-2A8DEB57C78B}"/>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0FB772AC-4B75-41E5-B0CC-4544D629BF91}"/>
              </a:ext>
            </a:extLst>
          </p:cNvPr>
          <p:cNvSpPr>
            <a:spLocks noGrp="1"/>
          </p:cNvSpPr>
          <p:nvPr>
            <p:ph type="sldNum" sz="quarter" idx="12"/>
          </p:nvPr>
        </p:nvSpPr>
        <p:spPr/>
        <p:txBody>
          <a:bodyPr/>
          <a:lstStyle/>
          <a:p>
            <a:fld id="{0E2DE165-C6C2-420A-937B-B3C11E893C0F}" type="slidenum">
              <a:rPr lang="fr-FR" smtClean="0"/>
              <a:t>‹N°›</a:t>
            </a:fld>
            <a:endParaRPr lang="fr-FR" dirty="0"/>
          </a:p>
        </p:txBody>
      </p:sp>
    </p:spTree>
    <p:extLst>
      <p:ext uri="{BB962C8B-B14F-4D97-AF65-F5344CB8AC3E}">
        <p14:creationId xmlns:p14="http://schemas.microsoft.com/office/powerpoint/2010/main" val="204760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E49E908-C1E2-4FFB-92C6-14E6F744CD13}"/>
              </a:ext>
            </a:extLst>
          </p:cNvPr>
          <p:cNvSpPr>
            <a:spLocks noGrp="1"/>
          </p:cNvSpPr>
          <p:nvPr>
            <p:ph type="dt" sz="half" idx="10"/>
          </p:nvPr>
        </p:nvSpPr>
        <p:spPr/>
        <p:txBody>
          <a:bodyPr/>
          <a:lstStyle/>
          <a:p>
            <a:fld id="{BB64556E-C8B3-4C61-A27B-B43C11DE54C9}" type="datetimeFigureOut">
              <a:rPr lang="fr-FR" smtClean="0"/>
              <a:t>11/03/2022</a:t>
            </a:fld>
            <a:endParaRPr lang="fr-FR" dirty="0"/>
          </a:p>
        </p:txBody>
      </p:sp>
      <p:sp>
        <p:nvSpPr>
          <p:cNvPr id="3" name="Espace réservé du pied de page 2">
            <a:extLst>
              <a:ext uri="{FF2B5EF4-FFF2-40B4-BE49-F238E27FC236}">
                <a16:creationId xmlns:a16="http://schemas.microsoft.com/office/drawing/2014/main" id="{A81C9CE9-61EB-4970-A44F-8CE325606D39}"/>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41D84714-D3F2-4840-B754-7A5FCC068012}"/>
              </a:ext>
            </a:extLst>
          </p:cNvPr>
          <p:cNvSpPr>
            <a:spLocks noGrp="1"/>
          </p:cNvSpPr>
          <p:nvPr>
            <p:ph type="sldNum" sz="quarter" idx="12"/>
          </p:nvPr>
        </p:nvSpPr>
        <p:spPr/>
        <p:txBody>
          <a:bodyPr/>
          <a:lstStyle/>
          <a:p>
            <a:fld id="{0E2DE165-C6C2-420A-937B-B3C11E893C0F}" type="slidenum">
              <a:rPr lang="fr-FR" smtClean="0"/>
              <a:t>‹N°›</a:t>
            </a:fld>
            <a:endParaRPr lang="fr-FR" dirty="0"/>
          </a:p>
        </p:txBody>
      </p:sp>
    </p:spTree>
    <p:extLst>
      <p:ext uri="{BB962C8B-B14F-4D97-AF65-F5344CB8AC3E}">
        <p14:creationId xmlns:p14="http://schemas.microsoft.com/office/powerpoint/2010/main" val="365617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9DFED-5F0B-4C41-8BCA-45C8AB968ED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3B3D2A0-A3AB-4923-937A-ED85570F1B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3E0B6BD-BE7A-4DA4-941C-D0C6D3173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13D30AB-F680-4B46-AAF1-0AF055142A97}"/>
              </a:ext>
            </a:extLst>
          </p:cNvPr>
          <p:cNvSpPr>
            <a:spLocks noGrp="1"/>
          </p:cNvSpPr>
          <p:nvPr>
            <p:ph type="dt" sz="half" idx="10"/>
          </p:nvPr>
        </p:nvSpPr>
        <p:spPr/>
        <p:txBody>
          <a:bodyPr/>
          <a:lstStyle/>
          <a:p>
            <a:fld id="{BB64556E-C8B3-4C61-A27B-B43C11DE54C9}" type="datetimeFigureOut">
              <a:rPr lang="fr-FR" smtClean="0"/>
              <a:t>11/03/2022</a:t>
            </a:fld>
            <a:endParaRPr lang="fr-FR" dirty="0"/>
          </a:p>
        </p:txBody>
      </p:sp>
      <p:sp>
        <p:nvSpPr>
          <p:cNvPr id="6" name="Espace réservé du pied de page 5">
            <a:extLst>
              <a:ext uri="{FF2B5EF4-FFF2-40B4-BE49-F238E27FC236}">
                <a16:creationId xmlns:a16="http://schemas.microsoft.com/office/drawing/2014/main" id="{68CB4338-18C5-48B7-897A-B7B7642B47B7}"/>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1557524D-40EF-4FE5-9159-901BB5834401}"/>
              </a:ext>
            </a:extLst>
          </p:cNvPr>
          <p:cNvSpPr>
            <a:spLocks noGrp="1"/>
          </p:cNvSpPr>
          <p:nvPr>
            <p:ph type="sldNum" sz="quarter" idx="12"/>
          </p:nvPr>
        </p:nvSpPr>
        <p:spPr/>
        <p:txBody>
          <a:bodyPr/>
          <a:lstStyle/>
          <a:p>
            <a:fld id="{0E2DE165-C6C2-420A-937B-B3C11E893C0F}" type="slidenum">
              <a:rPr lang="fr-FR" smtClean="0"/>
              <a:t>‹N°›</a:t>
            </a:fld>
            <a:endParaRPr lang="fr-FR" dirty="0"/>
          </a:p>
        </p:txBody>
      </p:sp>
    </p:spTree>
    <p:extLst>
      <p:ext uri="{BB962C8B-B14F-4D97-AF65-F5344CB8AC3E}">
        <p14:creationId xmlns:p14="http://schemas.microsoft.com/office/powerpoint/2010/main" val="313892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0F56FC-24FE-428C-9CDE-C38E3F9EE36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4D15517-D85E-486B-91B5-E97609680B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B4A4B9E0-A203-411B-9B18-15B2AB63F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42C7DF0-C1E2-4E37-8432-C5E9597806AD}"/>
              </a:ext>
            </a:extLst>
          </p:cNvPr>
          <p:cNvSpPr>
            <a:spLocks noGrp="1"/>
          </p:cNvSpPr>
          <p:nvPr>
            <p:ph type="dt" sz="half" idx="10"/>
          </p:nvPr>
        </p:nvSpPr>
        <p:spPr/>
        <p:txBody>
          <a:bodyPr/>
          <a:lstStyle/>
          <a:p>
            <a:fld id="{BB64556E-C8B3-4C61-A27B-B43C11DE54C9}" type="datetimeFigureOut">
              <a:rPr lang="fr-FR" smtClean="0"/>
              <a:t>11/03/2022</a:t>
            </a:fld>
            <a:endParaRPr lang="fr-FR" dirty="0"/>
          </a:p>
        </p:txBody>
      </p:sp>
      <p:sp>
        <p:nvSpPr>
          <p:cNvPr id="6" name="Espace réservé du pied de page 5">
            <a:extLst>
              <a:ext uri="{FF2B5EF4-FFF2-40B4-BE49-F238E27FC236}">
                <a16:creationId xmlns:a16="http://schemas.microsoft.com/office/drawing/2014/main" id="{CB3CB8C2-CCC1-48B0-8D3E-52C8F09716B6}"/>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66822840-0F71-43B7-AD09-23BD6A98E214}"/>
              </a:ext>
            </a:extLst>
          </p:cNvPr>
          <p:cNvSpPr>
            <a:spLocks noGrp="1"/>
          </p:cNvSpPr>
          <p:nvPr>
            <p:ph type="sldNum" sz="quarter" idx="12"/>
          </p:nvPr>
        </p:nvSpPr>
        <p:spPr/>
        <p:txBody>
          <a:bodyPr/>
          <a:lstStyle/>
          <a:p>
            <a:fld id="{0E2DE165-C6C2-420A-937B-B3C11E893C0F}" type="slidenum">
              <a:rPr lang="fr-FR" smtClean="0"/>
              <a:t>‹N°›</a:t>
            </a:fld>
            <a:endParaRPr lang="fr-FR" dirty="0"/>
          </a:p>
        </p:txBody>
      </p:sp>
    </p:spTree>
    <p:extLst>
      <p:ext uri="{BB962C8B-B14F-4D97-AF65-F5344CB8AC3E}">
        <p14:creationId xmlns:p14="http://schemas.microsoft.com/office/powerpoint/2010/main" val="3431489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F72F83D-5B0B-4D8A-8F41-EAA961C65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7CF1854-E493-4BE0-A0A8-085E7B8AE5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26328EC-2877-4FE2-95E5-D4A2B2759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4556E-C8B3-4C61-A27B-B43C11DE54C9}" type="datetimeFigureOut">
              <a:rPr lang="fr-FR" smtClean="0"/>
              <a:t>11/03/2022</a:t>
            </a:fld>
            <a:endParaRPr lang="fr-FR" dirty="0"/>
          </a:p>
        </p:txBody>
      </p:sp>
      <p:sp>
        <p:nvSpPr>
          <p:cNvPr id="5" name="Espace réservé du pied de page 4">
            <a:extLst>
              <a:ext uri="{FF2B5EF4-FFF2-40B4-BE49-F238E27FC236}">
                <a16:creationId xmlns:a16="http://schemas.microsoft.com/office/drawing/2014/main" id="{FC3FD493-C3D3-4B5B-A007-32E27973B6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CB82A2A3-5AEB-4CC2-954E-E44AD8566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DE165-C6C2-420A-937B-B3C11E893C0F}" type="slidenum">
              <a:rPr lang="fr-FR" smtClean="0"/>
              <a:t>‹N°›</a:t>
            </a:fld>
            <a:endParaRPr lang="fr-FR" dirty="0"/>
          </a:p>
        </p:txBody>
      </p:sp>
    </p:spTree>
    <p:extLst>
      <p:ext uri="{BB962C8B-B14F-4D97-AF65-F5344CB8AC3E}">
        <p14:creationId xmlns:p14="http://schemas.microsoft.com/office/powerpoint/2010/main" val="401420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1821FA-97CB-4667-9982-5DBC29F14498}"/>
              </a:ext>
            </a:extLst>
          </p:cNvPr>
          <p:cNvSpPr>
            <a:spLocks noGrp="1"/>
          </p:cNvSpPr>
          <p:nvPr>
            <p:ph type="ctrTitle"/>
          </p:nvPr>
        </p:nvSpPr>
        <p:spPr/>
        <p:txBody>
          <a:bodyPr/>
          <a:lstStyle/>
          <a:p>
            <a:r>
              <a:rPr lang="fr-FR" dirty="0"/>
              <a:t>Gestion d’accès au bâtiment</a:t>
            </a:r>
          </a:p>
        </p:txBody>
      </p:sp>
      <p:sp>
        <p:nvSpPr>
          <p:cNvPr id="3" name="Sous-titre 2">
            <a:extLst>
              <a:ext uri="{FF2B5EF4-FFF2-40B4-BE49-F238E27FC236}">
                <a16:creationId xmlns:a16="http://schemas.microsoft.com/office/drawing/2014/main" id="{477FE043-0E26-4C6C-A63B-9FD5A5A1F7BB}"/>
              </a:ext>
            </a:extLst>
          </p:cNvPr>
          <p:cNvSpPr>
            <a:spLocks noGrp="1"/>
          </p:cNvSpPr>
          <p:nvPr>
            <p:ph type="subTitle" idx="1"/>
          </p:nvPr>
        </p:nvSpPr>
        <p:spPr/>
        <p:txBody>
          <a:bodyPr/>
          <a:lstStyle/>
          <a:p>
            <a:r>
              <a:rPr lang="fr-FR" dirty="0"/>
              <a:t>Participants : Pascucci Yannick, Pillar Ruby, Saxemard Alexandre</a:t>
            </a:r>
          </a:p>
        </p:txBody>
      </p:sp>
    </p:spTree>
    <p:extLst>
      <p:ext uri="{BB962C8B-B14F-4D97-AF65-F5344CB8AC3E}">
        <p14:creationId xmlns:p14="http://schemas.microsoft.com/office/powerpoint/2010/main" val="319356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86BD16-91CE-47AF-8349-B15C04E034B0}"/>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0868633-F06D-4D6D-8204-CA8C219116B3}"/>
              </a:ext>
            </a:extLst>
          </p:cNvPr>
          <p:cNvSpPr>
            <a:spLocks noGrp="1"/>
          </p:cNvSpPr>
          <p:nvPr>
            <p:ph idx="1"/>
          </p:nvPr>
        </p:nvSpPr>
        <p:spPr/>
        <p:txBody>
          <a:bodyPr/>
          <a:lstStyle/>
          <a:p>
            <a:pPr marL="514350" indent="-514350">
              <a:buFont typeface="+mj-lt"/>
              <a:buAutoNum type="arabicPeriod"/>
            </a:pPr>
            <a:r>
              <a:rPr lang="fr-FR" dirty="0"/>
              <a:t>Objectifs</a:t>
            </a:r>
          </a:p>
          <a:p>
            <a:pPr marL="514350" indent="-514350">
              <a:buFont typeface="+mj-lt"/>
              <a:buAutoNum type="arabicPeriod"/>
            </a:pPr>
            <a:r>
              <a:rPr lang="fr-FR" dirty="0"/>
              <a:t>Fonctionnalités</a:t>
            </a:r>
          </a:p>
          <a:p>
            <a:pPr marL="514350" indent="-514350">
              <a:buFont typeface="+mj-lt"/>
              <a:buAutoNum type="arabicPeriod"/>
            </a:pPr>
            <a:r>
              <a:rPr lang="fr-FR" dirty="0"/>
              <a:t>Architecture – Interaction</a:t>
            </a:r>
          </a:p>
          <a:p>
            <a:pPr marL="514350" indent="-514350">
              <a:buFont typeface="+mj-lt"/>
              <a:buAutoNum type="arabicPeriod"/>
            </a:pPr>
            <a:r>
              <a:rPr lang="fr-FR" dirty="0"/>
              <a:t>Composants</a:t>
            </a:r>
          </a:p>
        </p:txBody>
      </p:sp>
    </p:spTree>
    <p:extLst>
      <p:ext uri="{BB962C8B-B14F-4D97-AF65-F5344CB8AC3E}">
        <p14:creationId xmlns:p14="http://schemas.microsoft.com/office/powerpoint/2010/main" val="3079756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7A40F7-4FCF-4403-A05F-11B77E4B60A8}"/>
              </a:ext>
            </a:extLst>
          </p:cNvPr>
          <p:cNvSpPr>
            <a:spLocks noGrp="1"/>
          </p:cNvSpPr>
          <p:nvPr>
            <p:ph type="title"/>
          </p:nvPr>
        </p:nvSpPr>
        <p:spPr/>
        <p:txBody>
          <a:bodyPr/>
          <a:lstStyle/>
          <a:p>
            <a:r>
              <a:rPr lang="fr-FR" dirty="0"/>
              <a:t>1. Objectifs</a:t>
            </a:r>
          </a:p>
        </p:txBody>
      </p:sp>
      <p:sp>
        <p:nvSpPr>
          <p:cNvPr id="3" name="Espace réservé du contenu 2">
            <a:extLst>
              <a:ext uri="{FF2B5EF4-FFF2-40B4-BE49-F238E27FC236}">
                <a16:creationId xmlns:a16="http://schemas.microsoft.com/office/drawing/2014/main" id="{6E647D4E-9D17-49DB-BF87-7C22F61ED380}"/>
              </a:ext>
            </a:extLst>
          </p:cNvPr>
          <p:cNvSpPr>
            <a:spLocks noGrp="1"/>
          </p:cNvSpPr>
          <p:nvPr>
            <p:ph idx="1"/>
          </p:nvPr>
        </p:nvSpPr>
        <p:spPr/>
        <p:txBody>
          <a:bodyPr/>
          <a:lstStyle/>
          <a:p>
            <a:pPr marL="0" indent="0" algn="just">
              <a:buNone/>
            </a:pPr>
            <a:r>
              <a:rPr lang="fr-FR" dirty="0">
                <a:solidFill>
                  <a:srgbClr val="000000"/>
                </a:solidFill>
                <a:latin typeface="Calibri" panose="020F0502020204030204" pitchFamily="34" charset="0"/>
                <a:ea typeface="Calibri" panose="020F0502020204030204" pitchFamily="34" charset="0"/>
              </a:rPr>
              <a:t>L’objectif de ce projet est de </a:t>
            </a:r>
            <a:r>
              <a:rPr lang="fr-FR" dirty="0">
                <a:solidFill>
                  <a:srgbClr val="000000"/>
                </a:solidFill>
                <a:effectLst/>
                <a:latin typeface="Calibri" panose="020F0502020204030204" pitchFamily="34" charset="0"/>
                <a:ea typeface="Calibri" panose="020F0502020204030204" pitchFamily="34" charset="0"/>
              </a:rPr>
              <a:t>s’assurer de l’identité des personnes présentes sur le site et d’utiliser des technologies RFID active ou Bluetooth Low Energy, pour faire du comptage et du contrôle d’accès à la volée, sans qu'aucune action ne soit requise. Les badges ou téléphones seront automatiquement détectés dans un périmètre. Le but est de gérer les autorisations d’accès, d'avoir un état d'occupation des lieux et d’alerter en cas de tentative d’intrusion.</a:t>
            </a:r>
            <a:endParaRPr lang="fr-FR" dirty="0">
              <a:effectLst/>
              <a:latin typeface="Calibri" panose="020F0502020204030204" pitchFamily="34" charset="0"/>
              <a:ea typeface="Calibri" panose="020F0502020204030204" pitchFamily="34" charset="0"/>
            </a:endParaRPr>
          </a:p>
          <a:p>
            <a:endParaRPr lang="fr-FR" dirty="0"/>
          </a:p>
        </p:txBody>
      </p:sp>
    </p:spTree>
    <p:extLst>
      <p:ext uri="{BB962C8B-B14F-4D97-AF65-F5344CB8AC3E}">
        <p14:creationId xmlns:p14="http://schemas.microsoft.com/office/powerpoint/2010/main" val="128288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627FFC-3516-4148-BF47-0C3E894F01CA}"/>
              </a:ext>
            </a:extLst>
          </p:cNvPr>
          <p:cNvSpPr>
            <a:spLocks noGrp="1"/>
          </p:cNvSpPr>
          <p:nvPr>
            <p:ph type="title"/>
          </p:nvPr>
        </p:nvSpPr>
        <p:spPr/>
        <p:txBody>
          <a:bodyPr/>
          <a:lstStyle/>
          <a:p>
            <a:r>
              <a:rPr lang="fr-FR" dirty="0"/>
              <a:t>2. Fonctionnalités</a:t>
            </a:r>
          </a:p>
        </p:txBody>
      </p:sp>
      <p:sp>
        <p:nvSpPr>
          <p:cNvPr id="3" name="Espace réservé du contenu 2">
            <a:extLst>
              <a:ext uri="{FF2B5EF4-FFF2-40B4-BE49-F238E27FC236}">
                <a16:creationId xmlns:a16="http://schemas.microsoft.com/office/drawing/2014/main" id="{8234129B-F29A-491D-A93C-258A3EE773F9}"/>
              </a:ext>
            </a:extLst>
          </p:cNvPr>
          <p:cNvSpPr>
            <a:spLocks noGrp="1"/>
          </p:cNvSpPr>
          <p:nvPr>
            <p:ph idx="1"/>
          </p:nvPr>
        </p:nvSpPr>
        <p:spPr/>
        <p:txBody>
          <a:bodyPr/>
          <a:lstStyle/>
          <a:p>
            <a:r>
              <a:rPr lang="fr-FR" dirty="0"/>
              <a:t>On utilisera une serrure connectée qui servira à contrôler l’accès des employés de la banque.</a:t>
            </a:r>
          </a:p>
          <a:p>
            <a:r>
              <a:rPr lang="fr-FR" dirty="0"/>
              <a:t>Une caméra M5 sera utilisée pour de la reconnaissance faciale lorsqu’un employé viendra rentrer son code sur la serrure. (IOT)</a:t>
            </a:r>
          </a:p>
          <a:p>
            <a:r>
              <a:rPr lang="fr-FR" dirty="0"/>
              <a:t>Alerte sonore lorsqu’une intrusion est détectée.</a:t>
            </a:r>
          </a:p>
          <a:p>
            <a:r>
              <a:rPr lang="fr-FR" dirty="0"/>
              <a:t>Attribution d’un code d’accès à chaque employé via l’application </a:t>
            </a:r>
            <a:r>
              <a:rPr lang="fr-FR" dirty="0" err="1"/>
              <a:t>TheKeys</a:t>
            </a:r>
            <a:r>
              <a:rPr lang="fr-FR" dirty="0"/>
              <a:t>.</a:t>
            </a:r>
          </a:p>
          <a:p>
            <a:endParaRPr lang="fr-FR" dirty="0"/>
          </a:p>
          <a:p>
            <a:endParaRPr lang="fr-FR" dirty="0"/>
          </a:p>
        </p:txBody>
      </p:sp>
    </p:spTree>
    <p:extLst>
      <p:ext uri="{BB962C8B-B14F-4D97-AF65-F5344CB8AC3E}">
        <p14:creationId xmlns:p14="http://schemas.microsoft.com/office/powerpoint/2010/main" val="385808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870253-ED3D-4C3E-A85D-3F66DFB2F160}"/>
              </a:ext>
            </a:extLst>
          </p:cNvPr>
          <p:cNvSpPr>
            <a:spLocks noGrp="1"/>
          </p:cNvSpPr>
          <p:nvPr>
            <p:ph type="title"/>
          </p:nvPr>
        </p:nvSpPr>
        <p:spPr/>
        <p:txBody>
          <a:bodyPr/>
          <a:lstStyle/>
          <a:p>
            <a:r>
              <a:rPr lang="fr-FR" dirty="0"/>
              <a:t>3. Architectures - Interactions</a:t>
            </a:r>
          </a:p>
        </p:txBody>
      </p:sp>
      <p:sp>
        <p:nvSpPr>
          <p:cNvPr id="3" name="Espace réservé du contenu 2">
            <a:extLst>
              <a:ext uri="{FF2B5EF4-FFF2-40B4-BE49-F238E27FC236}">
                <a16:creationId xmlns:a16="http://schemas.microsoft.com/office/drawing/2014/main" id="{3028DF71-D195-4AA0-917A-4C08C2346D03}"/>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2480473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BC75A8-C36E-43AD-BBF2-36EEA628C9D3}"/>
              </a:ext>
            </a:extLst>
          </p:cNvPr>
          <p:cNvSpPr>
            <a:spLocks noGrp="1"/>
          </p:cNvSpPr>
          <p:nvPr>
            <p:ph type="title"/>
          </p:nvPr>
        </p:nvSpPr>
        <p:spPr/>
        <p:txBody>
          <a:bodyPr/>
          <a:lstStyle/>
          <a:p>
            <a:r>
              <a:rPr lang="fr-FR" dirty="0"/>
              <a:t>4. Composants/Matériels</a:t>
            </a:r>
          </a:p>
        </p:txBody>
      </p:sp>
      <p:sp>
        <p:nvSpPr>
          <p:cNvPr id="3" name="Espace réservé du contenu 2">
            <a:extLst>
              <a:ext uri="{FF2B5EF4-FFF2-40B4-BE49-F238E27FC236}">
                <a16:creationId xmlns:a16="http://schemas.microsoft.com/office/drawing/2014/main" id="{42BF6D50-EDA4-4422-BE4D-8A56CBF58142}"/>
              </a:ext>
            </a:extLst>
          </p:cNvPr>
          <p:cNvSpPr>
            <a:spLocks noGrp="1"/>
          </p:cNvSpPr>
          <p:nvPr>
            <p:ph idx="1"/>
          </p:nvPr>
        </p:nvSpPr>
        <p:spPr/>
        <p:txBody>
          <a:bodyPr>
            <a:normAutofit fontScale="92500" lnSpcReduction="10000"/>
          </a:bodyPr>
          <a:lstStyle/>
          <a:p>
            <a:r>
              <a:rPr lang="fr-FR" dirty="0"/>
              <a:t>TV pour l’affichage potentiel des images de vidéosurveillance, et le nombre de personne présente dans la banque.</a:t>
            </a:r>
          </a:p>
          <a:p>
            <a:r>
              <a:rPr lang="fr-FR" dirty="0"/>
              <a:t>Carte RFID pour pouvoir accéder à la banque</a:t>
            </a:r>
          </a:p>
          <a:p>
            <a:r>
              <a:rPr lang="fr-FR" dirty="0"/>
              <a:t>Téléphone pour déverrouiller la serrure à distance</a:t>
            </a:r>
          </a:p>
          <a:p>
            <a:r>
              <a:rPr lang="fr-FR" dirty="0"/>
              <a:t>Serrure connectée </a:t>
            </a:r>
          </a:p>
          <a:p>
            <a:r>
              <a:rPr lang="fr-FR" dirty="0"/>
              <a:t>RPI</a:t>
            </a:r>
          </a:p>
          <a:p>
            <a:r>
              <a:rPr lang="fr-FR" dirty="0"/>
              <a:t>Lecteur RFID</a:t>
            </a:r>
          </a:p>
          <a:p>
            <a:r>
              <a:rPr lang="fr-FR" dirty="0"/>
              <a:t>Caméra de vidéosurveillance (reconnaissance faciale)</a:t>
            </a:r>
          </a:p>
          <a:p>
            <a:r>
              <a:rPr lang="fr-FR" dirty="0"/>
              <a:t>Capteur de son</a:t>
            </a:r>
          </a:p>
          <a:p>
            <a:r>
              <a:rPr lang="fr-FR" dirty="0"/>
              <a:t>Capteur de présence</a:t>
            </a:r>
          </a:p>
          <a:p>
            <a:endParaRPr lang="fr-FR" dirty="0"/>
          </a:p>
        </p:txBody>
      </p:sp>
    </p:spTree>
    <p:extLst>
      <p:ext uri="{BB962C8B-B14F-4D97-AF65-F5344CB8AC3E}">
        <p14:creationId xmlns:p14="http://schemas.microsoft.com/office/powerpoint/2010/main" val="99992417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225</Words>
  <Application>Microsoft Office PowerPoint</Application>
  <PresentationFormat>Grand écran</PresentationFormat>
  <Paragraphs>25</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Gestion d’accès au bâtiment</vt:lpstr>
      <vt:lpstr>Sommaire</vt:lpstr>
      <vt:lpstr>1. Objectifs</vt:lpstr>
      <vt:lpstr>2. Fonctionnalités</vt:lpstr>
      <vt:lpstr>3. Architectures - Interactions</vt:lpstr>
      <vt:lpstr>4. Composants/Matériels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d’accès au batiment</dc:title>
  <dc:creator>Alexandre Saxemard</dc:creator>
  <cp:lastModifiedBy>Alexandre Saxemard</cp:lastModifiedBy>
  <cp:revision>16</cp:revision>
  <dcterms:created xsi:type="dcterms:W3CDTF">2022-03-11T14:58:24Z</dcterms:created>
  <dcterms:modified xsi:type="dcterms:W3CDTF">2022-03-11T15:32:19Z</dcterms:modified>
</cp:coreProperties>
</file>