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6"/>
  </p:notesMasterIdLst>
  <p:handoutMasterIdLst>
    <p:handoutMasterId r:id="rId27"/>
  </p:handoutMasterIdLst>
  <p:sldIdLst>
    <p:sldId id="281" r:id="rId5"/>
    <p:sldId id="297" r:id="rId6"/>
    <p:sldId id="257" r:id="rId7"/>
    <p:sldId id="283" r:id="rId8"/>
    <p:sldId id="309" r:id="rId9"/>
    <p:sldId id="310" r:id="rId10"/>
    <p:sldId id="298" r:id="rId11"/>
    <p:sldId id="300" r:id="rId12"/>
    <p:sldId id="301" r:id="rId13"/>
    <p:sldId id="302" r:id="rId14"/>
    <p:sldId id="312" r:id="rId15"/>
    <p:sldId id="303" r:id="rId16"/>
    <p:sldId id="311" r:id="rId17"/>
    <p:sldId id="304" r:id="rId18"/>
    <p:sldId id="308" r:id="rId19"/>
    <p:sldId id="305" r:id="rId20"/>
    <p:sldId id="306" r:id="rId21"/>
    <p:sldId id="307" r:id="rId22"/>
    <p:sldId id="299" r:id="rId23"/>
    <p:sldId id="295" r:id="rId24"/>
    <p:sldId id="256" r:id="rId25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408" userDrawn="1">
          <p15:clr>
            <a:srgbClr val="A4A3A4"/>
          </p15:clr>
        </p15:guide>
        <p15:guide id="4" orient="horz" pos="432" userDrawn="1">
          <p15:clr>
            <a:srgbClr val="A4A3A4"/>
          </p15:clr>
        </p15:guide>
        <p15:guide id="5" pos="727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31F1C"/>
    <a:srgbClr val="0D3047"/>
    <a:srgbClr val="0B2B41"/>
    <a:srgbClr val="114263"/>
    <a:srgbClr val="401918"/>
    <a:srgbClr val="AB678E"/>
    <a:srgbClr val="B2606E"/>
    <a:srgbClr val="CA929B"/>
    <a:srgbClr val="248CD2"/>
    <a:srgbClr val="C88E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E8B1032C-EA38-4F05-BA0D-38AFFFC7BED3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89" autoAdjust="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>
        <p:guide orient="horz" pos="2160"/>
        <p:guide pos="3864"/>
        <p:guide pos="408"/>
        <p:guide orient="horz" pos="432"/>
        <p:guide pos="727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3" d="100"/>
          <a:sy n="93" d="100"/>
        </p:scale>
        <p:origin x="370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>
            <a:extLst>
              <a:ext uri="{FF2B5EF4-FFF2-40B4-BE49-F238E27FC236}">
                <a16:creationId xmlns:a16="http://schemas.microsoft.com/office/drawing/2014/main" id="{F3D1D01A-5516-4E1C-9A6D-D9EF8C203FB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0087A2D-9F8F-45E9-B127-C2407E79536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A304465-9F8F-4E6E-9E0A-D4832F175C18}" type="datetime1">
              <a:rPr lang="fr-FR" smtClean="0"/>
              <a:t>12/05/2022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0515058-9F03-4AC5-A723-3D23E277200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86E583C-77B5-479A-A9CA-17DC816BC65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F3D57C9-54A6-4BAA-A5CD-C535F9370C4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036552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679DA2-282D-4D5F-82DD-205B1DC49208}" type="datetime1">
              <a:rPr lang="fr-FR" smtClean="0"/>
              <a:pPr/>
              <a:t>12/05/2022</a:t>
            </a:fld>
            <a:endParaRPr lang="fr-FR" dirty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/>
          </a:p>
        </p:txBody>
      </p:sp>
      <p:sp>
        <p:nvSpPr>
          <p:cNvPr id="5" name="Espace réservé des commentaires 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BF82289-BCFD-4053-9D06-A9140C63A457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44947508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BF82289-BCFD-4053-9D06-A9140C63A457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72563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BF82289-BCFD-4053-9D06-A9140C63A457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1055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BF82289-BCFD-4053-9D06-A9140C63A457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15279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BF82289-BCFD-4053-9D06-A9140C63A457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89023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BF82289-BCFD-4053-9D06-A9140C63A457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23411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rme libre : Forme 9">
            <a:extLst>
              <a:ext uri="{FF2B5EF4-FFF2-40B4-BE49-F238E27FC236}">
                <a16:creationId xmlns:a16="http://schemas.microsoft.com/office/drawing/2014/main" id="{B305EBB3-0F16-4B63-82ED-191AB224B8E2}"/>
              </a:ext>
            </a:extLst>
          </p:cNvPr>
          <p:cNvSpPr/>
          <p:nvPr userDrawn="1"/>
        </p:nvSpPr>
        <p:spPr>
          <a:xfrm>
            <a:off x="6676569" y="0"/>
            <a:ext cx="3522381" cy="6858000"/>
          </a:xfrm>
          <a:custGeom>
            <a:avLst/>
            <a:gdLst>
              <a:gd name="connsiteX0" fmla="*/ 0 w 3522381"/>
              <a:gd name="connsiteY0" fmla="*/ 0 h 6858000"/>
              <a:gd name="connsiteX1" fmla="*/ 3522381 w 3522381"/>
              <a:gd name="connsiteY1" fmla="*/ 0 h 6858000"/>
              <a:gd name="connsiteX2" fmla="*/ 51547 w 3522381"/>
              <a:gd name="connsiteY2" fmla="*/ 6858000 h 6858000"/>
              <a:gd name="connsiteX3" fmla="*/ 0 w 352238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22381" h="6858000">
                <a:moveTo>
                  <a:pt x="0" y="0"/>
                </a:moveTo>
                <a:lnTo>
                  <a:pt x="3522381" y="0"/>
                </a:lnTo>
                <a:lnTo>
                  <a:pt x="5154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12" name="Espace réservé d’image 11">
            <a:extLst>
              <a:ext uri="{FF2B5EF4-FFF2-40B4-BE49-F238E27FC236}">
                <a16:creationId xmlns:a16="http://schemas.microsoft.com/office/drawing/2014/main" id="{1A440F4A-C2AF-406D-B420-CCF52F447AC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1" y="0"/>
            <a:ext cx="6676568" cy="6858000"/>
          </a:xfrm>
        </p:spPr>
        <p:txBody>
          <a:bodyPr rtlCol="0" anchor="ctr" anchorCtr="1"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Insérer une image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1744DE2-A455-46F2-BE15-959050C87CE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274144" y="1291772"/>
            <a:ext cx="4379976" cy="3611880"/>
          </a:xfrm>
        </p:spPr>
        <p:txBody>
          <a:bodyPr vert="horz" lIns="91440" tIns="45720" rIns="91440" bIns="45720" rtlCol="0" anchor="b" anchorCtr="1">
            <a:noAutofit/>
          </a:bodyPr>
          <a:lstStyle>
            <a:lvl1pPr>
              <a:defRPr lang="en-GB" dirty="0"/>
            </a:lvl1pPr>
          </a:lstStyle>
          <a:p>
            <a:pPr marL="0" lvl="0" algn="ctr" rtl="0"/>
            <a:r>
              <a:rPr lang="fr-FR" noProof="0"/>
              <a:t>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C9DE4F3-CE8F-41A0-BFDE-76D0DF1DF43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389079" y="5392401"/>
            <a:ext cx="4178808" cy="521208"/>
          </a:xfrm>
        </p:spPr>
        <p:txBody>
          <a:bodyPr vert="horz" lIns="91440" tIns="45720" rIns="91440" bIns="45720" rtlCol="0" anchor="t">
            <a:noAutofit/>
          </a:bodyPr>
          <a:lstStyle>
            <a:lvl1pPr marL="0" indent="0" algn="ctr">
              <a:buNone/>
              <a:defRPr lang="en-US" sz="1800" dirty="0">
                <a:solidFill>
                  <a:srgbClr val="B2606E"/>
                </a:solidFill>
              </a:defRPr>
            </a:lvl1pPr>
          </a:lstStyle>
          <a:p>
            <a:pPr lvl="0" rtl="0"/>
            <a:r>
              <a:rPr lang="fr-FR" noProof="0"/>
              <a:t>Sous-titre</a:t>
            </a:r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EFDB39AB-B644-434A-9D55-AF3455D468E5}"/>
              </a:ext>
            </a:extLst>
          </p:cNvPr>
          <p:cNvGrpSpPr/>
          <p:nvPr userDrawn="1"/>
        </p:nvGrpSpPr>
        <p:grpSpPr>
          <a:xfrm>
            <a:off x="9140346" y="5054600"/>
            <a:ext cx="676275" cy="114300"/>
            <a:chOff x="9330846" y="5054600"/>
            <a:chExt cx="676275" cy="114300"/>
          </a:xfrm>
        </p:grpSpPr>
        <p:sp>
          <p:nvSpPr>
            <p:cNvPr id="7" name="Ovale 6">
              <a:extLst>
                <a:ext uri="{FF2B5EF4-FFF2-40B4-BE49-F238E27FC236}">
                  <a16:creationId xmlns:a16="http://schemas.microsoft.com/office/drawing/2014/main" id="{BF14E129-1970-4994-89E5-F7A67128AFE3}"/>
                </a:ext>
              </a:extLst>
            </p:cNvPr>
            <p:cNvSpPr/>
            <p:nvPr/>
          </p:nvSpPr>
          <p:spPr>
            <a:xfrm>
              <a:off x="9330846" y="5054600"/>
              <a:ext cx="114300" cy="1143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  <p:sp>
          <p:nvSpPr>
            <p:cNvPr id="8" name="Ovale 7">
              <a:extLst>
                <a:ext uri="{FF2B5EF4-FFF2-40B4-BE49-F238E27FC236}">
                  <a16:creationId xmlns:a16="http://schemas.microsoft.com/office/drawing/2014/main" id="{593336FA-97B2-4528-88E8-5FF97F86E216}"/>
                </a:ext>
              </a:extLst>
            </p:cNvPr>
            <p:cNvSpPr/>
            <p:nvPr/>
          </p:nvSpPr>
          <p:spPr>
            <a:xfrm>
              <a:off x="9518171" y="5054600"/>
              <a:ext cx="114300" cy="1143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  <p:sp>
          <p:nvSpPr>
            <p:cNvPr id="9" name="Ovale 8">
              <a:extLst>
                <a:ext uri="{FF2B5EF4-FFF2-40B4-BE49-F238E27FC236}">
                  <a16:creationId xmlns:a16="http://schemas.microsoft.com/office/drawing/2014/main" id="{8A73C166-FCDF-40AE-8B0D-69C7E2C8573E}"/>
                </a:ext>
              </a:extLst>
            </p:cNvPr>
            <p:cNvSpPr/>
            <p:nvPr/>
          </p:nvSpPr>
          <p:spPr>
            <a:xfrm>
              <a:off x="9705496" y="5054600"/>
              <a:ext cx="114300" cy="1143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  <p:sp>
          <p:nvSpPr>
            <p:cNvPr id="11" name="Ovale 10">
              <a:extLst>
                <a:ext uri="{FF2B5EF4-FFF2-40B4-BE49-F238E27FC236}">
                  <a16:creationId xmlns:a16="http://schemas.microsoft.com/office/drawing/2014/main" id="{EF418119-E3DD-44B0-A4AF-F8A98EC5863B}"/>
                </a:ext>
              </a:extLst>
            </p:cNvPr>
            <p:cNvSpPr/>
            <p:nvPr/>
          </p:nvSpPr>
          <p:spPr>
            <a:xfrm>
              <a:off x="9892821" y="5054600"/>
              <a:ext cx="114300" cy="1143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</p:grpSp>
      <p:sp>
        <p:nvSpPr>
          <p:cNvPr id="13" name="Espace réservé du numéro de diapositive 7">
            <a:extLst>
              <a:ext uri="{FF2B5EF4-FFF2-40B4-BE49-F238E27FC236}">
                <a16:creationId xmlns:a16="http://schemas.microsoft.com/office/drawing/2014/main" id="{F75B4365-2060-6E36-646E-995553452A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91210" y="6189345"/>
            <a:ext cx="600974" cy="39524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>
              <a:defRPr lang="en-GB" sz="1200" smtClean="0">
                <a:solidFill>
                  <a:schemeClr val="bg1"/>
                </a:solidFill>
              </a:defRPr>
            </a:lvl1pPr>
          </a:lstStyle>
          <a:p>
            <a:pPr algn="ctr" rtl="0"/>
            <a:fld id="{817179DE-9BF3-494C-804F-0C7C90AC8700}" type="slidenum">
              <a:rPr lang="fr-FR" noProof="0" smtClean="0"/>
              <a:pPr algn="ctr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24204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58FCDE-8F3F-4E83-B550-DF944B424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186" y="557439"/>
            <a:ext cx="10815864" cy="830997"/>
          </a:xfrm>
        </p:spPr>
        <p:txBody>
          <a:bodyPr vert="horz" wrap="square" lIns="0" tIns="45720" rIns="91440" bIns="45720" rtlCol="0" anchor="t">
            <a:noAutofit/>
          </a:bodyPr>
          <a:lstStyle>
            <a:lvl1pPr>
              <a:defRPr lang="en-GB" sz="2400">
                <a:solidFill>
                  <a:schemeClr val="tx1"/>
                </a:solidFill>
                <a:latin typeface="Corbel" panose="020B0503020204020204" pitchFamily="34" charset="0"/>
              </a:defRPr>
            </a:lvl1pPr>
          </a:lstStyle>
          <a:p>
            <a:pPr lvl="0" rtl="0">
              <a:lnSpc>
                <a:spcPct val="100000"/>
              </a:lnSpc>
            </a:pPr>
            <a:r>
              <a:rPr lang="fr-FR" noProof="0"/>
              <a:t>Modifiez le style du titre</a:t>
            </a: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859AE304-DA92-45D8-B258-61BEA6C99C0E}"/>
              </a:ext>
            </a:extLst>
          </p:cNvPr>
          <p:cNvGrpSpPr/>
          <p:nvPr userDrawn="1"/>
        </p:nvGrpSpPr>
        <p:grpSpPr>
          <a:xfrm>
            <a:off x="0" y="6086479"/>
            <a:ext cx="12192000" cy="600974"/>
            <a:chOff x="0" y="6086479"/>
            <a:chExt cx="12192000" cy="60097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BF91D02-B4A9-4013-94B6-079A8D06DE11}"/>
                </a:ext>
              </a:extLst>
            </p:cNvPr>
            <p:cNvSpPr/>
            <p:nvPr/>
          </p:nvSpPr>
          <p:spPr>
            <a:xfrm>
              <a:off x="0" y="6355760"/>
              <a:ext cx="12192000" cy="914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  <p:sp>
          <p:nvSpPr>
            <p:cNvPr id="7" name="Ovale 6">
              <a:extLst>
                <a:ext uri="{FF2B5EF4-FFF2-40B4-BE49-F238E27FC236}">
                  <a16:creationId xmlns:a16="http://schemas.microsoft.com/office/drawing/2014/main" id="{74DAC864-782A-48D4-8E15-9B35C60421BB}"/>
                </a:ext>
              </a:extLst>
            </p:cNvPr>
            <p:cNvSpPr/>
            <p:nvPr/>
          </p:nvSpPr>
          <p:spPr>
            <a:xfrm>
              <a:off x="11091210" y="6086479"/>
              <a:ext cx="600974" cy="600974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</p:grpSp>
      <p:sp>
        <p:nvSpPr>
          <p:cNvPr id="8" name="Espace réservé du numéro de diapositive 5">
            <a:extLst>
              <a:ext uri="{FF2B5EF4-FFF2-40B4-BE49-F238E27FC236}">
                <a16:creationId xmlns:a16="http://schemas.microsoft.com/office/drawing/2014/main" id="{73B7B0E2-E4FA-4B45-89A6-98E4C4DC1D24}"/>
              </a:ext>
            </a:extLst>
          </p:cNvPr>
          <p:cNvSpPr txBox="1">
            <a:spLocks/>
          </p:cNvSpPr>
          <p:nvPr userDrawn="1"/>
        </p:nvSpPr>
        <p:spPr>
          <a:xfrm>
            <a:off x="11091210" y="6189345"/>
            <a:ext cx="600974" cy="395243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fld id="{247A4EEE-49CE-4F6C-BF32-B7FCC5EBBF45}" type="slidenum">
              <a:rPr lang="fr-FR" sz="1200" noProof="0" smtClean="0">
                <a:solidFill>
                  <a:schemeClr val="bg1"/>
                </a:solidFill>
              </a:rPr>
              <a:pPr algn="ctr"/>
              <a:t>‹N°›</a:t>
            </a:fld>
            <a:endParaRPr lang="fr-FR" sz="1200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809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_Important texte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ce réservé d’image 11">
            <a:extLst>
              <a:ext uri="{FF2B5EF4-FFF2-40B4-BE49-F238E27FC236}">
                <a16:creationId xmlns:a16="http://schemas.microsoft.com/office/drawing/2014/main" id="{83A2DEF1-03FF-475D-994A-6FC6FB1414FB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8087304" cy="6858000"/>
          </a:xfrm>
          <a:custGeom>
            <a:avLst/>
            <a:gdLst>
              <a:gd name="connsiteX0" fmla="*/ 0 w 8087304"/>
              <a:gd name="connsiteY0" fmla="*/ 0 h 6858000"/>
              <a:gd name="connsiteX1" fmla="*/ 8087304 w 8087304"/>
              <a:gd name="connsiteY1" fmla="*/ 0 h 6858000"/>
              <a:gd name="connsiteX2" fmla="*/ 8087304 w 8087304"/>
              <a:gd name="connsiteY2" fmla="*/ 7620 h 6858000"/>
              <a:gd name="connsiteX3" fmla="*/ 6368365 w 8087304"/>
              <a:gd name="connsiteY3" fmla="*/ 6858000 h 6858000"/>
              <a:gd name="connsiteX4" fmla="*/ 0 w 8087304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87304" h="6858000">
                <a:moveTo>
                  <a:pt x="0" y="0"/>
                </a:moveTo>
                <a:lnTo>
                  <a:pt x="8087304" y="0"/>
                </a:lnTo>
                <a:lnTo>
                  <a:pt x="8087304" y="7620"/>
                </a:lnTo>
                <a:lnTo>
                  <a:pt x="6368365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rtlCol="0" anchor="ctr" anchorCtr="1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pPr marL="285750" marR="0" lvl="0" indent="-28575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fr-FR" noProof="0"/>
              <a:t>Insérer une image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558FCDE-8F3F-4E83-B550-DF944B424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586" y="4081468"/>
            <a:ext cx="5005614" cy="822960"/>
          </a:xfrm>
        </p:spPr>
        <p:txBody>
          <a:bodyPr vert="horz" wrap="square" lIns="0" tIns="45720" rIns="91440" bIns="45720" rtlCol="0" anchor="t">
            <a:noAutofit/>
          </a:bodyPr>
          <a:lstStyle>
            <a:lvl1pPr marL="0" indent="0">
              <a:buFont typeface="Arial" panose="020B0604020202020204" pitchFamily="34" charset="0"/>
              <a:buNone/>
              <a:defRPr lang="en-GB" sz="2400" dirty="0">
                <a:solidFill>
                  <a:schemeClr val="tx1"/>
                </a:solidFill>
                <a:latin typeface="Corbel" panose="020B0503020204020204" pitchFamily="34" charset="0"/>
              </a:defRPr>
            </a:lvl1pPr>
          </a:lstStyle>
          <a:p>
            <a:pPr marL="0" lvl="0" rtl="0">
              <a:lnSpc>
                <a:spcPct val="100000"/>
              </a:lnSpc>
            </a:pPr>
            <a:r>
              <a:rPr lang="fr-FR" noProof="0"/>
              <a:t>Modifiez le style du titre</a:t>
            </a:r>
          </a:p>
        </p:txBody>
      </p:sp>
      <p:sp>
        <p:nvSpPr>
          <p:cNvPr id="13" name="Espace réservé du texte 12">
            <a:extLst>
              <a:ext uri="{FF2B5EF4-FFF2-40B4-BE49-F238E27FC236}">
                <a16:creationId xmlns:a16="http://schemas.microsoft.com/office/drawing/2014/main" id="{B48BA177-B717-42B2-884C-04576C20342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85586" y="5047107"/>
            <a:ext cx="5005614" cy="1005840"/>
          </a:xfrm>
        </p:spPr>
        <p:txBody>
          <a:bodyPr vert="horz" wrap="square" lIns="0" tIns="45720" rIns="0" bIns="45720" rtlCol="0" anchor="t">
            <a:noAutofit/>
          </a:bodyPr>
          <a:lstStyle>
            <a:lvl1pPr marL="0" indent="0">
              <a:buNone/>
              <a:defRPr lang="en-US" sz="160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marL="57150" lvl="0" indent="-285750" rtl="0">
              <a:lnSpc>
                <a:spcPct val="100000"/>
              </a:lnSpc>
              <a:spcBef>
                <a:spcPct val="0"/>
              </a:spcBef>
            </a:pPr>
            <a:r>
              <a:rPr lang="fr-FR" noProof="0"/>
              <a:t>Modifiez les styles du texte</a:t>
            </a:r>
          </a:p>
        </p:txBody>
      </p:sp>
      <p:sp>
        <p:nvSpPr>
          <p:cNvPr id="17" name="Espace réservé d’image 16">
            <a:extLst>
              <a:ext uri="{FF2B5EF4-FFF2-40B4-BE49-F238E27FC236}">
                <a16:creationId xmlns:a16="http://schemas.microsoft.com/office/drawing/2014/main" id="{D935D313-376E-4CA0-9732-D0CACCC07FA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464300" y="0"/>
            <a:ext cx="5727700" cy="6858000"/>
          </a:xfrm>
          <a:custGeom>
            <a:avLst/>
            <a:gdLst>
              <a:gd name="connsiteX0" fmla="*/ 1708150 w 5727700"/>
              <a:gd name="connsiteY0" fmla="*/ 0 h 6858000"/>
              <a:gd name="connsiteX1" fmla="*/ 5727700 w 5727700"/>
              <a:gd name="connsiteY1" fmla="*/ 0 h 6858000"/>
              <a:gd name="connsiteX2" fmla="*/ 5727700 w 5727700"/>
              <a:gd name="connsiteY2" fmla="*/ 6858000 h 6858000"/>
              <a:gd name="connsiteX3" fmla="*/ 0 w 5727700"/>
              <a:gd name="connsiteY3" fmla="*/ 6858000 h 6858000"/>
              <a:gd name="connsiteX4" fmla="*/ 0 w 5727700"/>
              <a:gd name="connsiteY4" fmla="*/ 68326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27700" h="6858000">
                <a:moveTo>
                  <a:pt x="1708150" y="0"/>
                </a:moveTo>
                <a:lnTo>
                  <a:pt x="5727700" y="0"/>
                </a:lnTo>
                <a:lnTo>
                  <a:pt x="5727700" y="6858000"/>
                </a:lnTo>
                <a:lnTo>
                  <a:pt x="0" y="6858000"/>
                </a:lnTo>
                <a:lnTo>
                  <a:pt x="0" y="6832600"/>
                </a:lnTo>
                <a:close/>
              </a:path>
            </a:pathLst>
          </a:custGeom>
        </p:spPr>
        <p:txBody>
          <a:bodyPr vert="horz" wrap="square" lIns="91440" tIns="45720" rIns="91440" bIns="45720" rtlCol="0" anchor="ctr" anchorCtr="1">
            <a:noAutofit/>
          </a:bodyPr>
          <a:lstStyle>
            <a:lvl1pPr marL="0" indent="0">
              <a:buNone/>
              <a:defRPr lang="en-GB" sz="1800"/>
            </a:lvl1pPr>
          </a:lstStyle>
          <a:p>
            <a:pPr marL="228600" lvl="0" indent="-228600" algn="ctr" rtl="0"/>
            <a:r>
              <a:rPr lang="fr-FR" noProof="0"/>
              <a:t>Insérer une image</a:t>
            </a:r>
          </a:p>
        </p:txBody>
      </p:sp>
      <p:sp>
        <p:nvSpPr>
          <p:cNvPr id="20" name="Espace réservé du numéro de diapositive 7">
            <a:extLst>
              <a:ext uri="{FF2B5EF4-FFF2-40B4-BE49-F238E27FC236}">
                <a16:creationId xmlns:a16="http://schemas.microsoft.com/office/drawing/2014/main" id="{1CEA3362-50AD-4D98-92C4-DA1D8C857A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91210" y="6189345"/>
            <a:ext cx="600974" cy="39524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>
              <a:defRPr lang="en-GB" sz="1200" smtClean="0">
                <a:solidFill>
                  <a:schemeClr val="bg1"/>
                </a:solidFill>
              </a:defRPr>
            </a:lvl1pPr>
          </a:lstStyle>
          <a:p>
            <a:pPr algn="ctr" rtl="0"/>
            <a:fld id="{817179DE-9BF3-494C-804F-0C7C90AC8700}" type="slidenum">
              <a:rPr lang="fr-FR" noProof="0" smtClean="0"/>
              <a:pPr algn="ctr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7914178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 2">
            <a:extLst>
              <a:ext uri="{FF2B5EF4-FFF2-40B4-BE49-F238E27FC236}">
                <a16:creationId xmlns:a16="http://schemas.microsoft.com/office/drawing/2014/main" id="{5F3686C7-DF83-47D9-A485-35F4F1D36A69}"/>
              </a:ext>
            </a:extLst>
          </p:cNvPr>
          <p:cNvGrpSpPr/>
          <p:nvPr userDrawn="1"/>
        </p:nvGrpSpPr>
        <p:grpSpPr>
          <a:xfrm>
            <a:off x="0" y="6086479"/>
            <a:ext cx="12192000" cy="600974"/>
            <a:chOff x="0" y="6086479"/>
            <a:chExt cx="12192000" cy="600974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90B36CF-9391-49E9-B599-8B724B6EF267}"/>
                </a:ext>
              </a:extLst>
            </p:cNvPr>
            <p:cNvSpPr/>
            <p:nvPr/>
          </p:nvSpPr>
          <p:spPr>
            <a:xfrm>
              <a:off x="0" y="6355760"/>
              <a:ext cx="12192000" cy="914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  <p:sp>
          <p:nvSpPr>
            <p:cNvPr id="6" name="Ovale 5">
              <a:extLst>
                <a:ext uri="{FF2B5EF4-FFF2-40B4-BE49-F238E27FC236}">
                  <a16:creationId xmlns:a16="http://schemas.microsoft.com/office/drawing/2014/main" id="{468CE156-5D60-42B0-A4F9-33FA85537807}"/>
                </a:ext>
              </a:extLst>
            </p:cNvPr>
            <p:cNvSpPr/>
            <p:nvPr/>
          </p:nvSpPr>
          <p:spPr>
            <a:xfrm>
              <a:off x="11091210" y="6086479"/>
              <a:ext cx="600974" cy="600974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</p:grpSp>
      <p:sp>
        <p:nvSpPr>
          <p:cNvPr id="5" name="Espace réservé du numéro de diapositive 7">
            <a:extLst>
              <a:ext uri="{FF2B5EF4-FFF2-40B4-BE49-F238E27FC236}">
                <a16:creationId xmlns:a16="http://schemas.microsoft.com/office/drawing/2014/main" id="{9E4521A1-4C9D-4795-B551-D151E8856A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91210" y="6189345"/>
            <a:ext cx="600974" cy="39524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>
              <a:defRPr lang="en-GB" sz="1200" smtClean="0">
                <a:solidFill>
                  <a:schemeClr val="bg1"/>
                </a:solidFill>
              </a:defRPr>
            </a:lvl1pPr>
          </a:lstStyle>
          <a:p>
            <a:pPr algn="ctr" rtl="0"/>
            <a:fld id="{817179DE-9BF3-494C-804F-0C7C90AC8700}" type="slidenum">
              <a:rPr lang="fr-FR" noProof="0" smtClean="0"/>
              <a:pPr algn="ctr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5403706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rme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’image 8">
            <a:extLst>
              <a:ext uri="{FF2B5EF4-FFF2-40B4-BE49-F238E27FC236}">
                <a16:creationId xmlns:a16="http://schemas.microsoft.com/office/drawing/2014/main" id="{A46D6285-06A8-4297-915D-0A280359C280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92000" cy="6858000"/>
          </a:xfrm>
        </p:spPr>
        <p:txBody>
          <a:bodyPr vert="horz" lIns="91440" tIns="45720" rIns="91440" bIns="45720" rtlCol="0" anchor="ctr" anchorCtr="1">
            <a:normAutofit/>
          </a:bodyPr>
          <a:lstStyle>
            <a:lvl1pPr>
              <a:defRPr lang="en-GB" sz="2400">
                <a:solidFill>
                  <a:schemeClr val="tx1"/>
                </a:solidFill>
              </a:defRPr>
            </a:lvl1pPr>
          </a:lstStyle>
          <a:p>
            <a:pPr marL="0" lvl="0" indent="0" rtl="0">
              <a:buNone/>
            </a:pPr>
            <a:r>
              <a:rPr lang="fr-FR" noProof="0"/>
              <a:t>Insérer une image</a:t>
            </a: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A75C086E-F523-4C77-938F-0DB6203DBC4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1080" y="2139696"/>
            <a:ext cx="5578995" cy="879928"/>
          </a:xfrm>
        </p:spPr>
        <p:txBody>
          <a:bodyPr vert="horz" lIns="91440" tIns="45720" rIns="91440" bIns="45720" rtlCol="0" anchor="ctr" anchorCtr="0">
            <a:noAutofit/>
          </a:bodyPr>
          <a:lstStyle>
            <a:lvl1pPr algn="l">
              <a:defRPr lang="en-GB" b="0" dirty="0">
                <a:solidFill>
                  <a:schemeClr val="bg1"/>
                </a:solidFill>
              </a:defRPr>
            </a:lvl1pPr>
          </a:lstStyle>
          <a:p>
            <a:pPr marL="0" lvl="0" algn="ctr" rtl="0"/>
            <a:r>
              <a:rPr lang="fr-FR" noProof="0"/>
              <a:t>TITRE</a:t>
            </a:r>
          </a:p>
        </p:txBody>
      </p:sp>
      <p:sp>
        <p:nvSpPr>
          <p:cNvPr id="17" name="Espace réservé du texte 4">
            <a:extLst>
              <a:ext uri="{FF2B5EF4-FFF2-40B4-BE49-F238E27FC236}">
                <a16:creationId xmlns:a16="http://schemas.microsoft.com/office/drawing/2014/main" id="{B293AB9F-7C1D-4A06-9F42-4FD67BF2739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59075" y="3653097"/>
            <a:ext cx="3695206" cy="276999"/>
          </a:xfrm>
        </p:spPr>
        <p:txBody>
          <a:bodyPr lIns="0" rtlCol="0" anchor="ctr">
            <a:noAutofit/>
          </a:bodyPr>
          <a:lstStyle>
            <a:lvl1pPr marL="0" indent="0">
              <a:lnSpc>
                <a:spcPct val="100000"/>
              </a:lnSpc>
              <a:buNone/>
              <a:defRPr sz="1800" spc="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fr-FR" noProof="0"/>
              <a:t>Nom</a:t>
            </a:r>
          </a:p>
        </p:txBody>
      </p:sp>
      <p:sp>
        <p:nvSpPr>
          <p:cNvPr id="18" name="Espace réservé du texte 4">
            <a:extLst>
              <a:ext uri="{FF2B5EF4-FFF2-40B4-BE49-F238E27FC236}">
                <a16:creationId xmlns:a16="http://schemas.microsoft.com/office/drawing/2014/main" id="{224AF9FB-5C6E-4050-AE8D-3B218C0F1DA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359075" y="4392151"/>
            <a:ext cx="3695206" cy="276999"/>
          </a:xfrm>
        </p:spPr>
        <p:txBody>
          <a:bodyPr lIns="0" rtlCol="0" anchor="ctr">
            <a:noAutofit/>
          </a:bodyPr>
          <a:lstStyle>
            <a:lvl1pPr marL="0" indent="0">
              <a:lnSpc>
                <a:spcPct val="100000"/>
              </a:lnSpc>
              <a:buNone/>
              <a:defRPr sz="1800" spc="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fr-FR" noProof="0"/>
              <a:t>Téléphone</a:t>
            </a:r>
          </a:p>
        </p:txBody>
      </p:sp>
      <p:sp>
        <p:nvSpPr>
          <p:cNvPr id="19" name="Espace réservé du texte 4">
            <a:extLst>
              <a:ext uri="{FF2B5EF4-FFF2-40B4-BE49-F238E27FC236}">
                <a16:creationId xmlns:a16="http://schemas.microsoft.com/office/drawing/2014/main" id="{68A48B85-2E0B-42B6-AB4A-1302D3C828F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359075" y="5131205"/>
            <a:ext cx="3695206" cy="276999"/>
          </a:xfrm>
        </p:spPr>
        <p:txBody>
          <a:bodyPr lIns="0" rtlCol="0" anchor="ctr">
            <a:noAutofit/>
          </a:bodyPr>
          <a:lstStyle>
            <a:lvl1pPr marL="0" indent="0">
              <a:lnSpc>
                <a:spcPct val="100000"/>
              </a:lnSpc>
              <a:buNone/>
              <a:defRPr sz="1800" spc="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fr-FR" noProof="0"/>
              <a:t>Adresse électronique</a:t>
            </a:r>
          </a:p>
        </p:txBody>
      </p:sp>
      <p:sp>
        <p:nvSpPr>
          <p:cNvPr id="20" name="Espace réservé du texte 4">
            <a:extLst>
              <a:ext uri="{FF2B5EF4-FFF2-40B4-BE49-F238E27FC236}">
                <a16:creationId xmlns:a16="http://schemas.microsoft.com/office/drawing/2014/main" id="{9244D33F-3A47-4DE3-8198-7AC5316E31E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359075" y="5870258"/>
            <a:ext cx="3695206" cy="276999"/>
          </a:xfrm>
        </p:spPr>
        <p:txBody>
          <a:bodyPr lIns="0" rtlCol="0" anchor="ctr">
            <a:noAutofit/>
          </a:bodyPr>
          <a:lstStyle>
            <a:lvl1pPr marL="0" indent="0">
              <a:lnSpc>
                <a:spcPct val="100000"/>
              </a:lnSpc>
              <a:buNone/>
              <a:defRPr sz="1800" spc="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fr-FR" noProof="0"/>
              <a:t>Site web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F220C8B-2E18-4D91-A806-6C7C3940B00F}"/>
              </a:ext>
            </a:extLst>
          </p:cNvPr>
          <p:cNvSpPr>
            <a:spLocks noGrp="1" noChangeAspect="1"/>
          </p:cNvSpPr>
          <p:nvPr>
            <p:ph sz="quarter" idx="19" hasCustomPrompt="1"/>
          </p:nvPr>
        </p:nvSpPr>
        <p:spPr>
          <a:xfrm>
            <a:off x="691080" y="4295744"/>
            <a:ext cx="469813" cy="469812"/>
          </a:xfrm>
          <a:prstGeom prst="ellipse">
            <a:avLst/>
          </a:prstGeom>
          <a:noFill/>
          <a:ln>
            <a:noFill/>
          </a:ln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sz="1050"/>
            </a:lvl1pPr>
          </a:lstStyle>
          <a:p>
            <a:pPr lvl="0" rtl="0"/>
            <a:r>
              <a:rPr lang="fr-FR" noProof="0"/>
              <a:t>Icône</a:t>
            </a:r>
          </a:p>
        </p:txBody>
      </p:sp>
      <p:sp>
        <p:nvSpPr>
          <p:cNvPr id="28" name="Espace réservé du contenu 2">
            <a:extLst>
              <a:ext uri="{FF2B5EF4-FFF2-40B4-BE49-F238E27FC236}">
                <a16:creationId xmlns:a16="http://schemas.microsoft.com/office/drawing/2014/main" id="{3D1C5933-D103-4989-B652-C7B692341BC3}"/>
              </a:ext>
            </a:extLst>
          </p:cNvPr>
          <p:cNvSpPr>
            <a:spLocks noGrp="1" noChangeAspect="1"/>
          </p:cNvSpPr>
          <p:nvPr>
            <p:ph sz="quarter" idx="20" hasCustomPrompt="1"/>
          </p:nvPr>
        </p:nvSpPr>
        <p:spPr>
          <a:xfrm>
            <a:off x="691080" y="5034798"/>
            <a:ext cx="469813" cy="469812"/>
          </a:xfrm>
          <a:prstGeom prst="ellipse">
            <a:avLst/>
          </a:prstGeom>
          <a:noFill/>
          <a:ln>
            <a:noFill/>
          </a:ln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sz="1050"/>
            </a:lvl1pPr>
          </a:lstStyle>
          <a:p>
            <a:pPr lvl="0" rtl="0"/>
            <a:r>
              <a:rPr lang="fr-FR" noProof="0"/>
              <a:t>Icône</a:t>
            </a:r>
          </a:p>
        </p:txBody>
      </p:sp>
      <p:sp>
        <p:nvSpPr>
          <p:cNvPr id="29" name="Espace réservé du contenu 2">
            <a:extLst>
              <a:ext uri="{FF2B5EF4-FFF2-40B4-BE49-F238E27FC236}">
                <a16:creationId xmlns:a16="http://schemas.microsoft.com/office/drawing/2014/main" id="{A80EBF65-A9A1-4724-B962-DB9B79A924AA}"/>
              </a:ext>
            </a:extLst>
          </p:cNvPr>
          <p:cNvSpPr>
            <a:spLocks noGrp="1" noChangeAspect="1"/>
          </p:cNvSpPr>
          <p:nvPr>
            <p:ph sz="quarter" idx="21" hasCustomPrompt="1"/>
          </p:nvPr>
        </p:nvSpPr>
        <p:spPr>
          <a:xfrm>
            <a:off x="691080" y="5773851"/>
            <a:ext cx="469813" cy="469812"/>
          </a:xfrm>
          <a:prstGeom prst="ellipse">
            <a:avLst/>
          </a:prstGeom>
          <a:noFill/>
          <a:ln>
            <a:noFill/>
          </a:ln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sz="1050"/>
            </a:lvl1pPr>
          </a:lstStyle>
          <a:p>
            <a:pPr lvl="0" rtl="0"/>
            <a:r>
              <a:rPr lang="fr-FR" noProof="0"/>
              <a:t>Icône</a:t>
            </a:r>
          </a:p>
        </p:txBody>
      </p:sp>
      <p:sp>
        <p:nvSpPr>
          <p:cNvPr id="30" name="Espace réservé du contenu 2">
            <a:extLst>
              <a:ext uri="{FF2B5EF4-FFF2-40B4-BE49-F238E27FC236}">
                <a16:creationId xmlns:a16="http://schemas.microsoft.com/office/drawing/2014/main" id="{06251342-E6E3-4C57-A0A9-C7BB3DCAE115}"/>
              </a:ext>
            </a:extLst>
          </p:cNvPr>
          <p:cNvSpPr>
            <a:spLocks noGrp="1" noChangeAspect="1"/>
          </p:cNvSpPr>
          <p:nvPr>
            <p:ph sz="quarter" idx="22" hasCustomPrompt="1"/>
          </p:nvPr>
        </p:nvSpPr>
        <p:spPr>
          <a:xfrm>
            <a:off x="691080" y="3556690"/>
            <a:ext cx="469813" cy="469812"/>
          </a:xfrm>
          <a:prstGeom prst="ellipse">
            <a:avLst/>
          </a:prstGeom>
          <a:noFill/>
          <a:ln>
            <a:noFill/>
          </a:ln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sz="1050"/>
            </a:lvl1pPr>
          </a:lstStyle>
          <a:p>
            <a:pPr lvl="0" rtl="0"/>
            <a:r>
              <a:rPr lang="fr-FR" noProof="0"/>
              <a:t>Icône</a:t>
            </a:r>
          </a:p>
        </p:txBody>
      </p:sp>
      <p:sp>
        <p:nvSpPr>
          <p:cNvPr id="12" name="Espace réservé du numéro de diapositive 7">
            <a:extLst>
              <a:ext uri="{FF2B5EF4-FFF2-40B4-BE49-F238E27FC236}">
                <a16:creationId xmlns:a16="http://schemas.microsoft.com/office/drawing/2014/main" id="{217F9B2F-3BD7-6755-E8C0-4EA8D0BD42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91210" y="6189345"/>
            <a:ext cx="600974" cy="39524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>
              <a:defRPr lang="en-GB" sz="1200" smtClean="0">
                <a:solidFill>
                  <a:schemeClr val="bg1"/>
                </a:solidFill>
              </a:defRPr>
            </a:lvl1pPr>
          </a:lstStyle>
          <a:p>
            <a:pPr algn="ctr" rtl="0"/>
            <a:fld id="{817179DE-9BF3-494C-804F-0C7C90AC8700}" type="slidenum">
              <a:rPr lang="fr-FR" noProof="0" smtClean="0"/>
              <a:pPr algn="ctr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1693542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744DE2-A455-46F2-BE15-959050C87CE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274144" y="1291772"/>
            <a:ext cx="4379976" cy="3611880"/>
          </a:xfrm>
        </p:spPr>
        <p:txBody>
          <a:bodyPr vert="horz" lIns="91440" tIns="45720" rIns="91440" bIns="45720" rtlCol="0" anchor="b" anchorCtr="1">
            <a:noAutofit/>
          </a:bodyPr>
          <a:lstStyle>
            <a:lvl1pPr>
              <a:defRPr lang="en-GB" dirty="0"/>
            </a:lvl1pPr>
          </a:lstStyle>
          <a:p>
            <a:pPr marL="0" lvl="0" algn="ctr" rtl="0"/>
            <a:r>
              <a:rPr lang="fr-FR" noProof="0"/>
              <a:t>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C9DE4F3-CE8F-41A0-BFDE-76D0DF1DF43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389079" y="5392401"/>
            <a:ext cx="4178808" cy="521208"/>
          </a:xfrm>
        </p:spPr>
        <p:txBody>
          <a:bodyPr vert="horz" lIns="91440" tIns="45720" rIns="91440" bIns="45720" rtlCol="0" anchor="t">
            <a:noAutofit/>
          </a:bodyPr>
          <a:lstStyle>
            <a:lvl1pPr marL="0" indent="0" algn="ctr">
              <a:buNone/>
              <a:defRPr lang="en-US" sz="1800" dirty="0">
                <a:solidFill>
                  <a:srgbClr val="B2606E"/>
                </a:solidFill>
              </a:defRPr>
            </a:lvl1pPr>
          </a:lstStyle>
          <a:p>
            <a:pPr lvl="0" rtl="0"/>
            <a:r>
              <a:rPr lang="fr-FR" noProof="0"/>
              <a:t>Sous-titre</a:t>
            </a:r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EFDB39AB-B644-434A-9D55-AF3455D468E5}"/>
              </a:ext>
            </a:extLst>
          </p:cNvPr>
          <p:cNvGrpSpPr/>
          <p:nvPr userDrawn="1"/>
        </p:nvGrpSpPr>
        <p:grpSpPr>
          <a:xfrm>
            <a:off x="9140346" y="5054600"/>
            <a:ext cx="676275" cy="114300"/>
            <a:chOff x="9330846" y="5054600"/>
            <a:chExt cx="676275" cy="114300"/>
          </a:xfrm>
        </p:grpSpPr>
        <p:sp>
          <p:nvSpPr>
            <p:cNvPr id="7" name="Ovale 6">
              <a:extLst>
                <a:ext uri="{FF2B5EF4-FFF2-40B4-BE49-F238E27FC236}">
                  <a16:creationId xmlns:a16="http://schemas.microsoft.com/office/drawing/2014/main" id="{BF14E129-1970-4994-89E5-F7A67128AFE3}"/>
                </a:ext>
              </a:extLst>
            </p:cNvPr>
            <p:cNvSpPr/>
            <p:nvPr/>
          </p:nvSpPr>
          <p:spPr>
            <a:xfrm>
              <a:off x="9330846" y="5054600"/>
              <a:ext cx="114300" cy="1143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  <p:sp>
          <p:nvSpPr>
            <p:cNvPr id="8" name="Ovale 7">
              <a:extLst>
                <a:ext uri="{FF2B5EF4-FFF2-40B4-BE49-F238E27FC236}">
                  <a16:creationId xmlns:a16="http://schemas.microsoft.com/office/drawing/2014/main" id="{593336FA-97B2-4528-88E8-5FF97F86E216}"/>
                </a:ext>
              </a:extLst>
            </p:cNvPr>
            <p:cNvSpPr/>
            <p:nvPr/>
          </p:nvSpPr>
          <p:spPr>
            <a:xfrm>
              <a:off x="9518171" y="5054600"/>
              <a:ext cx="114300" cy="1143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  <p:sp>
          <p:nvSpPr>
            <p:cNvPr id="9" name="Ovale 8">
              <a:extLst>
                <a:ext uri="{FF2B5EF4-FFF2-40B4-BE49-F238E27FC236}">
                  <a16:creationId xmlns:a16="http://schemas.microsoft.com/office/drawing/2014/main" id="{8A73C166-FCDF-40AE-8B0D-69C7E2C8573E}"/>
                </a:ext>
              </a:extLst>
            </p:cNvPr>
            <p:cNvSpPr/>
            <p:nvPr/>
          </p:nvSpPr>
          <p:spPr>
            <a:xfrm>
              <a:off x="9705496" y="5054600"/>
              <a:ext cx="114300" cy="1143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  <p:sp>
          <p:nvSpPr>
            <p:cNvPr id="11" name="Ovale 10">
              <a:extLst>
                <a:ext uri="{FF2B5EF4-FFF2-40B4-BE49-F238E27FC236}">
                  <a16:creationId xmlns:a16="http://schemas.microsoft.com/office/drawing/2014/main" id="{EF418119-E3DD-44B0-A4AF-F8A98EC5863B}"/>
                </a:ext>
              </a:extLst>
            </p:cNvPr>
            <p:cNvSpPr/>
            <p:nvPr/>
          </p:nvSpPr>
          <p:spPr>
            <a:xfrm>
              <a:off x="9892821" y="5054600"/>
              <a:ext cx="114300" cy="1143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</p:grpSp>
      <p:sp>
        <p:nvSpPr>
          <p:cNvPr id="13" name="Forme libre : Forme 12">
            <a:extLst>
              <a:ext uri="{FF2B5EF4-FFF2-40B4-BE49-F238E27FC236}">
                <a16:creationId xmlns:a16="http://schemas.microsoft.com/office/drawing/2014/main" id="{5BE10AC4-CBFC-4ECF-92D5-9CE1874F58D7}"/>
              </a:ext>
            </a:extLst>
          </p:cNvPr>
          <p:cNvSpPr/>
          <p:nvPr userDrawn="1"/>
        </p:nvSpPr>
        <p:spPr>
          <a:xfrm>
            <a:off x="0" y="0"/>
            <a:ext cx="8568965" cy="6858000"/>
          </a:xfrm>
          <a:custGeom>
            <a:avLst/>
            <a:gdLst>
              <a:gd name="connsiteX0" fmla="*/ 0 w 3522381"/>
              <a:gd name="connsiteY0" fmla="*/ 0 h 6858000"/>
              <a:gd name="connsiteX1" fmla="*/ 3522381 w 3522381"/>
              <a:gd name="connsiteY1" fmla="*/ 0 h 6858000"/>
              <a:gd name="connsiteX2" fmla="*/ 51547 w 3522381"/>
              <a:gd name="connsiteY2" fmla="*/ 6858000 h 6858000"/>
              <a:gd name="connsiteX3" fmla="*/ 0 w 352238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22381" h="6858000">
                <a:moveTo>
                  <a:pt x="0" y="0"/>
                </a:moveTo>
                <a:lnTo>
                  <a:pt x="3522381" y="0"/>
                </a:lnTo>
                <a:lnTo>
                  <a:pt x="5154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10" name="Espace réservé du numéro de diapositive 7">
            <a:extLst>
              <a:ext uri="{FF2B5EF4-FFF2-40B4-BE49-F238E27FC236}">
                <a16:creationId xmlns:a16="http://schemas.microsoft.com/office/drawing/2014/main" id="{12D7EEBB-C9B8-4BCF-9FC6-34600A4AE2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91210" y="6189345"/>
            <a:ext cx="600974" cy="39524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>
              <a:defRPr lang="en-GB" sz="1200" smtClean="0">
                <a:solidFill>
                  <a:schemeClr val="bg1"/>
                </a:solidFill>
              </a:defRPr>
            </a:lvl1pPr>
          </a:lstStyle>
          <a:p>
            <a:pPr algn="ctr" rtl="0"/>
            <a:fld id="{817179DE-9BF3-494C-804F-0C7C90AC8700}" type="slidenum">
              <a:rPr lang="fr-FR" noProof="0" smtClean="0"/>
              <a:pPr algn="ctr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4667344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rme libre : Forme 9">
            <a:extLst>
              <a:ext uri="{FF2B5EF4-FFF2-40B4-BE49-F238E27FC236}">
                <a16:creationId xmlns:a16="http://schemas.microsoft.com/office/drawing/2014/main" id="{B305EBB3-0F16-4B63-82ED-191AB224B8E2}"/>
              </a:ext>
            </a:extLst>
          </p:cNvPr>
          <p:cNvSpPr/>
          <p:nvPr userDrawn="1"/>
        </p:nvSpPr>
        <p:spPr>
          <a:xfrm>
            <a:off x="4334810" y="0"/>
            <a:ext cx="3522381" cy="6858000"/>
          </a:xfrm>
          <a:custGeom>
            <a:avLst/>
            <a:gdLst>
              <a:gd name="connsiteX0" fmla="*/ 0 w 3522381"/>
              <a:gd name="connsiteY0" fmla="*/ 0 h 6858000"/>
              <a:gd name="connsiteX1" fmla="*/ 3522381 w 3522381"/>
              <a:gd name="connsiteY1" fmla="*/ 0 h 6858000"/>
              <a:gd name="connsiteX2" fmla="*/ 51547 w 3522381"/>
              <a:gd name="connsiteY2" fmla="*/ 6858000 h 6858000"/>
              <a:gd name="connsiteX3" fmla="*/ 0 w 352238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22381" h="6858000">
                <a:moveTo>
                  <a:pt x="0" y="0"/>
                </a:moveTo>
                <a:lnTo>
                  <a:pt x="3522381" y="0"/>
                </a:lnTo>
                <a:lnTo>
                  <a:pt x="5154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1744DE2-A455-46F2-BE15-959050C87CE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274144" y="1291772"/>
            <a:ext cx="4379976" cy="3611880"/>
          </a:xfrm>
        </p:spPr>
        <p:txBody>
          <a:bodyPr vert="horz" lIns="91440" tIns="45720" rIns="91440" bIns="45720" rtlCol="0" anchor="b" anchorCtr="1">
            <a:noAutofit/>
          </a:bodyPr>
          <a:lstStyle>
            <a:lvl1pPr>
              <a:defRPr lang="en-GB" dirty="0"/>
            </a:lvl1pPr>
          </a:lstStyle>
          <a:p>
            <a:pPr marL="0" lvl="0" algn="ctr" rtl="0"/>
            <a:r>
              <a:rPr lang="fr-FR" noProof="0"/>
              <a:t>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C9DE4F3-CE8F-41A0-BFDE-76D0DF1DF43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389079" y="5392401"/>
            <a:ext cx="4178808" cy="521208"/>
          </a:xfrm>
        </p:spPr>
        <p:txBody>
          <a:bodyPr vert="horz" lIns="91440" tIns="45720" rIns="91440" bIns="45720" rtlCol="0" anchor="t">
            <a:noAutofit/>
          </a:bodyPr>
          <a:lstStyle>
            <a:lvl1pPr marL="0" indent="0" algn="ctr">
              <a:buNone/>
              <a:defRPr lang="en-US" sz="1800" dirty="0">
                <a:solidFill>
                  <a:srgbClr val="B2606E"/>
                </a:solidFill>
              </a:defRPr>
            </a:lvl1pPr>
          </a:lstStyle>
          <a:p>
            <a:pPr lvl="0" rtl="0"/>
            <a:r>
              <a:rPr lang="fr-FR" noProof="0"/>
              <a:t>Sous-titre</a:t>
            </a:r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EFDB39AB-B644-434A-9D55-AF3455D468E5}"/>
              </a:ext>
            </a:extLst>
          </p:cNvPr>
          <p:cNvGrpSpPr/>
          <p:nvPr userDrawn="1"/>
        </p:nvGrpSpPr>
        <p:grpSpPr>
          <a:xfrm>
            <a:off x="9140346" y="5054600"/>
            <a:ext cx="676275" cy="114300"/>
            <a:chOff x="9330846" y="5054600"/>
            <a:chExt cx="676275" cy="114300"/>
          </a:xfrm>
        </p:grpSpPr>
        <p:sp>
          <p:nvSpPr>
            <p:cNvPr id="7" name="Ovale 6">
              <a:extLst>
                <a:ext uri="{FF2B5EF4-FFF2-40B4-BE49-F238E27FC236}">
                  <a16:creationId xmlns:a16="http://schemas.microsoft.com/office/drawing/2014/main" id="{BF14E129-1970-4994-89E5-F7A67128AFE3}"/>
                </a:ext>
              </a:extLst>
            </p:cNvPr>
            <p:cNvSpPr/>
            <p:nvPr/>
          </p:nvSpPr>
          <p:spPr>
            <a:xfrm>
              <a:off x="9330846" y="5054600"/>
              <a:ext cx="114300" cy="1143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  <p:sp>
          <p:nvSpPr>
            <p:cNvPr id="8" name="Ovale 7">
              <a:extLst>
                <a:ext uri="{FF2B5EF4-FFF2-40B4-BE49-F238E27FC236}">
                  <a16:creationId xmlns:a16="http://schemas.microsoft.com/office/drawing/2014/main" id="{593336FA-97B2-4528-88E8-5FF97F86E216}"/>
                </a:ext>
              </a:extLst>
            </p:cNvPr>
            <p:cNvSpPr/>
            <p:nvPr/>
          </p:nvSpPr>
          <p:spPr>
            <a:xfrm>
              <a:off x="9518171" y="5054600"/>
              <a:ext cx="114300" cy="1143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  <p:sp>
          <p:nvSpPr>
            <p:cNvPr id="9" name="Ovale 8">
              <a:extLst>
                <a:ext uri="{FF2B5EF4-FFF2-40B4-BE49-F238E27FC236}">
                  <a16:creationId xmlns:a16="http://schemas.microsoft.com/office/drawing/2014/main" id="{8A73C166-FCDF-40AE-8B0D-69C7E2C8573E}"/>
                </a:ext>
              </a:extLst>
            </p:cNvPr>
            <p:cNvSpPr/>
            <p:nvPr/>
          </p:nvSpPr>
          <p:spPr>
            <a:xfrm>
              <a:off x="9705496" y="5054600"/>
              <a:ext cx="114300" cy="1143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  <p:sp>
          <p:nvSpPr>
            <p:cNvPr id="11" name="Ovale 10">
              <a:extLst>
                <a:ext uri="{FF2B5EF4-FFF2-40B4-BE49-F238E27FC236}">
                  <a16:creationId xmlns:a16="http://schemas.microsoft.com/office/drawing/2014/main" id="{EF418119-E3DD-44B0-A4AF-F8A98EC5863B}"/>
                </a:ext>
              </a:extLst>
            </p:cNvPr>
            <p:cNvSpPr/>
            <p:nvPr/>
          </p:nvSpPr>
          <p:spPr>
            <a:xfrm>
              <a:off x="9892821" y="5054600"/>
              <a:ext cx="114300" cy="1143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</p:grpSp>
      <p:sp>
        <p:nvSpPr>
          <p:cNvPr id="12" name="Espace réservé du numéro de diapositive 7">
            <a:extLst>
              <a:ext uri="{FF2B5EF4-FFF2-40B4-BE49-F238E27FC236}">
                <a16:creationId xmlns:a16="http://schemas.microsoft.com/office/drawing/2014/main" id="{70F865AC-1855-2C97-A6B2-34E7E44D70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91210" y="6189345"/>
            <a:ext cx="600974" cy="39524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>
              <a:defRPr lang="en-GB" sz="1200" smtClean="0">
                <a:solidFill>
                  <a:schemeClr val="bg1"/>
                </a:solidFill>
              </a:defRPr>
            </a:lvl1pPr>
          </a:lstStyle>
          <a:p>
            <a:pPr algn="ctr" rtl="0"/>
            <a:fld id="{817179DE-9BF3-494C-804F-0C7C90AC8700}" type="slidenum">
              <a:rPr lang="fr-FR" noProof="0" smtClean="0"/>
              <a:pPr algn="ctr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8734915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58FCDE-8F3F-4E83-B550-DF944B424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186" y="557439"/>
            <a:ext cx="10815864" cy="830997"/>
          </a:xfrm>
        </p:spPr>
        <p:txBody>
          <a:bodyPr vert="horz" wrap="square" lIns="0" tIns="45720" rIns="91440" bIns="45720" rtlCol="0" anchor="t">
            <a:noAutofit/>
          </a:bodyPr>
          <a:lstStyle>
            <a:lvl1pPr>
              <a:defRPr lang="en-GB" sz="2400">
                <a:solidFill>
                  <a:schemeClr val="tx1"/>
                </a:solidFill>
                <a:latin typeface="Corbel" panose="020B0503020204020204" pitchFamily="34" charset="0"/>
              </a:defRPr>
            </a:lvl1pPr>
          </a:lstStyle>
          <a:p>
            <a:pPr lvl="0" rtl="0">
              <a:lnSpc>
                <a:spcPct val="100000"/>
              </a:lnSpc>
            </a:pPr>
            <a:r>
              <a:rPr lang="fr-FR" noProof="0"/>
              <a:t>Modifiez le style du titre</a:t>
            </a: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859AE304-DA92-45D8-B258-61BEA6C99C0E}"/>
              </a:ext>
            </a:extLst>
          </p:cNvPr>
          <p:cNvGrpSpPr/>
          <p:nvPr userDrawn="1"/>
        </p:nvGrpSpPr>
        <p:grpSpPr>
          <a:xfrm>
            <a:off x="0" y="6086479"/>
            <a:ext cx="12192000" cy="600974"/>
            <a:chOff x="0" y="6086479"/>
            <a:chExt cx="12192000" cy="60097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BF91D02-B4A9-4013-94B6-079A8D06DE11}"/>
                </a:ext>
              </a:extLst>
            </p:cNvPr>
            <p:cNvSpPr/>
            <p:nvPr/>
          </p:nvSpPr>
          <p:spPr>
            <a:xfrm>
              <a:off x="0" y="6355760"/>
              <a:ext cx="12192000" cy="914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  <p:sp>
          <p:nvSpPr>
            <p:cNvPr id="7" name="Ovale 6">
              <a:extLst>
                <a:ext uri="{FF2B5EF4-FFF2-40B4-BE49-F238E27FC236}">
                  <a16:creationId xmlns:a16="http://schemas.microsoft.com/office/drawing/2014/main" id="{74DAC864-782A-48D4-8E15-9B35C60421BB}"/>
                </a:ext>
              </a:extLst>
            </p:cNvPr>
            <p:cNvSpPr/>
            <p:nvPr/>
          </p:nvSpPr>
          <p:spPr>
            <a:xfrm>
              <a:off x="11091210" y="6086479"/>
              <a:ext cx="600974" cy="600974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</p:grpSp>
      <p:sp>
        <p:nvSpPr>
          <p:cNvPr id="8" name="Espace réservé du numéro de diapositive 5">
            <a:extLst>
              <a:ext uri="{FF2B5EF4-FFF2-40B4-BE49-F238E27FC236}">
                <a16:creationId xmlns:a16="http://schemas.microsoft.com/office/drawing/2014/main" id="{73B7B0E2-E4FA-4B45-89A6-98E4C4DC1D24}"/>
              </a:ext>
            </a:extLst>
          </p:cNvPr>
          <p:cNvSpPr txBox="1">
            <a:spLocks/>
          </p:cNvSpPr>
          <p:nvPr userDrawn="1"/>
        </p:nvSpPr>
        <p:spPr>
          <a:xfrm>
            <a:off x="11091210" y="6189345"/>
            <a:ext cx="600974" cy="395243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fld id="{247A4EEE-49CE-4F6C-BF32-B7FCC5EBBF45}" type="slidenum">
              <a:rPr lang="fr-FR" sz="1200" noProof="0" smtClean="0">
                <a:solidFill>
                  <a:schemeClr val="bg1"/>
                </a:solidFill>
              </a:rPr>
              <a:pPr algn="ctr"/>
              <a:t>‹N°›</a:t>
            </a:fld>
            <a:endParaRPr lang="fr-FR" sz="1200" noProof="0">
              <a:solidFill>
                <a:schemeClr val="bg1"/>
              </a:solidFill>
            </a:endParaRPr>
          </a:p>
        </p:txBody>
      </p:sp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C7BBA6D3-FEB9-412B-8FBB-095FC3A60AB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33186" y="1825625"/>
            <a:ext cx="10815864" cy="4351338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010023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58FCDE-8F3F-4E83-B550-DF944B424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186" y="557439"/>
            <a:ext cx="10815864" cy="830997"/>
          </a:xfrm>
        </p:spPr>
        <p:txBody>
          <a:bodyPr vert="horz" wrap="square" lIns="0" tIns="45720" rIns="91440" bIns="45720" rtlCol="0" anchor="t">
            <a:noAutofit/>
          </a:bodyPr>
          <a:lstStyle>
            <a:lvl1pPr>
              <a:defRPr lang="en-GB" sz="2400">
                <a:solidFill>
                  <a:schemeClr val="tx1"/>
                </a:solidFill>
                <a:latin typeface="Corbel" panose="020B0503020204020204" pitchFamily="34" charset="0"/>
              </a:defRPr>
            </a:lvl1pPr>
          </a:lstStyle>
          <a:p>
            <a:pPr lvl="0" rtl="0">
              <a:lnSpc>
                <a:spcPct val="100000"/>
              </a:lnSpc>
            </a:pPr>
            <a:r>
              <a:rPr lang="fr-FR" noProof="0"/>
              <a:t>Modifiez le style du titre</a:t>
            </a: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859AE304-DA92-45D8-B258-61BEA6C99C0E}"/>
              </a:ext>
            </a:extLst>
          </p:cNvPr>
          <p:cNvGrpSpPr/>
          <p:nvPr userDrawn="1"/>
        </p:nvGrpSpPr>
        <p:grpSpPr>
          <a:xfrm>
            <a:off x="0" y="6086479"/>
            <a:ext cx="12192000" cy="600974"/>
            <a:chOff x="0" y="6086479"/>
            <a:chExt cx="12192000" cy="60097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BF91D02-B4A9-4013-94B6-079A8D06DE11}"/>
                </a:ext>
              </a:extLst>
            </p:cNvPr>
            <p:cNvSpPr/>
            <p:nvPr/>
          </p:nvSpPr>
          <p:spPr>
            <a:xfrm>
              <a:off x="0" y="6355760"/>
              <a:ext cx="12192000" cy="914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  <p:sp>
          <p:nvSpPr>
            <p:cNvPr id="7" name="Ovale 6">
              <a:extLst>
                <a:ext uri="{FF2B5EF4-FFF2-40B4-BE49-F238E27FC236}">
                  <a16:creationId xmlns:a16="http://schemas.microsoft.com/office/drawing/2014/main" id="{74DAC864-782A-48D4-8E15-9B35C60421BB}"/>
                </a:ext>
              </a:extLst>
            </p:cNvPr>
            <p:cNvSpPr/>
            <p:nvPr/>
          </p:nvSpPr>
          <p:spPr>
            <a:xfrm>
              <a:off x="11091210" y="6086479"/>
              <a:ext cx="600974" cy="600974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</p:grpSp>
      <p:sp>
        <p:nvSpPr>
          <p:cNvPr id="8" name="Espace réservé du numéro de diapositive 5">
            <a:extLst>
              <a:ext uri="{FF2B5EF4-FFF2-40B4-BE49-F238E27FC236}">
                <a16:creationId xmlns:a16="http://schemas.microsoft.com/office/drawing/2014/main" id="{73B7B0E2-E4FA-4B45-89A6-98E4C4DC1D24}"/>
              </a:ext>
            </a:extLst>
          </p:cNvPr>
          <p:cNvSpPr txBox="1">
            <a:spLocks/>
          </p:cNvSpPr>
          <p:nvPr userDrawn="1"/>
        </p:nvSpPr>
        <p:spPr>
          <a:xfrm>
            <a:off x="11091210" y="6189345"/>
            <a:ext cx="600974" cy="395243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fld id="{247A4EEE-49CE-4F6C-BF32-B7FCC5EBBF45}" type="slidenum">
              <a:rPr lang="fr-FR" sz="1200" noProof="0" smtClean="0">
                <a:solidFill>
                  <a:schemeClr val="bg1"/>
                </a:solidFill>
              </a:rPr>
              <a:pPr algn="ctr"/>
              <a:t>‹N°›</a:t>
            </a:fld>
            <a:endParaRPr lang="fr-FR" sz="1200" noProof="0">
              <a:solidFill>
                <a:schemeClr val="bg1"/>
              </a:solidFill>
            </a:endParaRPr>
          </a:p>
        </p:txBody>
      </p:sp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64A4F74B-B2CD-407C-865A-037EDFAC9DB0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33186" y="1825625"/>
            <a:ext cx="5386614" cy="435133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10" name="Espace réservé du contenu 3">
            <a:extLst>
              <a:ext uri="{FF2B5EF4-FFF2-40B4-BE49-F238E27FC236}">
                <a16:creationId xmlns:a16="http://schemas.microsoft.com/office/drawing/2014/main" id="{A2548E2E-973A-4D52-ACB9-BF564F407308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276850" cy="435133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0510698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58FCDE-8F3F-4E83-B550-DF944B424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186" y="557439"/>
            <a:ext cx="10815864" cy="830997"/>
          </a:xfrm>
        </p:spPr>
        <p:txBody>
          <a:bodyPr vert="horz" wrap="square" lIns="0" tIns="45720" rIns="91440" bIns="45720" rtlCol="0" anchor="t">
            <a:noAutofit/>
          </a:bodyPr>
          <a:lstStyle>
            <a:lvl1pPr>
              <a:defRPr lang="en-GB" sz="2400">
                <a:solidFill>
                  <a:schemeClr val="tx1"/>
                </a:solidFill>
                <a:latin typeface="Corbel" panose="020B0503020204020204" pitchFamily="34" charset="0"/>
              </a:defRPr>
            </a:lvl1pPr>
          </a:lstStyle>
          <a:p>
            <a:pPr lvl="0" rtl="0">
              <a:lnSpc>
                <a:spcPct val="100000"/>
              </a:lnSpc>
            </a:pPr>
            <a:r>
              <a:rPr lang="fr-FR" noProof="0"/>
              <a:t>Modifiez le style du titre</a:t>
            </a: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859AE304-DA92-45D8-B258-61BEA6C99C0E}"/>
              </a:ext>
            </a:extLst>
          </p:cNvPr>
          <p:cNvGrpSpPr/>
          <p:nvPr userDrawn="1"/>
        </p:nvGrpSpPr>
        <p:grpSpPr>
          <a:xfrm>
            <a:off x="0" y="6086479"/>
            <a:ext cx="12192000" cy="600974"/>
            <a:chOff x="0" y="6086479"/>
            <a:chExt cx="12192000" cy="60097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BF91D02-B4A9-4013-94B6-079A8D06DE11}"/>
                </a:ext>
              </a:extLst>
            </p:cNvPr>
            <p:cNvSpPr/>
            <p:nvPr/>
          </p:nvSpPr>
          <p:spPr>
            <a:xfrm>
              <a:off x="0" y="6355760"/>
              <a:ext cx="12192000" cy="914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  <p:sp>
          <p:nvSpPr>
            <p:cNvPr id="7" name="Ovale 6">
              <a:extLst>
                <a:ext uri="{FF2B5EF4-FFF2-40B4-BE49-F238E27FC236}">
                  <a16:creationId xmlns:a16="http://schemas.microsoft.com/office/drawing/2014/main" id="{74DAC864-782A-48D4-8E15-9B35C60421BB}"/>
                </a:ext>
              </a:extLst>
            </p:cNvPr>
            <p:cNvSpPr/>
            <p:nvPr/>
          </p:nvSpPr>
          <p:spPr>
            <a:xfrm>
              <a:off x="11091210" y="6086479"/>
              <a:ext cx="600974" cy="600974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</p:grpSp>
      <p:sp>
        <p:nvSpPr>
          <p:cNvPr id="8" name="Espace réservé du numéro de diapositive 5">
            <a:extLst>
              <a:ext uri="{FF2B5EF4-FFF2-40B4-BE49-F238E27FC236}">
                <a16:creationId xmlns:a16="http://schemas.microsoft.com/office/drawing/2014/main" id="{73B7B0E2-E4FA-4B45-89A6-98E4C4DC1D24}"/>
              </a:ext>
            </a:extLst>
          </p:cNvPr>
          <p:cNvSpPr txBox="1">
            <a:spLocks/>
          </p:cNvSpPr>
          <p:nvPr userDrawn="1"/>
        </p:nvSpPr>
        <p:spPr>
          <a:xfrm>
            <a:off x="11091210" y="6189345"/>
            <a:ext cx="600974" cy="395243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fld id="{247A4EEE-49CE-4F6C-BF32-B7FCC5EBBF45}" type="slidenum">
              <a:rPr lang="fr-FR" sz="1200" noProof="0" smtClean="0">
                <a:solidFill>
                  <a:schemeClr val="bg1"/>
                </a:solidFill>
              </a:rPr>
              <a:pPr algn="ctr"/>
              <a:t>‹N°›</a:t>
            </a:fld>
            <a:endParaRPr lang="fr-FR" sz="1200" noProof="0">
              <a:solidFill>
                <a:schemeClr val="bg1"/>
              </a:solidFill>
            </a:endParaRPr>
          </a:p>
        </p:txBody>
      </p:sp>
      <p:sp>
        <p:nvSpPr>
          <p:cNvPr id="9" name="Espace réservé du texte 2">
            <a:extLst>
              <a:ext uri="{FF2B5EF4-FFF2-40B4-BE49-F238E27FC236}">
                <a16:creationId xmlns:a16="http://schemas.microsoft.com/office/drawing/2014/main" id="{10CD1AD0-C8B7-4785-A47D-D822CF4F248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33186" y="1681163"/>
            <a:ext cx="5332147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10" name="Espace réservé du texte 4">
            <a:extLst>
              <a:ext uri="{FF2B5EF4-FFF2-40B4-BE49-F238E27FC236}">
                <a16:creationId xmlns:a16="http://schemas.microsoft.com/office/drawing/2014/main" id="{90A1BBCF-EEF1-4C9A-BA10-9657A79560D3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27685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11" name="Espace réservé du contenu 3">
            <a:extLst>
              <a:ext uri="{FF2B5EF4-FFF2-40B4-BE49-F238E27FC236}">
                <a16:creationId xmlns:a16="http://schemas.microsoft.com/office/drawing/2014/main" id="{79F8415A-57A2-4D5C-97B0-E78499CC7C6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33186" y="2505075"/>
            <a:ext cx="5332147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12" name="Espace réservé du contenu 5">
            <a:extLst>
              <a:ext uri="{FF2B5EF4-FFF2-40B4-BE49-F238E27FC236}">
                <a16:creationId xmlns:a16="http://schemas.microsoft.com/office/drawing/2014/main" id="{37A31490-A10D-455A-B515-E26064D0E10A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27685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9490708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>
            <a:extLst>
              <a:ext uri="{FF2B5EF4-FFF2-40B4-BE49-F238E27FC236}">
                <a16:creationId xmlns:a16="http://schemas.microsoft.com/office/drawing/2014/main" id="{859AE304-DA92-45D8-B258-61BEA6C99C0E}"/>
              </a:ext>
            </a:extLst>
          </p:cNvPr>
          <p:cNvGrpSpPr/>
          <p:nvPr userDrawn="1"/>
        </p:nvGrpSpPr>
        <p:grpSpPr>
          <a:xfrm>
            <a:off x="0" y="6086479"/>
            <a:ext cx="12192000" cy="600974"/>
            <a:chOff x="0" y="6086479"/>
            <a:chExt cx="12192000" cy="60097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BF91D02-B4A9-4013-94B6-079A8D06DE11}"/>
                </a:ext>
              </a:extLst>
            </p:cNvPr>
            <p:cNvSpPr/>
            <p:nvPr/>
          </p:nvSpPr>
          <p:spPr>
            <a:xfrm>
              <a:off x="0" y="6355760"/>
              <a:ext cx="12192000" cy="914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  <p:sp>
          <p:nvSpPr>
            <p:cNvPr id="7" name="Ovale 6">
              <a:extLst>
                <a:ext uri="{FF2B5EF4-FFF2-40B4-BE49-F238E27FC236}">
                  <a16:creationId xmlns:a16="http://schemas.microsoft.com/office/drawing/2014/main" id="{74DAC864-782A-48D4-8E15-9B35C60421BB}"/>
                </a:ext>
              </a:extLst>
            </p:cNvPr>
            <p:cNvSpPr/>
            <p:nvPr/>
          </p:nvSpPr>
          <p:spPr>
            <a:xfrm>
              <a:off x="11091210" y="6086479"/>
              <a:ext cx="600974" cy="600974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</p:grpSp>
      <p:sp>
        <p:nvSpPr>
          <p:cNvPr id="8" name="Espace réservé du numéro de diapositive 5">
            <a:extLst>
              <a:ext uri="{FF2B5EF4-FFF2-40B4-BE49-F238E27FC236}">
                <a16:creationId xmlns:a16="http://schemas.microsoft.com/office/drawing/2014/main" id="{73B7B0E2-E4FA-4B45-89A6-98E4C4DC1D24}"/>
              </a:ext>
            </a:extLst>
          </p:cNvPr>
          <p:cNvSpPr txBox="1">
            <a:spLocks/>
          </p:cNvSpPr>
          <p:nvPr userDrawn="1"/>
        </p:nvSpPr>
        <p:spPr>
          <a:xfrm>
            <a:off x="11091210" y="6189345"/>
            <a:ext cx="600974" cy="395243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fld id="{247A4EEE-49CE-4F6C-BF32-B7FCC5EBBF45}" type="slidenum">
              <a:rPr lang="fr-FR" sz="1200" noProof="0" smtClean="0">
                <a:solidFill>
                  <a:schemeClr val="bg1"/>
                </a:solidFill>
              </a:rPr>
              <a:pPr algn="ctr"/>
              <a:t>‹N°›</a:t>
            </a:fld>
            <a:endParaRPr lang="fr-FR" sz="1200" noProof="0">
              <a:solidFill>
                <a:schemeClr val="bg1"/>
              </a:solidFill>
            </a:endParaRPr>
          </a:p>
        </p:txBody>
      </p:sp>
      <p:sp>
        <p:nvSpPr>
          <p:cNvPr id="9" name="Espace réservé du texte 3">
            <a:extLst>
              <a:ext uri="{FF2B5EF4-FFF2-40B4-BE49-F238E27FC236}">
                <a16:creationId xmlns:a16="http://schemas.microsoft.com/office/drawing/2014/main" id="{9F5DF135-B773-4FF0-A198-687768159124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id="{4D4BA48E-457A-42FA-BC00-3AE386B38A0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265862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11" name="Titre 1">
            <a:extLst>
              <a:ext uri="{FF2B5EF4-FFF2-40B4-BE49-F238E27FC236}">
                <a16:creationId xmlns:a16="http://schemas.microsoft.com/office/drawing/2014/main" id="{43DF8AE6-3466-400C-B6F1-335DF4DED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976986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rme libre : Forme 9">
            <a:extLst>
              <a:ext uri="{FF2B5EF4-FFF2-40B4-BE49-F238E27FC236}">
                <a16:creationId xmlns:a16="http://schemas.microsoft.com/office/drawing/2014/main" id="{B305EBB3-0F16-4B63-82ED-191AB224B8E2}"/>
              </a:ext>
            </a:extLst>
          </p:cNvPr>
          <p:cNvSpPr/>
          <p:nvPr userDrawn="1"/>
        </p:nvSpPr>
        <p:spPr>
          <a:xfrm>
            <a:off x="5512953" y="0"/>
            <a:ext cx="3522381" cy="6858000"/>
          </a:xfrm>
          <a:custGeom>
            <a:avLst/>
            <a:gdLst>
              <a:gd name="connsiteX0" fmla="*/ 0 w 3522381"/>
              <a:gd name="connsiteY0" fmla="*/ 0 h 6858000"/>
              <a:gd name="connsiteX1" fmla="*/ 3522381 w 3522381"/>
              <a:gd name="connsiteY1" fmla="*/ 0 h 6858000"/>
              <a:gd name="connsiteX2" fmla="*/ 51547 w 3522381"/>
              <a:gd name="connsiteY2" fmla="*/ 6858000 h 6858000"/>
              <a:gd name="connsiteX3" fmla="*/ 0 w 352238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22381" h="6858000">
                <a:moveTo>
                  <a:pt x="0" y="0"/>
                </a:moveTo>
                <a:lnTo>
                  <a:pt x="3522381" y="0"/>
                </a:lnTo>
                <a:lnTo>
                  <a:pt x="5154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12" name="Espace réservé d’image 11">
            <a:extLst>
              <a:ext uri="{FF2B5EF4-FFF2-40B4-BE49-F238E27FC236}">
                <a16:creationId xmlns:a16="http://schemas.microsoft.com/office/drawing/2014/main" id="{1A440F4A-C2AF-406D-B420-CCF52F447AC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1" y="0"/>
            <a:ext cx="5504688" cy="6858000"/>
          </a:xfrm>
        </p:spPr>
        <p:txBody>
          <a:bodyPr rtlCol="0" anchor="ctr" anchorCtr="1"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Insérer une image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1744DE2-A455-46F2-BE15-959050C87CE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274144" y="1291772"/>
            <a:ext cx="4379976" cy="3611880"/>
          </a:xfrm>
        </p:spPr>
        <p:txBody>
          <a:bodyPr vert="horz" lIns="91440" tIns="45720" rIns="91440" bIns="45720" rtlCol="0" anchor="b" anchorCtr="1">
            <a:noAutofit/>
          </a:bodyPr>
          <a:lstStyle>
            <a:lvl1pPr>
              <a:defRPr lang="en-GB" dirty="0"/>
            </a:lvl1pPr>
          </a:lstStyle>
          <a:p>
            <a:pPr marL="0" lvl="0" algn="ctr" rtl="0"/>
            <a:r>
              <a:rPr lang="fr-FR" noProof="0"/>
              <a:t>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C9DE4F3-CE8F-41A0-BFDE-76D0DF1DF43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389079" y="5392401"/>
            <a:ext cx="4178808" cy="521208"/>
          </a:xfrm>
        </p:spPr>
        <p:txBody>
          <a:bodyPr vert="horz" lIns="91440" tIns="45720" rIns="91440" bIns="45720" rtlCol="0" anchor="t">
            <a:noAutofit/>
          </a:bodyPr>
          <a:lstStyle>
            <a:lvl1pPr marL="0" indent="0" algn="ctr">
              <a:buNone/>
              <a:defRPr lang="en-US" sz="1800" dirty="0">
                <a:solidFill>
                  <a:srgbClr val="B2606E"/>
                </a:solidFill>
              </a:defRPr>
            </a:lvl1pPr>
          </a:lstStyle>
          <a:p>
            <a:pPr lvl="0" rtl="0"/>
            <a:r>
              <a:rPr lang="fr-FR" noProof="0"/>
              <a:t>Sous-titre</a:t>
            </a:r>
          </a:p>
        </p:txBody>
      </p:sp>
      <p:sp>
        <p:nvSpPr>
          <p:cNvPr id="6" name="Espace réservé du numéro de diapositive 7">
            <a:extLst>
              <a:ext uri="{FF2B5EF4-FFF2-40B4-BE49-F238E27FC236}">
                <a16:creationId xmlns:a16="http://schemas.microsoft.com/office/drawing/2014/main" id="{28868773-014B-1B95-58EA-BD4916075F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91210" y="6189345"/>
            <a:ext cx="600974" cy="39524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>
              <a:defRPr lang="en-GB" sz="1200" smtClean="0">
                <a:solidFill>
                  <a:schemeClr val="bg1"/>
                </a:solidFill>
              </a:defRPr>
            </a:lvl1pPr>
          </a:lstStyle>
          <a:p>
            <a:pPr algn="ctr" rtl="0"/>
            <a:fld id="{817179DE-9BF3-494C-804F-0C7C90AC8700}" type="slidenum">
              <a:rPr lang="fr-FR" noProof="0" smtClean="0"/>
              <a:pPr algn="ctr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2708547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>
            <a:extLst>
              <a:ext uri="{FF2B5EF4-FFF2-40B4-BE49-F238E27FC236}">
                <a16:creationId xmlns:a16="http://schemas.microsoft.com/office/drawing/2014/main" id="{859AE304-DA92-45D8-B258-61BEA6C99C0E}"/>
              </a:ext>
            </a:extLst>
          </p:cNvPr>
          <p:cNvGrpSpPr/>
          <p:nvPr userDrawn="1"/>
        </p:nvGrpSpPr>
        <p:grpSpPr>
          <a:xfrm>
            <a:off x="0" y="6100312"/>
            <a:ext cx="12192000" cy="600974"/>
            <a:chOff x="0" y="6086479"/>
            <a:chExt cx="12192000" cy="60097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BF91D02-B4A9-4013-94B6-079A8D06DE11}"/>
                </a:ext>
              </a:extLst>
            </p:cNvPr>
            <p:cNvSpPr/>
            <p:nvPr/>
          </p:nvSpPr>
          <p:spPr>
            <a:xfrm>
              <a:off x="0" y="6355760"/>
              <a:ext cx="12192000" cy="914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  <p:sp>
          <p:nvSpPr>
            <p:cNvPr id="7" name="Ovale 6">
              <a:extLst>
                <a:ext uri="{FF2B5EF4-FFF2-40B4-BE49-F238E27FC236}">
                  <a16:creationId xmlns:a16="http://schemas.microsoft.com/office/drawing/2014/main" id="{74DAC864-782A-48D4-8E15-9B35C60421BB}"/>
                </a:ext>
              </a:extLst>
            </p:cNvPr>
            <p:cNvSpPr/>
            <p:nvPr/>
          </p:nvSpPr>
          <p:spPr>
            <a:xfrm>
              <a:off x="11091210" y="6086479"/>
              <a:ext cx="600974" cy="600974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</p:grpSp>
      <p:sp>
        <p:nvSpPr>
          <p:cNvPr id="8" name="Espace réservé du numéro de diapositive 5">
            <a:extLst>
              <a:ext uri="{FF2B5EF4-FFF2-40B4-BE49-F238E27FC236}">
                <a16:creationId xmlns:a16="http://schemas.microsoft.com/office/drawing/2014/main" id="{73B7B0E2-E4FA-4B45-89A6-98E4C4DC1D24}"/>
              </a:ext>
            </a:extLst>
          </p:cNvPr>
          <p:cNvSpPr txBox="1">
            <a:spLocks/>
          </p:cNvSpPr>
          <p:nvPr userDrawn="1"/>
        </p:nvSpPr>
        <p:spPr>
          <a:xfrm>
            <a:off x="11091210" y="6189345"/>
            <a:ext cx="600974" cy="395243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fld id="{247A4EEE-49CE-4F6C-BF32-B7FCC5EBBF45}" type="slidenum">
              <a:rPr lang="fr-FR" sz="1200" noProof="0" smtClean="0">
                <a:solidFill>
                  <a:schemeClr val="bg1"/>
                </a:solidFill>
              </a:rPr>
              <a:pPr algn="ctr"/>
              <a:t>‹N°›</a:t>
            </a:fld>
            <a:endParaRPr lang="fr-FR" sz="1200" noProof="0">
              <a:solidFill>
                <a:schemeClr val="bg1"/>
              </a:solidFill>
            </a:endParaRPr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A3EA16B2-FFAE-4A6E-977D-191BC1DB5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10" name="Espace réservé du texte 3">
            <a:extLst>
              <a:ext uri="{FF2B5EF4-FFF2-40B4-BE49-F238E27FC236}">
                <a16:creationId xmlns:a16="http://schemas.microsoft.com/office/drawing/2014/main" id="{436B2E80-B2B9-4309-8C9B-11D0B83C4337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11" name="Espace réservé d’image 2">
            <a:extLst>
              <a:ext uri="{FF2B5EF4-FFF2-40B4-BE49-F238E27FC236}">
                <a16:creationId xmlns:a16="http://schemas.microsoft.com/office/drawing/2014/main" id="{03DB89DF-F372-4E54-9DFD-D53E42A2B8E8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5183188" y="457201"/>
            <a:ext cx="6172200" cy="5403850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</p:spTree>
    <p:extLst>
      <p:ext uri="{BB962C8B-B14F-4D97-AF65-F5344CB8AC3E}">
        <p14:creationId xmlns:p14="http://schemas.microsoft.com/office/powerpoint/2010/main" val="4294346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’image 11">
            <a:extLst>
              <a:ext uri="{FF2B5EF4-FFF2-40B4-BE49-F238E27FC236}">
                <a16:creationId xmlns:a16="http://schemas.microsoft.com/office/drawing/2014/main" id="{47CEAAF6-CCA9-40F8-8A3D-FAAD92220D1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2" y="0"/>
            <a:ext cx="12192001" cy="6858000"/>
          </a:xfrm>
        </p:spPr>
        <p:txBody>
          <a:bodyPr rtlCol="0" anchor="ctr" anchorCtr="1"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Insérer une image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1744DE2-A455-46F2-BE15-959050C87CE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16020" y="2404234"/>
            <a:ext cx="5330038" cy="1746504"/>
          </a:xfrm>
        </p:spPr>
        <p:txBody>
          <a:bodyPr vert="horz" lIns="0" tIns="45720" rIns="0" bIns="45720" rtlCol="0" anchor="b" anchorCtr="1">
            <a:noAutofit/>
          </a:bodyPr>
          <a:lstStyle>
            <a:lvl1pPr>
              <a:defRPr lang="en-GB" dirty="0">
                <a:solidFill>
                  <a:schemeClr val="bg1"/>
                </a:solidFill>
              </a:defRPr>
            </a:lvl1pPr>
          </a:lstStyle>
          <a:p>
            <a:pPr marL="0" lvl="0" rtl="0"/>
            <a:r>
              <a:rPr lang="fr-FR" noProof="0"/>
              <a:t>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C9DE4F3-CE8F-41A0-BFDE-76D0DF1DF43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53180" y="4553291"/>
            <a:ext cx="5049510" cy="521208"/>
          </a:xfrm>
        </p:spPr>
        <p:txBody>
          <a:bodyPr vert="horz" lIns="0" tIns="0" rIns="0" bIns="0" rtlCol="0" anchor="t" anchorCtr="1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GB" sz="2000" dirty="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fr-FR" noProof="0"/>
              <a:t>Sous-titre</a:t>
            </a:r>
          </a:p>
        </p:txBody>
      </p:sp>
      <p:sp>
        <p:nvSpPr>
          <p:cNvPr id="5" name="Espace réservé du numéro de diapositive 7">
            <a:extLst>
              <a:ext uri="{FF2B5EF4-FFF2-40B4-BE49-F238E27FC236}">
                <a16:creationId xmlns:a16="http://schemas.microsoft.com/office/drawing/2014/main" id="{2F0F7BC1-195C-06F1-8831-9A5B85FB95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91210" y="6189345"/>
            <a:ext cx="600974" cy="39524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>
              <a:defRPr lang="en-GB" sz="1200" smtClean="0">
                <a:solidFill>
                  <a:schemeClr val="bg1"/>
                </a:solidFill>
              </a:defRPr>
            </a:lvl1pPr>
          </a:lstStyle>
          <a:p>
            <a:pPr algn="ctr" rtl="0"/>
            <a:fld id="{817179DE-9BF3-494C-804F-0C7C90AC8700}" type="slidenum">
              <a:rPr lang="fr-FR" noProof="0" smtClean="0"/>
              <a:pPr algn="ctr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477175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-tête de section avec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’image 11">
            <a:extLst>
              <a:ext uri="{FF2B5EF4-FFF2-40B4-BE49-F238E27FC236}">
                <a16:creationId xmlns:a16="http://schemas.microsoft.com/office/drawing/2014/main" id="{AAF32A0B-D38A-4E4A-BD5E-94B67129650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2" y="0"/>
            <a:ext cx="12192001" cy="6858000"/>
          </a:xfrm>
        </p:spPr>
        <p:txBody>
          <a:bodyPr rtlCol="0" anchor="ctr" anchorCtr="1"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Insérer une image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DCD3B46-48AB-439D-A981-D3596F977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0288" y="2313432"/>
            <a:ext cx="6592824" cy="2852737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000" dirty="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728D712-0D13-4ECD-9BEB-B8EE651FF63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590288" y="5193792"/>
            <a:ext cx="6592824" cy="978408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1600">
                <a:solidFill>
                  <a:schemeClr val="bg1"/>
                </a:solidFill>
              </a:defRPr>
            </a:lvl1pPr>
          </a:lstStyle>
          <a:p>
            <a:pPr marL="228600" lvl="0" indent="-228600" rtl="0"/>
            <a:r>
              <a:rPr lang="fr-FR" noProof="0"/>
              <a:t>Modifiez les styles du texte</a:t>
            </a:r>
          </a:p>
        </p:txBody>
      </p:sp>
      <p:sp>
        <p:nvSpPr>
          <p:cNvPr id="5" name="Espace réservé du numéro de diapositive 7">
            <a:extLst>
              <a:ext uri="{FF2B5EF4-FFF2-40B4-BE49-F238E27FC236}">
                <a16:creationId xmlns:a16="http://schemas.microsoft.com/office/drawing/2014/main" id="{43A58E58-9B8D-AA51-AF97-882B97DDB1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91210" y="6189345"/>
            <a:ext cx="600974" cy="39524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>
              <a:defRPr lang="en-GB" sz="1200" smtClean="0">
                <a:solidFill>
                  <a:schemeClr val="bg1"/>
                </a:solidFill>
              </a:defRPr>
            </a:lvl1pPr>
          </a:lstStyle>
          <a:p>
            <a:pPr algn="ctr" rtl="0"/>
            <a:fld id="{817179DE-9BF3-494C-804F-0C7C90AC8700}" type="slidenum">
              <a:rPr lang="fr-FR" noProof="0" smtClean="0"/>
              <a:pPr algn="ctr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411308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 Content_2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’image 8">
            <a:extLst>
              <a:ext uri="{FF2B5EF4-FFF2-40B4-BE49-F238E27FC236}">
                <a16:creationId xmlns:a16="http://schemas.microsoft.com/office/drawing/2014/main" id="{A46D6285-06A8-4297-915D-0A280359C280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836125" y="0"/>
            <a:ext cx="5355875" cy="6858000"/>
          </a:xfrm>
        </p:spPr>
        <p:txBody>
          <a:bodyPr vert="horz" lIns="91440" tIns="45720" rIns="91440" bIns="45720" rtlCol="0" anchor="ctr" anchorCtr="1">
            <a:normAutofit/>
          </a:bodyPr>
          <a:lstStyle>
            <a:lvl1pPr>
              <a:defRPr lang="en-GB" sz="2400">
                <a:solidFill>
                  <a:schemeClr val="tx1"/>
                </a:solidFill>
              </a:defRPr>
            </a:lvl1pPr>
          </a:lstStyle>
          <a:p>
            <a:pPr marL="0" lvl="0" indent="0" rtl="0">
              <a:buNone/>
            </a:pPr>
            <a:r>
              <a:rPr lang="fr-FR" noProof="0"/>
              <a:t>Insérer une image</a:t>
            </a:r>
          </a:p>
        </p:txBody>
      </p:sp>
      <p:sp>
        <p:nvSpPr>
          <p:cNvPr id="14" name="Espace réservé du texte 12">
            <a:extLst>
              <a:ext uri="{FF2B5EF4-FFF2-40B4-BE49-F238E27FC236}">
                <a16:creationId xmlns:a16="http://schemas.microsoft.com/office/drawing/2014/main" id="{C7F0E85E-786D-44FC-A9C8-8853277D7C3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86558" y="2717803"/>
            <a:ext cx="2834640" cy="3368675"/>
          </a:xfrm>
        </p:spPr>
        <p:txBody>
          <a:bodyPr vert="horz" wrap="square" lIns="0" tIns="45720" rIns="0" bIns="45720" rtlCol="0" anchor="t">
            <a:noAutofit/>
          </a:bodyPr>
          <a:lstStyle>
            <a:lvl1pPr marL="0" indent="0">
              <a:buNone/>
              <a:defRPr lang="en-US" sz="1400" dirty="0" smtClean="0">
                <a:latin typeface="+mn-lt"/>
                <a:ea typeface="+mj-ea"/>
                <a:cs typeface="+mj-cs"/>
              </a:defRPr>
            </a:lvl1pPr>
          </a:lstStyle>
          <a:p>
            <a:pPr marL="57150" lvl="0" indent="-285750" rtl="0">
              <a:lnSpc>
                <a:spcPct val="100000"/>
              </a:lnSpc>
              <a:spcBef>
                <a:spcPct val="0"/>
              </a:spcBef>
            </a:pPr>
            <a:r>
              <a:rPr lang="fr-FR" noProof="0"/>
              <a:t>Modifiez les styles du texte</a:t>
            </a:r>
          </a:p>
        </p:txBody>
      </p:sp>
      <p:sp>
        <p:nvSpPr>
          <p:cNvPr id="13" name="Espace réservé du texte 12">
            <a:extLst>
              <a:ext uri="{FF2B5EF4-FFF2-40B4-BE49-F238E27FC236}">
                <a16:creationId xmlns:a16="http://schemas.microsoft.com/office/drawing/2014/main" id="{B48BA177-B717-42B2-884C-04576C20342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7700" y="2717803"/>
            <a:ext cx="2834640" cy="3368675"/>
          </a:xfrm>
        </p:spPr>
        <p:txBody>
          <a:bodyPr vert="horz" wrap="square" lIns="0" tIns="45720" rIns="0" bIns="45720" rtlCol="0" anchor="t">
            <a:noAutofit/>
          </a:bodyPr>
          <a:lstStyle>
            <a:lvl1pPr marL="0" indent="0">
              <a:buNone/>
              <a:defRPr lang="en-US" sz="1400" dirty="0" smtClean="0">
                <a:latin typeface="+mn-lt"/>
                <a:ea typeface="+mj-ea"/>
                <a:cs typeface="+mj-cs"/>
              </a:defRPr>
            </a:lvl1pPr>
          </a:lstStyle>
          <a:p>
            <a:pPr marL="57150" lvl="0" indent="-285750" rtl="0">
              <a:lnSpc>
                <a:spcPct val="100000"/>
              </a:lnSpc>
              <a:spcBef>
                <a:spcPct val="0"/>
              </a:spcBef>
            </a:pPr>
            <a:r>
              <a:rPr lang="fr-FR" noProof="0"/>
              <a:t>Modifiez les styles du texte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558FCDE-8F3F-4E83-B550-DF944B424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186" y="557439"/>
            <a:ext cx="6891564" cy="830997"/>
          </a:xfrm>
        </p:spPr>
        <p:txBody>
          <a:bodyPr vert="horz" wrap="square" lIns="0" tIns="45720" rIns="91440" bIns="45720" rtlCol="0" anchor="t">
            <a:noAutofit/>
          </a:bodyPr>
          <a:lstStyle>
            <a:lvl1pPr>
              <a:defRPr lang="en-GB" sz="2400">
                <a:latin typeface="Corbel" panose="020B0503020204020204" pitchFamily="34" charset="0"/>
              </a:defRPr>
            </a:lvl1pPr>
          </a:lstStyle>
          <a:p>
            <a:pPr lvl="0" rtl="0">
              <a:lnSpc>
                <a:spcPct val="100000"/>
              </a:lnSpc>
            </a:pPr>
            <a:r>
              <a:rPr lang="fr-FR" noProof="0"/>
              <a:t>Modifiez le style du titre</a:t>
            </a:r>
          </a:p>
        </p:txBody>
      </p:sp>
      <p:sp>
        <p:nvSpPr>
          <p:cNvPr id="16" name="Espace réservé du contenu 15">
            <a:extLst>
              <a:ext uri="{FF2B5EF4-FFF2-40B4-BE49-F238E27FC236}">
                <a16:creationId xmlns:a16="http://schemas.microsoft.com/office/drawing/2014/main" id="{C1ABB07C-6957-412E-9A87-72242AA3EE85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906451" y="1981200"/>
            <a:ext cx="548640" cy="548640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 rtl="0"/>
            <a:r>
              <a:rPr lang="fr-FR" noProof="0"/>
              <a:t>Icône</a:t>
            </a:r>
          </a:p>
        </p:txBody>
      </p:sp>
      <p:sp>
        <p:nvSpPr>
          <p:cNvPr id="17" name="Espace réservé du contenu 15">
            <a:extLst>
              <a:ext uri="{FF2B5EF4-FFF2-40B4-BE49-F238E27FC236}">
                <a16:creationId xmlns:a16="http://schemas.microsoft.com/office/drawing/2014/main" id="{6DF8CB66-232E-4CE3-96FC-CE37C74994E1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5645309" y="1981200"/>
            <a:ext cx="548640" cy="548640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 rtl="0"/>
            <a:r>
              <a:rPr lang="fr-FR" noProof="0"/>
              <a:t>Icône</a:t>
            </a:r>
          </a:p>
        </p:txBody>
      </p:sp>
      <p:sp>
        <p:nvSpPr>
          <p:cNvPr id="18" name="Espace réservé du numéro de diapositive 7">
            <a:extLst>
              <a:ext uri="{FF2B5EF4-FFF2-40B4-BE49-F238E27FC236}">
                <a16:creationId xmlns:a16="http://schemas.microsoft.com/office/drawing/2014/main" id="{8728750D-82C7-4A8D-A7C7-5549346679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91210" y="6189345"/>
            <a:ext cx="600974" cy="39524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>
              <a:defRPr lang="en-GB" sz="1200" smtClean="0">
                <a:solidFill>
                  <a:schemeClr val="bg1"/>
                </a:solidFill>
              </a:defRPr>
            </a:lvl1pPr>
          </a:lstStyle>
          <a:p>
            <a:pPr algn="ctr" rtl="0"/>
            <a:fld id="{817179DE-9BF3-494C-804F-0C7C90AC8700}" type="slidenum">
              <a:rPr lang="fr-FR" noProof="0" smtClean="0"/>
              <a:pPr algn="ctr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772049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nne Content_3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’image 8">
            <a:extLst>
              <a:ext uri="{FF2B5EF4-FFF2-40B4-BE49-F238E27FC236}">
                <a16:creationId xmlns:a16="http://schemas.microsoft.com/office/drawing/2014/main" id="{A46D6285-06A8-4297-915D-0A280359C280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92000" cy="6858000"/>
          </a:xfrm>
        </p:spPr>
        <p:txBody>
          <a:bodyPr vert="horz" lIns="91440" tIns="45720" rIns="91440" bIns="45720" rtlCol="0" anchor="ctr" anchorCtr="1">
            <a:normAutofit/>
          </a:bodyPr>
          <a:lstStyle>
            <a:lvl1pPr>
              <a:defRPr lang="en-GB" sz="2400">
                <a:solidFill>
                  <a:schemeClr val="tx1"/>
                </a:solidFill>
              </a:defRPr>
            </a:lvl1pPr>
          </a:lstStyle>
          <a:p>
            <a:pPr marL="0" lvl="0" indent="0" rtl="0">
              <a:buNone/>
            </a:pPr>
            <a:r>
              <a:rPr lang="fr-FR" noProof="0"/>
              <a:t>Insérer une image</a:t>
            </a:r>
          </a:p>
        </p:txBody>
      </p:sp>
      <p:sp>
        <p:nvSpPr>
          <p:cNvPr id="14" name="Espace réservé du texte 12">
            <a:extLst>
              <a:ext uri="{FF2B5EF4-FFF2-40B4-BE49-F238E27FC236}">
                <a16:creationId xmlns:a16="http://schemas.microsoft.com/office/drawing/2014/main" id="{C7F0E85E-786D-44FC-A9C8-8853277D7C3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88842" y="2717803"/>
            <a:ext cx="2377440" cy="3368675"/>
          </a:xfrm>
        </p:spPr>
        <p:txBody>
          <a:bodyPr vert="horz" wrap="square" lIns="0" tIns="45720" rIns="0" bIns="45720" rtlCol="0" anchor="t">
            <a:noAutofit/>
          </a:bodyPr>
          <a:lstStyle>
            <a:lvl1pPr marL="0" indent="0">
              <a:buNone/>
              <a:defRPr lang="en-US" sz="1400" dirty="0" smtClean="0">
                <a:solidFill>
                  <a:schemeClr val="bg1">
                    <a:lumMod val="95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pPr marL="57150" lvl="0" indent="-285750" rtl="0">
              <a:lnSpc>
                <a:spcPct val="100000"/>
              </a:lnSpc>
              <a:spcBef>
                <a:spcPct val="0"/>
              </a:spcBef>
            </a:pPr>
            <a:r>
              <a:rPr lang="fr-FR" noProof="0"/>
              <a:t>Modifiez les styles du texte</a:t>
            </a:r>
          </a:p>
        </p:txBody>
      </p:sp>
      <p:sp>
        <p:nvSpPr>
          <p:cNvPr id="13" name="Espace réservé du texte 12">
            <a:extLst>
              <a:ext uri="{FF2B5EF4-FFF2-40B4-BE49-F238E27FC236}">
                <a16:creationId xmlns:a16="http://schemas.microsoft.com/office/drawing/2014/main" id="{B48BA177-B717-42B2-884C-04576C20342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7700" y="2717803"/>
            <a:ext cx="2377440" cy="3368675"/>
          </a:xfrm>
        </p:spPr>
        <p:txBody>
          <a:bodyPr vert="horz" wrap="square" lIns="0" tIns="45720" rIns="0" bIns="45720" rtlCol="0" anchor="t">
            <a:noAutofit/>
          </a:bodyPr>
          <a:lstStyle>
            <a:lvl1pPr marL="0" indent="0">
              <a:buNone/>
              <a:defRPr lang="en-US" sz="1400" dirty="0" smtClean="0">
                <a:solidFill>
                  <a:schemeClr val="bg1">
                    <a:lumMod val="95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pPr marL="57150" lvl="0" indent="-285750" rtl="0">
              <a:lnSpc>
                <a:spcPct val="100000"/>
              </a:lnSpc>
              <a:spcBef>
                <a:spcPct val="0"/>
              </a:spcBef>
            </a:pPr>
            <a:r>
              <a:rPr lang="fr-FR" noProof="0"/>
              <a:t>Modifiez les styles du texte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558FCDE-8F3F-4E83-B550-DF944B424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186" y="557439"/>
            <a:ext cx="10206264" cy="830997"/>
          </a:xfrm>
        </p:spPr>
        <p:txBody>
          <a:bodyPr vert="horz" wrap="square" lIns="0" tIns="45720" rIns="91440" bIns="45720" rtlCol="0" anchor="t">
            <a:noAutofit/>
          </a:bodyPr>
          <a:lstStyle>
            <a:lvl1pPr>
              <a:defRPr lang="en-GB" sz="2400">
                <a:solidFill>
                  <a:schemeClr val="bg1">
                    <a:lumMod val="95000"/>
                  </a:schemeClr>
                </a:solidFill>
                <a:latin typeface="Corbel" panose="020B0503020204020204" pitchFamily="34" charset="0"/>
              </a:defRPr>
            </a:lvl1pPr>
          </a:lstStyle>
          <a:p>
            <a:pPr lvl="0" rtl="0">
              <a:lnSpc>
                <a:spcPct val="100000"/>
              </a:lnSpc>
            </a:pPr>
            <a:r>
              <a:rPr lang="fr-FR" noProof="0"/>
              <a:t>Modifiez le style du titre</a:t>
            </a:r>
          </a:p>
        </p:txBody>
      </p:sp>
      <p:sp>
        <p:nvSpPr>
          <p:cNvPr id="16" name="Espace réservé du contenu 15">
            <a:extLst>
              <a:ext uri="{FF2B5EF4-FFF2-40B4-BE49-F238E27FC236}">
                <a16:creationId xmlns:a16="http://schemas.microsoft.com/office/drawing/2014/main" id="{C1ABB07C-6957-412E-9A87-72242AA3EE85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562100" y="1981200"/>
            <a:ext cx="548640" cy="548640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sz="14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Icône</a:t>
            </a:r>
          </a:p>
        </p:txBody>
      </p:sp>
      <p:sp>
        <p:nvSpPr>
          <p:cNvPr id="17" name="Espace réservé du contenu 15">
            <a:extLst>
              <a:ext uri="{FF2B5EF4-FFF2-40B4-BE49-F238E27FC236}">
                <a16:creationId xmlns:a16="http://schemas.microsoft.com/office/drawing/2014/main" id="{6DF8CB66-232E-4CE3-96FC-CE37C74994E1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803242" y="1981200"/>
            <a:ext cx="548640" cy="548640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sz="14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Icône</a:t>
            </a:r>
          </a:p>
        </p:txBody>
      </p:sp>
      <p:sp>
        <p:nvSpPr>
          <p:cNvPr id="8" name="Espace réservé du texte 12">
            <a:extLst>
              <a:ext uri="{FF2B5EF4-FFF2-40B4-BE49-F238E27FC236}">
                <a16:creationId xmlns:a16="http://schemas.microsoft.com/office/drawing/2014/main" id="{DEF523FD-B1FC-40A7-93AA-389CB38E17C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129985" y="2717803"/>
            <a:ext cx="2377440" cy="3368675"/>
          </a:xfrm>
        </p:spPr>
        <p:txBody>
          <a:bodyPr vert="horz" wrap="square" lIns="0" tIns="45720" rIns="0" bIns="45720" rtlCol="0" anchor="t">
            <a:noAutofit/>
          </a:bodyPr>
          <a:lstStyle>
            <a:lvl1pPr marL="0" indent="0">
              <a:buNone/>
              <a:defRPr lang="en-US" sz="1400" dirty="0" smtClean="0">
                <a:solidFill>
                  <a:schemeClr val="bg1">
                    <a:lumMod val="95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pPr marL="57150" lvl="0" indent="-285750" rtl="0">
              <a:lnSpc>
                <a:spcPct val="100000"/>
              </a:lnSpc>
              <a:spcBef>
                <a:spcPct val="0"/>
              </a:spcBef>
            </a:pPr>
            <a:r>
              <a:rPr lang="fr-FR" noProof="0"/>
              <a:t>Modifiez les styles du texte</a:t>
            </a:r>
          </a:p>
        </p:txBody>
      </p:sp>
      <p:sp>
        <p:nvSpPr>
          <p:cNvPr id="10" name="Espace réservé du contenu 15">
            <a:extLst>
              <a:ext uri="{FF2B5EF4-FFF2-40B4-BE49-F238E27FC236}">
                <a16:creationId xmlns:a16="http://schemas.microsoft.com/office/drawing/2014/main" id="{B60C8CC8-C869-4395-B389-D76DF4A56AA1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8044385" y="1981200"/>
            <a:ext cx="548640" cy="548640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sz="14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Icône</a:t>
            </a:r>
          </a:p>
        </p:txBody>
      </p:sp>
      <p:sp>
        <p:nvSpPr>
          <p:cNvPr id="11" name="Espace réservé du numéro de diapositive 7">
            <a:extLst>
              <a:ext uri="{FF2B5EF4-FFF2-40B4-BE49-F238E27FC236}">
                <a16:creationId xmlns:a16="http://schemas.microsoft.com/office/drawing/2014/main" id="{E10AF5F6-7B7D-4CE6-A1D0-2F46804D3C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91210" y="6189345"/>
            <a:ext cx="600974" cy="39524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>
              <a:defRPr lang="en-GB" sz="1200" smtClean="0">
                <a:solidFill>
                  <a:schemeClr val="bg1"/>
                </a:solidFill>
              </a:defRPr>
            </a:lvl1pPr>
          </a:lstStyle>
          <a:p>
            <a:pPr algn="ctr" rtl="0"/>
            <a:fld id="{817179DE-9BF3-494C-804F-0C7C90AC8700}" type="slidenum">
              <a:rPr lang="fr-FR" noProof="0" smtClean="0"/>
              <a:pPr algn="ctr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054804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3 Content_2 column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’image 8">
            <a:extLst>
              <a:ext uri="{FF2B5EF4-FFF2-40B4-BE49-F238E27FC236}">
                <a16:creationId xmlns:a16="http://schemas.microsoft.com/office/drawing/2014/main" id="{A46D6285-06A8-4297-915D-0A280359C280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92000" cy="6858000"/>
          </a:xfrm>
        </p:spPr>
        <p:txBody>
          <a:bodyPr vert="horz" lIns="91440" tIns="45720" rIns="91440" bIns="45720" rtlCol="0" anchor="ctr" anchorCtr="1">
            <a:normAutofit/>
          </a:bodyPr>
          <a:lstStyle>
            <a:lvl1pPr>
              <a:defRPr lang="en-GB" sz="2400">
                <a:solidFill>
                  <a:schemeClr val="tx1"/>
                </a:solidFill>
              </a:defRPr>
            </a:lvl1pPr>
          </a:lstStyle>
          <a:p>
            <a:pPr marL="0" lvl="0" indent="0" rtl="0">
              <a:buNone/>
            </a:pPr>
            <a:r>
              <a:rPr lang="fr-FR" noProof="0"/>
              <a:t>Insérer une image</a:t>
            </a:r>
          </a:p>
        </p:txBody>
      </p:sp>
      <p:sp>
        <p:nvSpPr>
          <p:cNvPr id="13" name="Espace réservé du texte 12">
            <a:extLst>
              <a:ext uri="{FF2B5EF4-FFF2-40B4-BE49-F238E27FC236}">
                <a16:creationId xmlns:a16="http://schemas.microsoft.com/office/drawing/2014/main" id="{B48BA177-B717-42B2-884C-04576C20342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809750" y="1847927"/>
            <a:ext cx="7315200" cy="1461613"/>
          </a:xfrm>
        </p:spPr>
        <p:txBody>
          <a:bodyPr vert="horz" wrap="square" lIns="0" tIns="45720" rIns="0" bIns="45720" rtlCol="0" anchor="t">
            <a:noAutofit/>
          </a:bodyPr>
          <a:lstStyle>
            <a:lvl1pPr>
              <a:defRPr lang="en-US" sz="1400" dirty="0" smtClean="0">
                <a:solidFill>
                  <a:schemeClr val="bg1">
                    <a:lumMod val="95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pPr marL="0" lvl="0" rtl="0">
              <a:lnSpc>
                <a:spcPct val="100000"/>
              </a:lnSpc>
              <a:spcBef>
                <a:spcPct val="0"/>
              </a:spcBef>
              <a:buNone/>
            </a:pPr>
            <a:r>
              <a:rPr lang="fr-FR" noProof="0"/>
              <a:t>Modifiez les styles du texte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558FCDE-8F3F-4E83-B550-DF944B424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186" y="557439"/>
            <a:ext cx="10206264" cy="830997"/>
          </a:xfrm>
        </p:spPr>
        <p:txBody>
          <a:bodyPr vert="horz" wrap="square" lIns="0" tIns="45720" rIns="91440" bIns="45720" rtlCol="0" anchor="t">
            <a:noAutofit/>
          </a:bodyPr>
          <a:lstStyle>
            <a:lvl1pPr>
              <a:defRPr lang="en-GB" sz="2400">
                <a:solidFill>
                  <a:schemeClr val="bg1">
                    <a:lumMod val="95000"/>
                  </a:schemeClr>
                </a:solidFill>
                <a:latin typeface="Corbel" panose="020B0503020204020204" pitchFamily="34" charset="0"/>
              </a:defRPr>
            </a:lvl1pPr>
          </a:lstStyle>
          <a:p>
            <a:pPr lvl="0" rtl="0">
              <a:lnSpc>
                <a:spcPct val="100000"/>
              </a:lnSpc>
            </a:pPr>
            <a:r>
              <a:rPr lang="fr-FR" noProof="0"/>
              <a:t>Modifiez le style du titre</a:t>
            </a:r>
          </a:p>
        </p:txBody>
      </p:sp>
      <p:sp>
        <p:nvSpPr>
          <p:cNvPr id="16" name="Espace réservé du contenu 15">
            <a:extLst>
              <a:ext uri="{FF2B5EF4-FFF2-40B4-BE49-F238E27FC236}">
                <a16:creationId xmlns:a16="http://schemas.microsoft.com/office/drawing/2014/main" id="{C1ABB07C-6957-412E-9A87-72242AA3EE85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47700" y="2304413"/>
            <a:ext cx="548640" cy="548640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sz="14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Icône</a:t>
            </a:r>
          </a:p>
        </p:txBody>
      </p:sp>
      <p:sp>
        <p:nvSpPr>
          <p:cNvPr id="11" name="Espace réservé du texte 12">
            <a:extLst>
              <a:ext uri="{FF2B5EF4-FFF2-40B4-BE49-F238E27FC236}">
                <a16:creationId xmlns:a16="http://schemas.microsoft.com/office/drawing/2014/main" id="{C3BB8EAB-4266-4938-A8CB-6D18C938017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09750" y="4048520"/>
            <a:ext cx="7315200" cy="1461613"/>
          </a:xfrm>
        </p:spPr>
        <p:txBody>
          <a:bodyPr vert="horz" wrap="square" lIns="0" tIns="45720" rIns="0" bIns="45720" rtlCol="0" anchor="t">
            <a:noAutofit/>
          </a:bodyPr>
          <a:lstStyle>
            <a:lvl1pPr>
              <a:defRPr lang="en-US" sz="1400" dirty="0" smtClean="0">
                <a:solidFill>
                  <a:schemeClr val="bg1">
                    <a:lumMod val="95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pPr marL="0" lvl="0" rtl="0">
              <a:lnSpc>
                <a:spcPct val="100000"/>
              </a:lnSpc>
              <a:spcBef>
                <a:spcPct val="0"/>
              </a:spcBef>
              <a:buNone/>
            </a:pPr>
            <a:r>
              <a:rPr lang="fr-FR" noProof="0"/>
              <a:t>Modifiez les styles du texte</a:t>
            </a:r>
          </a:p>
        </p:txBody>
      </p:sp>
      <p:sp>
        <p:nvSpPr>
          <p:cNvPr id="12" name="Espace réservé du contenu 15">
            <a:extLst>
              <a:ext uri="{FF2B5EF4-FFF2-40B4-BE49-F238E27FC236}">
                <a16:creationId xmlns:a16="http://schemas.microsoft.com/office/drawing/2014/main" id="{716D363C-A0A5-4FB1-8CC2-850C0CD9F4E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47700" y="4505006"/>
            <a:ext cx="548640" cy="548640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sz="14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Icône</a:t>
            </a:r>
          </a:p>
        </p:txBody>
      </p:sp>
      <p:sp>
        <p:nvSpPr>
          <p:cNvPr id="15" name="Espace réservé du numéro de diapositive 7">
            <a:extLst>
              <a:ext uri="{FF2B5EF4-FFF2-40B4-BE49-F238E27FC236}">
                <a16:creationId xmlns:a16="http://schemas.microsoft.com/office/drawing/2014/main" id="{AAF4A39B-C3C3-4691-BB94-371047ADD5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91210" y="6189345"/>
            <a:ext cx="600974" cy="39524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>
              <a:defRPr lang="en-GB" sz="1200" smtClean="0">
                <a:solidFill>
                  <a:schemeClr val="bg1"/>
                </a:solidFill>
              </a:defRPr>
            </a:lvl1pPr>
          </a:lstStyle>
          <a:p>
            <a:pPr algn="ctr" rtl="0"/>
            <a:fld id="{817179DE-9BF3-494C-804F-0C7C90AC8700}" type="slidenum">
              <a:rPr lang="fr-FR" noProof="0" smtClean="0"/>
              <a:pPr algn="ctr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447190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4 Content_1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’image 8">
            <a:extLst>
              <a:ext uri="{FF2B5EF4-FFF2-40B4-BE49-F238E27FC236}">
                <a16:creationId xmlns:a16="http://schemas.microsoft.com/office/drawing/2014/main" id="{A46D6285-06A8-4297-915D-0A280359C280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92000" cy="6858000"/>
          </a:xfrm>
        </p:spPr>
        <p:txBody>
          <a:bodyPr vert="horz" lIns="91440" tIns="45720" rIns="91440" bIns="45720" rtlCol="0" anchor="ctr" anchorCtr="1">
            <a:normAutofit/>
          </a:bodyPr>
          <a:lstStyle>
            <a:lvl1pPr>
              <a:defRPr lang="en-GB" sz="2400">
                <a:solidFill>
                  <a:schemeClr val="tx1"/>
                </a:solidFill>
              </a:defRPr>
            </a:lvl1pPr>
          </a:lstStyle>
          <a:p>
            <a:pPr marL="0" lvl="0" indent="0" rtl="0">
              <a:buNone/>
            </a:pPr>
            <a:r>
              <a:rPr lang="fr-FR" noProof="0"/>
              <a:t>Insérer une image</a:t>
            </a:r>
          </a:p>
        </p:txBody>
      </p:sp>
      <p:sp>
        <p:nvSpPr>
          <p:cNvPr id="13" name="Espace réservé du texte 12">
            <a:extLst>
              <a:ext uri="{FF2B5EF4-FFF2-40B4-BE49-F238E27FC236}">
                <a16:creationId xmlns:a16="http://schemas.microsoft.com/office/drawing/2014/main" id="{B48BA177-B717-42B2-884C-04576C20342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562100" y="1733627"/>
            <a:ext cx="2438400" cy="4248073"/>
          </a:xfrm>
        </p:spPr>
        <p:txBody>
          <a:bodyPr vert="horz" wrap="square" lIns="0" tIns="45720" rIns="0" bIns="45720" rtlCol="0" anchor="t">
            <a:noAutofit/>
          </a:bodyPr>
          <a:lstStyle>
            <a:lvl1pPr>
              <a:defRPr lang="en-US" sz="1400" dirty="0" smtClean="0">
                <a:solidFill>
                  <a:schemeClr val="bg1">
                    <a:lumMod val="95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pPr marL="0" lvl="0" rtl="0">
              <a:lnSpc>
                <a:spcPct val="100000"/>
              </a:lnSpc>
              <a:spcBef>
                <a:spcPct val="0"/>
              </a:spcBef>
              <a:buNone/>
            </a:pPr>
            <a:r>
              <a:rPr lang="fr-FR" noProof="0"/>
              <a:t>Modifiez les styles du texte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558FCDE-8F3F-4E83-B550-DF944B424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186" y="557439"/>
            <a:ext cx="10206264" cy="830997"/>
          </a:xfrm>
        </p:spPr>
        <p:txBody>
          <a:bodyPr vert="horz" wrap="square" lIns="0" tIns="45720" rIns="91440" bIns="45720" rtlCol="0" anchor="t">
            <a:noAutofit/>
          </a:bodyPr>
          <a:lstStyle>
            <a:lvl1pPr>
              <a:defRPr lang="en-GB" sz="2400">
                <a:solidFill>
                  <a:schemeClr val="bg1">
                    <a:lumMod val="95000"/>
                  </a:schemeClr>
                </a:solidFill>
                <a:latin typeface="Corbel" panose="020B0503020204020204" pitchFamily="34" charset="0"/>
              </a:defRPr>
            </a:lvl1pPr>
          </a:lstStyle>
          <a:p>
            <a:pPr lvl="0" rtl="0">
              <a:lnSpc>
                <a:spcPct val="100000"/>
              </a:lnSpc>
            </a:pPr>
            <a:r>
              <a:rPr lang="fr-FR" noProof="0"/>
              <a:t>Modifiez le style du titre</a:t>
            </a:r>
          </a:p>
        </p:txBody>
      </p:sp>
      <p:sp>
        <p:nvSpPr>
          <p:cNvPr id="16" name="Espace réservé du contenu 15">
            <a:extLst>
              <a:ext uri="{FF2B5EF4-FFF2-40B4-BE49-F238E27FC236}">
                <a16:creationId xmlns:a16="http://schemas.microsoft.com/office/drawing/2014/main" id="{C1ABB07C-6957-412E-9A87-72242AA3EE85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47700" y="1733627"/>
            <a:ext cx="548640" cy="548640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sz="14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Icône</a:t>
            </a: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100F546D-5491-4A19-9725-5C920C5738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91210" y="6189345"/>
            <a:ext cx="600974" cy="39524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>
              <a:defRPr lang="en-GB" sz="1200" smtClean="0">
                <a:solidFill>
                  <a:schemeClr val="bg1"/>
                </a:solidFill>
              </a:defRPr>
            </a:lvl1pPr>
          </a:lstStyle>
          <a:p>
            <a:pPr algn="ctr" rtl="0"/>
            <a:fld id="{817179DE-9BF3-494C-804F-0C7C90AC8700}" type="slidenum">
              <a:rPr lang="fr-FR" noProof="0" smtClean="0"/>
              <a:pPr algn="ctr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215973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5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ce réservé du texte 12">
            <a:extLst>
              <a:ext uri="{FF2B5EF4-FFF2-40B4-BE49-F238E27FC236}">
                <a16:creationId xmlns:a16="http://schemas.microsoft.com/office/drawing/2014/main" id="{B48BA177-B717-42B2-884C-04576C20342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562100" y="1733627"/>
            <a:ext cx="8534400" cy="4248073"/>
          </a:xfrm>
        </p:spPr>
        <p:txBody>
          <a:bodyPr vert="horz" wrap="square" lIns="0" tIns="45720" rIns="0" bIns="45720" rtlCol="0" anchor="t">
            <a:noAutofit/>
          </a:bodyPr>
          <a:lstStyle>
            <a:lvl1pPr>
              <a:defRPr lang="en-US" sz="140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marL="0" lvl="0" rtl="0">
              <a:lnSpc>
                <a:spcPct val="100000"/>
              </a:lnSpc>
              <a:spcBef>
                <a:spcPct val="0"/>
              </a:spcBef>
              <a:buNone/>
            </a:pPr>
            <a:r>
              <a:rPr lang="fr-FR" noProof="0"/>
              <a:t>Modifiez les styles du texte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558FCDE-8F3F-4E83-B550-DF944B424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186" y="557439"/>
            <a:ext cx="10815864" cy="830997"/>
          </a:xfrm>
        </p:spPr>
        <p:txBody>
          <a:bodyPr vert="horz" wrap="square" lIns="0" tIns="45720" rIns="91440" bIns="45720" rtlCol="0" anchor="t">
            <a:noAutofit/>
          </a:bodyPr>
          <a:lstStyle>
            <a:lvl1pPr>
              <a:defRPr lang="en-GB" sz="2400">
                <a:solidFill>
                  <a:schemeClr val="tx1"/>
                </a:solidFill>
                <a:latin typeface="Corbel" panose="020B0503020204020204" pitchFamily="34" charset="0"/>
              </a:defRPr>
            </a:lvl1pPr>
          </a:lstStyle>
          <a:p>
            <a:pPr lvl="0" rtl="0">
              <a:lnSpc>
                <a:spcPct val="100000"/>
              </a:lnSpc>
            </a:pPr>
            <a:r>
              <a:rPr lang="fr-FR" noProof="0"/>
              <a:t>Modifiez le style du titre</a:t>
            </a:r>
          </a:p>
        </p:txBody>
      </p:sp>
      <p:sp>
        <p:nvSpPr>
          <p:cNvPr id="16" name="Espace réservé du contenu 15">
            <a:extLst>
              <a:ext uri="{FF2B5EF4-FFF2-40B4-BE49-F238E27FC236}">
                <a16:creationId xmlns:a16="http://schemas.microsoft.com/office/drawing/2014/main" id="{C1ABB07C-6957-412E-9A87-72242AA3EE85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47700" y="1733627"/>
            <a:ext cx="548640" cy="548640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Icône</a:t>
            </a:r>
          </a:p>
        </p:txBody>
      </p: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00AC1958-0DCB-4970-ADE3-E64DAAFC501D}"/>
              </a:ext>
            </a:extLst>
          </p:cNvPr>
          <p:cNvGrpSpPr/>
          <p:nvPr userDrawn="1"/>
        </p:nvGrpSpPr>
        <p:grpSpPr>
          <a:xfrm>
            <a:off x="0" y="6086479"/>
            <a:ext cx="12192000" cy="600974"/>
            <a:chOff x="0" y="6086479"/>
            <a:chExt cx="12192000" cy="600974"/>
          </a:xfrm>
        </p:grpSpPr>
        <p:sp>
          <p:nvSpPr>
            <p:cNvPr id="12" name="Rectangle 11">
              <a:extLst>
                <a:ext uri="{FF2B5EF4-FFF2-40B4-BE49-F238E27FC236}">
                  <a16:creationId xmlns:a16="http://schemas.microsoft.com/office/drawing/2014/main" id="{9E71A8D8-5A28-4968-9E80-110E9CB88F92}"/>
                </a:ext>
              </a:extLst>
            </p:cNvPr>
            <p:cNvSpPr/>
            <p:nvPr/>
          </p:nvSpPr>
          <p:spPr>
            <a:xfrm>
              <a:off x="0" y="6355760"/>
              <a:ext cx="12192000" cy="914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  <p:sp>
          <p:nvSpPr>
            <p:cNvPr id="14" name="Ovale 13">
              <a:extLst>
                <a:ext uri="{FF2B5EF4-FFF2-40B4-BE49-F238E27FC236}">
                  <a16:creationId xmlns:a16="http://schemas.microsoft.com/office/drawing/2014/main" id="{7239C02C-1FAD-4E73-AB32-5A30A946A447}"/>
                </a:ext>
              </a:extLst>
            </p:cNvPr>
            <p:cNvSpPr/>
            <p:nvPr/>
          </p:nvSpPr>
          <p:spPr>
            <a:xfrm>
              <a:off x="11091210" y="6086479"/>
              <a:ext cx="600974" cy="600974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</p:grpSp>
      <p:sp>
        <p:nvSpPr>
          <p:cNvPr id="15" name="Espace réservé du numéro de diapositive 5">
            <a:extLst>
              <a:ext uri="{FF2B5EF4-FFF2-40B4-BE49-F238E27FC236}">
                <a16:creationId xmlns:a16="http://schemas.microsoft.com/office/drawing/2014/main" id="{FF40D550-A563-4E50-AEE9-6D9D19499F9F}"/>
              </a:ext>
            </a:extLst>
          </p:cNvPr>
          <p:cNvSpPr txBox="1">
            <a:spLocks/>
          </p:cNvSpPr>
          <p:nvPr userDrawn="1"/>
        </p:nvSpPr>
        <p:spPr>
          <a:xfrm>
            <a:off x="11091210" y="6189345"/>
            <a:ext cx="600974" cy="395243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fld id="{247A4EEE-49CE-4F6C-BF32-B7FCC5EBBF45}" type="slidenum">
              <a:rPr lang="fr-FR" sz="1200" noProof="0" smtClean="0">
                <a:solidFill>
                  <a:schemeClr val="bg1"/>
                </a:solidFill>
              </a:rPr>
              <a:pPr algn="ctr"/>
              <a:t>‹N°›</a:t>
            </a:fld>
            <a:endParaRPr lang="fr-FR" sz="1200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0657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90F2147C-DDBF-4431-95AC-650CCE32FC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91210" y="6189345"/>
            <a:ext cx="600974" cy="39524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>
              <a:defRPr lang="en-GB" sz="1200" smtClean="0">
                <a:solidFill>
                  <a:schemeClr val="tx1"/>
                </a:solidFill>
              </a:defRPr>
            </a:lvl1pPr>
          </a:lstStyle>
          <a:p>
            <a:pPr algn="ctr" rtl="0"/>
            <a:fld id="{817179DE-9BF3-494C-804F-0C7C90AC8700}" type="slidenum">
              <a:rPr lang="fr-FR" noProof="0" smtClean="0"/>
              <a:pPr algn="ctr"/>
              <a:t>‹N°›</a:t>
            </a:fld>
            <a:endParaRPr lang="fr-FR" noProof="0"/>
          </a:p>
        </p:txBody>
      </p:sp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224C3681-351A-40D9-8C08-632E98237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07CEF16-92A3-4A77-B95D-A9DB52319F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4096770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70" r:id="rId10"/>
    <p:sldLayoutId id="2147483669" r:id="rId11"/>
    <p:sldLayoutId id="2147483655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go.microsoft.com/fwlink/?linkid=2006808&amp;clcid=0x409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g"/><Relationship Id="rId7" Type="http://schemas.openxmlformats.org/officeDocument/2006/relationships/image" Target="../media/image6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13.png"/><Relationship Id="rId4" Type="http://schemas.openxmlformats.org/officeDocument/2006/relationships/hyperlink" Target="https://aprendiendoarduino.wordpress.com/2020/11/22/material-practicas-curso-node-red-developer/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 descr="titre">
            <a:extLst>
              <a:ext uri="{FF2B5EF4-FFF2-40B4-BE49-F238E27FC236}">
                <a16:creationId xmlns:a16="http://schemas.microsoft.com/office/drawing/2014/main" id="{28BAA8DA-C40B-4AB9-9407-30FB703351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fr-FR" dirty="0"/>
              <a:t>Gestion des accès au bâtiment </a:t>
            </a:r>
          </a:p>
        </p:txBody>
      </p:sp>
      <p:sp>
        <p:nvSpPr>
          <p:cNvPr id="5" name="Espace réservé pour une image  4">
            <a:extLst>
              <a:ext uri="{FF2B5EF4-FFF2-40B4-BE49-F238E27FC236}">
                <a16:creationId xmlns:a16="http://schemas.microsoft.com/office/drawing/2014/main" id="{4E944FD6-E8C2-D48B-0D33-3FA98CF9210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12" name="Sous-titre 11" descr="sous-titre">
            <a:extLst>
              <a:ext uri="{FF2B5EF4-FFF2-40B4-BE49-F238E27FC236}">
                <a16:creationId xmlns:a16="http://schemas.microsoft.com/office/drawing/2014/main" id="{B28A8D9C-5123-4D2B-9272-016EF90E0E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65689" y="5429346"/>
            <a:ext cx="4996885" cy="521208"/>
          </a:xfrm>
        </p:spPr>
        <p:txBody>
          <a:bodyPr rtlCol="0"/>
          <a:lstStyle/>
          <a:p>
            <a:pPr rtl="0"/>
            <a:r>
              <a:rPr lang="fr-FR" dirty="0"/>
              <a:t>Projet commun aux cours de l’UE7 </a:t>
            </a:r>
          </a:p>
        </p:txBody>
      </p:sp>
      <p:pic>
        <p:nvPicPr>
          <p:cNvPr id="8" name="Image 7" descr="Un bâtiment performant sans technologie">
            <a:extLst>
              <a:ext uri="{FF2B5EF4-FFF2-40B4-BE49-F238E27FC236}">
                <a16:creationId xmlns:a16="http://schemas.microsoft.com/office/drawing/2014/main" id="{939C08AD-41C3-3855-0D88-11EF7C8ED2F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14"/>
          <a:stretch/>
        </p:blipFill>
        <p:spPr bwMode="auto">
          <a:xfrm>
            <a:off x="87314" y="0"/>
            <a:ext cx="6676567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" name="Groupe 3">
            <a:extLst>
              <a:ext uri="{FF2B5EF4-FFF2-40B4-BE49-F238E27FC236}">
                <a16:creationId xmlns:a16="http://schemas.microsoft.com/office/drawing/2014/main" id="{EB664AAE-5AE9-41D7-8346-002B9F445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1" y="0"/>
            <a:ext cx="6208649" cy="6858000"/>
            <a:chOff x="-3740" y="0"/>
            <a:chExt cx="6208649" cy="6858000"/>
          </a:xfrm>
        </p:grpSpPr>
        <p:sp>
          <p:nvSpPr>
            <p:cNvPr id="11" name="Forme libre : Forme 10">
              <a:extLst>
                <a:ext uri="{FF2B5EF4-FFF2-40B4-BE49-F238E27FC236}">
                  <a16:creationId xmlns:a16="http://schemas.microsoft.com/office/drawing/2014/main" id="{927C3783-B800-4093-BB0D-D5AEF08C3B59}"/>
                </a:ext>
              </a:extLst>
            </p:cNvPr>
            <p:cNvSpPr/>
            <p:nvPr/>
          </p:nvSpPr>
          <p:spPr>
            <a:xfrm>
              <a:off x="-3740" y="0"/>
              <a:ext cx="6208649" cy="6858000"/>
            </a:xfrm>
            <a:custGeom>
              <a:avLst/>
              <a:gdLst>
                <a:gd name="connsiteX0" fmla="*/ 0 w 6208649"/>
                <a:gd name="connsiteY0" fmla="*/ 0 h 6858000"/>
                <a:gd name="connsiteX1" fmla="*/ 6208649 w 6208649"/>
                <a:gd name="connsiteY1" fmla="*/ 0 h 6858000"/>
                <a:gd name="connsiteX2" fmla="*/ 2737815 w 6208649"/>
                <a:gd name="connsiteY2" fmla="*/ 6858000 h 6858000"/>
                <a:gd name="connsiteX3" fmla="*/ 0 w 6208649"/>
                <a:gd name="connsiteY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08649" h="6858000">
                  <a:moveTo>
                    <a:pt x="0" y="0"/>
                  </a:moveTo>
                  <a:lnTo>
                    <a:pt x="6208649" y="0"/>
                  </a:lnTo>
                  <a:lnTo>
                    <a:pt x="2737815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>
                <a:lumMod val="95000"/>
                <a:alpha val="5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fr-FR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576E978-A841-4A4F-B153-CC369D9391D3}"/>
                </a:ext>
              </a:extLst>
            </p:cNvPr>
            <p:cNvSpPr/>
            <p:nvPr/>
          </p:nvSpPr>
          <p:spPr>
            <a:xfrm>
              <a:off x="1451429" y="0"/>
              <a:ext cx="3222172" cy="6858000"/>
            </a:xfrm>
            <a:prstGeom prst="rect">
              <a:avLst/>
            </a:prstGeom>
            <a:solidFill>
              <a:schemeClr val="accent1"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/>
            </a:p>
          </p:txBody>
        </p:sp>
      </p:grpSp>
      <p:sp>
        <p:nvSpPr>
          <p:cNvPr id="13" name="Sous-titre 11" descr="sous-titre">
            <a:extLst>
              <a:ext uri="{FF2B5EF4-FFF2-40B4-BE49-F238E27FC236}">
                <a16:creationId xmlns:a16="http://schemas.microsoft.com/office/drawing/2014/main" id="{4A09BB51-18C2-F515-88FF-02FF6EDA3207}"/>
              </a:ext>
            </a:extLst>
          </p:cNvPr>
          <p:cNvSpPr txBox="1">
            <a:spLocks/>
          </p:cNvSpPr>
          <p:nvPr/>
        </p:nvSpPr>
        <p:spPr>
          <a:xfrm>
            <a:off x="7062670" y="6476248"/>
            <a:ext cx="4996885" cy="52120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800" kern="1200" dirty="0">
                <a:solidFill>
                  <a:srgbClr val="B2606E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400" dirty="0"/>
              <a:t>Yannick </a:t>
            </a:r>
            <a:r>
              <a:rPr lang="fr-FR" sz="1400" dirty="0" err="1"/>
              <a:t>Pascucci</a:t>
            </a:r>
            <a:r>
              <a:rPr lang="fr-FR" sz="1400" dirty="0"/>
              <a:t> • Ruby Pillar • Alexandre </a:t>
            </a:r>
            <a:r>
              <a:rPr lang="fr-FR" sz="1400" dirty="0" err="1"/>
              <a:t>Saxemard</a:t>
            </a:r>
            <a:r>
              <a:rPr lang="fr-FR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255684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E865AE-991B-8E6C-4958-77BCF27CB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Gestion des accès au campus</a:t>
            </a:r>
            <a:br>
              <a:rPr lang="fr-FR" dirty="0"/>
            </a:br>
            <a:r>
              <a:rPr lang="fr-FR" sz="2000" dirty="0"/>
              <a:t>Sauvegarde des données sur la BDD</a:t>
            </a:r>
            <a:endParaRPr lang="fr-FR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07643997-9388-B0DA-5BA1-467E1550C1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45" y="2479571"/>
            <a:ext cx="6573404" cy="4387666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E913ECB4-C3A0-E6D5-D421-6CDEA1EA0A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1475" y="1257301"/>
            <a:ext cx="8010525" cy="1046602"/>
          </a:xfrm>
          <a:prstGeom prst="rect">
            <a:avLst/>
          </a:prstGeom>
        </p:spPr>
      </p:pic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AFBFF984-DA0C-43DB-A80E-CF57F20E65DC}"/>
              </a:ext>
            </a:extLst>
          </p:cNvPr>
          <p:cNvCxnSpPr>
            <a:cxnSpLocks/>
          </p:cNvCxnSpPr>
          <p:nvPr/>
        </p:nvCxnSpPr>
        <p:spPr>
          <a:xfrm flipH="1">
            <a:off x="5762625" y="1644312"/>
            <a:ext cx="1450975" cy="13846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56855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E865AE-991B-8E6C-4958-77BCF27CB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Gestion des accès au campus</a:t>
            </a:r>
            <a:br>
              <a:rPr lang="fr-FR" dirty="0"/>
            </a:br>
            <a:r>
              <a:rPr lang="fr-FR" sz="2000" dirty="0"/>
              <a:t>Calcul du nombre de personnes présentes sur le campus</a:t>
            </a:r>
            <a:endParaRPr lang="fr-FR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9F31891A-6439-CCC0-57E7-8CECF73C18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020" y="2057399"/>
            <a:ext cx="3505489" cy="4647318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7223E12C-DEB2-BE40-1777-16D90940D8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5079" y="2201268"/>
            <a:ext cx="2522271" cy="435958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6E456205-1949-261C-840F-335B8422B4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4322" y="552773"/>
            <a:ext cx="7443787" cy="1409053"/>
          </a:xfrm>
          <a:prstGeom prst="rect">
            <a:avLst/>
          </a:prstGeom>
        </p:spPr>
      </p:pic>
      <p:sp>
        <p:nvSpPr>
          <p:cNvPr id="7" name="Ellipse 6">
            <a:extLst>
              <a:ext uri="{FF2B5EF4-FFF2-40B4-BE49-F238E27FC236}">
                <a16:creationId xmlns:a16="http://schemas.microsoft.com/office/drawing/2014/main" id="{B8EF9824-8F46-721E-61A3-B8C2363C965D}"/>
              </a:ext>
            </a:extLst>
          </p:cNvPr>
          <p:cNvSpPr/>
          <p:nvPr/>
        </p:nvSpPr>
        <p:spPr>
          <a:xfrm>
            <a:off x="4517303" y="1512384"/>
            <a:ext cx="1486333" cy="42231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3CB3F626-010D-43B4-7762-6B8D89B60A74}"/>
              </a:ext>
            </a:extLst>
          </p:cNvPr>
          <p:cNvSpPr/>
          <p:nvPr/>
        </p:nvSpPr>
        <p:spPr>
          <a:xfrm>
            <a:off x="7135079" y="4082473"/>
            <a:ext cx="1486333" cy="277092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BCBBE4CC-7174-1DF1-9D28-ADE6EBB1A954}"/>
              </a:ext>
            </a:extLst>
          </p:cNvPr>
          <p:cNvCxnSpPr>
            <a:endCxn id="8" idx="2"/>
          </p:cNvCxnSpPr>
          <p:nvPr/>
        </p:nvCxnSpPr>
        <p:spPr>
          <a:xfrm>
            <a:off x="5578764" y="1934694"/>
            <a:ext cx="1556315" cy="2286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4437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D23F23-EF92-2EE6-EED2-24F174401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fr-FR" dirty="0"/>
              <a:t>Gestion des accès au campus</a:t>
            </a:r>
            <a:br>
              <a:rPr lang="fr-FR" dirty="0"/>
            </a:br>
            <a:r>
              <a:rPr lang="fr-FR" sz="2000" dirty="0"/>
              <a:t>Les défauts</a:t>
            </a:r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70D4B8C-89A7-65B0-892A-D27A85A3C9A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1 appareil Bluetooth activé par personne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Erreur de comptage en cas d’immobilité à proximité des lecteurs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5" name="Espace réservé du texte 2">
            <a:extLst>
              <a:ext uri="{FF2B5EF4-FFF2-40B4-BE49-F238E27FC236}">
                <a16:creationId xmlns:a16="http://schemas.microsoft.com/office/drawing/2014/main" id="{6179D6B3-CEDC-2E73-35FD-19CBE81377C6}"/>
              </a:ext>
            </a:extLst>
          </p:cNvPr>
          <p:cNvSpPr txBox="1">
            <a:spLocks/>
          </p:cNvSpPr>
          <p:nvPr/>
        </p:nvSpPr>
        <p:spPr>
          <a:xfrm>
            <a:off x="6745288" y="2057400"/>
            <a:ext cx="3932237" cy="3811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030011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7BC74D96-20AD-411A-6EC2-B30B1CA4C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Gestion des accès au </a:t>
            </a:r>
            <a:r>
              <a:rPr lang="fr-FR" dirty="0" err="1"/>
              <a:t>batiment</a:t>
            </a:r>
            <a:br>
              <a:rPr lang="fr-FR" dirty="0"/>
            </a:br>
            <a:endParaRPr lang="fr-FR" dirty="0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292B76D6-CD86-E9EB-1368-EC8B1C74C8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 rtl="0"/>
            <a:fld id="{817179DE-9BF3-494C-804F-0C7C90AC8700}" type="slidenum">
              <a:rPr lang="fr-FR" noProof="0" smtClean="0"/>
              <a:pPr algn="ctr" rtl="0"/>
              <a:t>13</a:t>
            </a:fld>
            <a:endParaRPr lang="fr-FR" noProof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1B95B750-151B-7F88-6A2D-8E96DD9071A3}"/>
              </a:ext>
            </a:extLst>
          </p:cNvPr>
          <p:cNvSpPr txBox="1"/>
          <p:nvPr/>
        </p:nvSpPr>
        <p:spPr>
          <a:xfrm>
            <a:off x="566501" y="1588010"/>
            <a:ext cx="110589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dirty="0"/>
              <a:t>Objectif</a:t>
            </a:r>
          </a:p>
          <a:p>
            <a:pPr marL="285750" indent="-285750">
              <a:buFontTx/>
              <a:buChar char="-"/>
            </a:pPr>
            <a:r>
              <a:rPr lang="fr-FR" dirty="0"/>
              <a:t>Environnement de développement :</a:t>
            </a:r>
          </a:p>
          <a:p>
            <a:r>
              <a:rPr lang="fr-FR" dirty="0"/>
              <a:t> </a:t>
            </a:r>
          </a:p>
          <a:p>
            <a:endParaRPr lang="fr-FR" dirty="0"/>
          </a:p>
        </p:txBody>
      </p:sp>
      <p:pic>
        <p:nvPicPr>
          <p:cNvPr id="10" name="Image 18">
            <a:extLst>
              <a:ext uri="{FF2B5EF4-FFF2-40B4-BE49-F238E27FC236}">
                <a16:creationId xmlns:a16="http://schemas.microsoft.com/office/drawing/2014/main" id="{F1D40CE8-3EB9-890A-D4D9-30A9FCB6176C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566501" y="2607120"/>
            <a:ext cx="1262299" cy="1200329"/>
          </a:xfrm>
          <a:prstGeom prst="rect">
            <a:avLst/>
          </a:prstGeom>
          <a:ln w="0">
            <a:noFill/>
          </a:ln>
        </p:spPr>
      </p:pic>
      <p:pic>
        <p:nvPicPr>
          <p:cNvPr id="11" name="Image 20">
            <a:extLst>
              <a:ext uri="{FF2B5EF4-FFF2-40B4-BE49-F238E27FC236}">
                <a16:creationId xmlns:a16="http://schemas.microsoft.com/office/drawing/2014/main" id="{C4C88EF2-EA0C-65F9-4DF1-F41F23F33BB4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2286720" y="2714758"/>
            <a:ext cx="2008602" cy="1140270"/>
          </a:xfrm>
          <a:prstGeom prst="rect">
            <a:avLst/>
          </a:prstGeom>
          <a:ln w="0">
            <a:noFill/>
          </a:ln>
        </p:spPr>
      </p:pic>
      <p:pic>
        <p:nvPicPr>
          <p:cNvPr id="12" name="Image 26">
            <a:extLst>
              <a:ext uri="{FF2B5EF4-FFF2-40B4-BE49-F238E27FC236}">
                <a16:creationId xmlns:a16="http://schemas.microsoft.com/office/drawing/2014/main" id="{A1FAC33E-E0AE-0DBC-FDB2-EBA3A10B717A}"/>
              </a:ext>
            </a:extLst>
          </p:cNvPr>
          <p:cNvPicPr/>
          <p:nvPr/>
        </p:nvPicPr>
        <p:blipFill>
          <a:blip r:embed="rId4"/>
          <a:stretch/>
        </p:blipFill>
        <p:spPr>
          <a:xfrm>
            <a:off x="4753242" y="2833674"/>
            <a:ext cx="1766880" cy="928440"/>
          </a:xfrm>
          <a:prstGeom prst="rect">
            <a:avLst/>
          </a:prstGeom>
          <a:ln w="0">
            <a:noFill/>
          </a:ln>
        </p:spPr>
      </p:pic>
      <p:pic>
        <p:nvPicPr>
          <p:cNvPr id="13" name="Image 22">
            <a:extLst>
              <a:ext uri="{FF2B5EF4-FFF2-40B4-BE49-F238E27FC236}">
                <a16:creationId xmlns:a16="http://schemas.microsoft.com/office/drawing/2014/main" id="{C37B0FE5-96B9-A9EE-3CDB-584D5CCF8BD9}"/>
              </a:ext>
            </a:extLst>
          </p:cNvPr>
          <p:cNvPicPr/>
          <p:nvPr/>
        </p:nvPicPr>
        <p:blipFill>
          <a:blip r:embed="rId5"/>
          <a:stretch/>
        </p:blipFill>
        <p:spPr>
          <a:xfrm>
            <a:off x="6978042" y="2714758"/>
            <a:ext cx="1758960" cy="1037520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37408993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D23F23-EF92-2EE6-EED2-24F174401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4654925" cy="1600200"/>
          </a:xfrm>
        </p:spPr>
        <p:txBody>
          <a:bodyPr anchor="t">
            <a:normAutofit/>
          </a:bodyPr>
          <a:lstStyle/>
          <a:p>
            <a:r>
              <a:rPr lang="fr-FR" dirty="0"/>
              <a:t>Gestion des accès à la salle</a:t>
            </a:r>
            <a:br>
              <a:rPr lang="fr-FR" dirty="0"/>
            </a:br>
            <a:r>
              <a:rPr lang="fr-FR" sz="2000" dirty="0"/>
              <a:t>Récupération des paramètres biométrique </a:t>
            </a:r>
            <a:r>
              <a:rPr lang="fr-FR" dirty="0"/>
              <a:t> 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70D4B8C-89A7-65B0-892A-D27A85A3C9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625138"/>
            <a:ext cx="3932237" cy="432262"/>
          </a:xfrm>
        </p:spPr>
        <p:txBody>
          <a:bodyPr/>
          <a:lstStyle/>
          <a:p>
            <a:r>
              <a:rPr lang="fr-FR" dirty="0"/>
              <a:t>Lancement de la caméra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225" y="2144713"/>
            <a:ext cx="4972050" cy="3724275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2001" y="1251284"/>
            <a:ext cx="4685124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9804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D23F23-EF92-2EE6-EED2-24F174401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4654925" cy="1600200"/>
          </a:xfrm>
        </p:spPr>
        <p:txBody>
          <a:bodyPr anchor="t">
            <a:normAutofit/>
          </a:bodyPr>
          <a:lstStyle/>
          <a:p>
            <a:r>
              <a:rPr lang="fr-FR" dirty="0"/>
              <a:t>Gestion des accès à la salle</a:t>
            </a:r>
            <a:br>
              <a:rPr lang="fr-FR" dirty="0"/>
            </a:br>
            <a:r>
              <a:rPr lang="fr-FR" sz="2000" dirty="0"/>
              <a:t>Récupération des paramètres biométrique </a:t>
            </a:r>
            <a:r>
              <a:rPr lang="fr-FR" dirty="0"/>
              <a:t> 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70D4B8C-89A7-65B0-892A-D27A85A3C9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625138"/>
            <a:ext cx="3932237" cy="432262"/>
          </a:xfrm>
        </p:spPr>
        <p:txBody>
          <a:bodyPr/>
          <a:lstStyle/>
          <a:p>
            <a:r>
              <a:rPr lang="fr-FR" dirty="0"/>
              <a:t>Lancement de la caméra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225" y="2144713"/>
            <a:ext cx="4972050" cy="3724275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2001" y="1251284"/>
            <a:ext cx="4685124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7403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D23F23-EF92-2EE6-EED2-24F174401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4654925" cy="1600200"/>
          </a:xfrm>
        </p:spPr>
        <p:txBody>
          <a:bodyPr anchor="t">
            <a:normAutofit/>
          </a:bodyPr>
          <a:lstStyle/>
          <a:p>
            <a:r>
              <a:rPr lang="fr-FR" dirty="0"/>
              <a:t>Gestion des accès à la salle</a:t>
            </a:r>
            <a:br>
              <a:rPr lang="fr-FR" dirty="0"/>
            </a:br>
            <a:r>
              <a:rPr lang="fr-FR" sz="2000" dirty="0"/>
              <a:t>Récupération des paramètres biométrique </a:t>
            </a:r>
            <a:r>
              <a:rPr lang="fr-FR" dirty="0"/>
              <a:t> 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70D4B8C-89A7-65B0-892A-D27A85A3C9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625138"/>
            <a:ext cx="3932237" cy="432262"/>
          </a:xfrm>
        </p:spPr>
        <p:txBody>
          <a:bodyPr/>
          <a:lstStyle/>
          <a:p>
            <a:r>
              <a:rPr lang="fr-FR" dirty="0"/>
              <a:t>Début du </a:t>
            </a:r>
            <a:r>
              <a:rPr lang="fr-FR" dirty="0" err="1"/>
              <a:t>stream</a:t>
            </a:r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788" y="2057401"/>
            <a:ext cx="3932237" cy="4360082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4547" y="1257300"/>
            <a:ext cx="4348413" cy="4744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5178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D23F23-EF92-2EE6-EED2-24F174401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4654925" cy="1600200"/>
          </a:xfrm>
        </p:spPr>
        <p:txBody>
          <a:bodyPr anchor="t">
            <a:normAutofit/>
          </a:bodyPr>
          <a:lstStyle/>
          <a:p>
            <a:r>
              <a:rPr lang="fr-FR" dirty="0"/>
              <a:t>Gestion des accès à la salle</a:t>
            </a:r>
            <a:br>
              <a:rPr lang="fr-FR" dirty="0"/>
            </a:br>
            <a:r>
              <a:rPr lang="fr-FR" sz="2000" dirty="0"/>
              <a:t>Récupération des paramètres biométrique </a:t>
            </a:r>
            <a:r>
              <a:rPr lang="fr-FR" dirty="0"/>
              <a:t> 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70D4B8C-89A7-65B0-892A-D27A85A3C9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625138"/>
            <a:ext cx="3932237" cy="432262"/>
          </a:xfrm>
        </p:spPr>
        <p:txBody>
          <a:bodyPr/>
          <a:lstStyle/>
          <a:p>
            <a:r>
              <a:rPr lang="fr-FR" dirty="0"/>
              <a:t>Détection d’un visage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788" y="2556330"/>
            <a:ext cx="6425470" cy="281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070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D23F23-EF92-2EE6-EED2-24F174401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5625180" cy="1600200"/>
          </a:xfrm>
        </p:spPr>
        <p:txBody>
          <a:bodyPr anchor="t">
            <a:normAutofit/>
          </a:bodyPr>
          <a:lstStyle/>
          <a:p>
            <a:r>
              <a:rPr lang="fr-FR" dirty="0"/>
              <a:t>Gestion des accès à la salle</a:t>
            </a:r>
            <a:br>
              <a:rPr lang="fr-FR" dirty="0"/>
            </a:br>
            <a:r>
              <a:rPr lang="fr-FR" sz="2000" dirty="0"/>
              <a:t>Les Défauts</a:t>
            </a:r>
          </a:p>
        </p:txBody>
      </p:sp>
      <p:sp>
        <p:nvSpPr>
          <p:cNvPr id="6" name="Espace réservé du texte 2">
            <a:extLst>
              <a:ext uri="{FF2B5EF4-FFF2-40B4-BE49-F238E27FC236}">
                <a16:creationId xmlns:a16="http://schemas.microsoft.com/office/drawing/2014/main" id="{070D4B8C-89A7-65B0-892A-D27A85A3C9A2}"/>
              </a:ext>
            </a:extLst>
          </p:cNvPr>
          <p:cNvSpPr txBox="1">
            <a:spLocks/>
          </p:cNvSpPr>
          <p:nvPr/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Le </a:t>
            </a:r>
            <a:r>
              <a:rPr lang="fr-FR" dirty="0" err="1"/>
              <a:t>stream</a:t>
            </a:r>
            <a:r>
              <a:rPr lang="fr-FR" dirty="0"/>
              <a:t> </a:t>
            </a:r>
            <a:r>
              <a:rPr lang="fr-FR" dirty="0" err="1"/>
              <a:t>freeze</a:t>
            </a:r>
            <a:r>
              <a:rPr lang="fr-FR" dirty="0"/>
              <a:t> lorsque qu’un visage est détecté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Impossibilité d’enregistrer un visage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770452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pour une image  1">
            <a:extLst>
              <a:ext uri="{FF2B5EF4-FFF2-40B4-BE49-F238E27FC236}">
                <a16:creationId xmlns:a16="http://schemas.microsoft.com/office/drawing/2014/main" id="{CEE6C035-8F9A-9921-CAA9-48F1FAE1740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714EB4A1-F86C-D8B3-DB71-21F5533E4D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ous-titre 3">
            <a:extLst>
              <a:ext uri="{FF2B5EF4-FFF2-40B4-BE49-F238E27FC236}">
                <a16:creationId xmlns:a16="http://schemas.microsoft.com/office/drawing/2014/main" id="{4282A136-35A6-F764-D70A-4C476EE04F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0759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3ADE574-348A-4178-F52B-58D380802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000" dirty="0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AB1D07C-79D9-933D-9D37-DE93FD7E12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/>
              <a:t>Résumé du projet</a:t>
            </a:r>
          </a:p>
          <a:p>
            <a:r>
              <a:rPr lang="fr-FR" dirty="0"/>
              <a:t>Diagrammes</a:t>
            </a:r>
          </a:p>
          <a:p>
            <a:r>
              <a:rPr lang="fr-FR" dirty="0"/>
              <a:t>Gestion du projet</a:t>
            </a:r>
          </a:p>
          <a:p>
            <a:r>
              <a:rPr lang="fr-FR" dirty="0"/>
              <a:t>Gestion des accès au campus</a:t>
            </a:r>
          </a:p>
          <a:p>
            <a:pPr lvl="1"/>
            <a:r>
              <a:rPr lang="fr-FR" dirty="0"/>
              <a:t>Récupération des adresses MAC  </a:t>
            </a:r>
          </a:p>
          <a:p>
            <a:pPr lvl="1"/>
            <a:r>
              <a:rPr lang="fr-FR" dirty="0"/>
              <a:t>Publication des données avec MQTT</a:t>
            </a:r>
          </a:p>
          <a:p>
            <a:pPr lvl="1"/>
            <a:r>
              <a:rPr lang="fr-FR" dirty="0"/>
              <a:t>Sauvegarde des données sur la BDD</a:t>
            </a:r>
          </a:p>
          <a:p>
            <a:pPr lvl="1"/>
            <a:r>
              <a:rPr lang="fr-FR" dirty="0"/>
              <a:t>Les défauts</a:t>
            </a:r>
          </a:p>
          <a:p>
            <a:r>
              <a:rPr lang="fr-FR" dirty="0"/>
              <a:t>Gestion des accès au </a:t>
            </a:r>
            <a:r>
              <a:rPr lang="fr-FR" dirty="0" err="1"/>
              <a:t>batiment</a:t>
            </a:r>
            <a:endParaRPr lang="fr-FR" dirty="0"/>
          </a:p>
          <a:p>
            <a:pPr lvl="1"/>
            <a:endParaRPr lang="fr-FR" dirty="0"/>
          </a:p>
          <a:p>
            <a:r>
              <a:rPr lang="fr-FR" dirty="0"/>
              <a:t>Gestion des accès aux salles</a:t>
            </a:r>
          </a:p>
          <a:p>
            <a:pPr lvl="1"/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245505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ce réservé d’image 5" descr="Un groupe de personnes assises autour d’une table en bois&#10;">
            <a:extLst>
              <a:ext uri="{FF2B5EF4-FFF2-40B4-BE49-F238E27FC236}">
                <a16:creationId xmlns:a16="http://schemas.microsoft.com/office/drawing/2014/main" id="{D48306FF-9A46-43AC-BC11-DE5D9F2D183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23789" y="-5626"/>
            <a:ext cx="12192000" cy="6858000"/>
          </a:xfrm>
        </p:spPr>
      </p:pic>
      <p:sp>
        <p:nvSpPr>
          <p:cNvPr id="52" name="Rectangle 51">
            <a:extLst>
              <a:ext uri="{FF2B5EF4-FFF2-40B4-BE49-F238E27FC236}">
                <a16:creationId xmlns:a16="http://schemas.microsoft.com/office/drawing/2014/main" id="{31664CF3-C0D1-4769-8E59-8694AF0795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47578" y="5627"/>
            <a:ext cx="12191999" cy="6857999"/>
          </a:xfrm>
          <a:prstGeom prst="rect">
            <a:avLst/>
          </a:prstGeom>
          <a:solidFill>
            <a:schemeClr val="tx1"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/>
          </a:p>
        </p:txBody>
      </p:sp>
      <p:grpSp>
        <p:nvGrpSpPr>
          <p:cNvPr id="7" name="Groupe 6">
            <a:extLst>
              <a:ext uri="{FF2B5EF4-FFF2-40B4-BE49-F238E27FC236}">
                <a16:creationId xmlns:a16="http://schemas.microsoft.com/office/drawing/2014/main" id="{F5325EDA-7343-463C-83EC-5D799E8B81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621169" y="0"/>
            <a:ext cx="2570831" cy="6858001"/>
            <a:chOff x="9621170" y="0"/>
            <a:chExt cx="2570831" cy="6858001"/>
          </a:xfrm>
        </p:grpSpPr>
        <p:sp>
          <p:nvSpPr>
            <p:cNvPr id="32" name="Forme libre : Forme 31">
              <a:extLst>
                <a:ext uri="{FF2B5EF4-FFF2-40B4-BE49-F238E27FC236}">
                  <a16:creationId xmlns:a16="http://schemas.microsoft.com/office/drawing/2014/main" id="{25DFF88D-A516-4508-BC03-10D68E4034CF}"/>
                </a:ext>
              </a:extLst>
            </p:cNvPr>
            <p:cNvSpPr/>
            <p:nvPr/>
          </p:nvSpPr>
          <p:spPr>
            <a:xfrm>
              <a:off x="9621170" y="0"/>
              <a:ext cx="2570831" cy="6858000"/>
            </a:xfrm>
            <a:custGeom>
              <a:avLst/>
              <a:gdLst>
                <a:gd name="connsiteX0" fmla="*/ 1649197 w 2570831"/>
                <a:gd name="connsiteY0" fmla="*/ 0 h 6858000"/>
                <a:gd name="connsiteX1" fmla="*/ 2570831 w 2570831"/>
                <a:gd name="connsiteY1" fmla="*/ 0 h 6858000"/>
                <a:gd name="connsiteX2" fmla="*/ 2570831 w 2570831"/>
                <a:gd name="connsiteY2" fmla="*/ 6858000 h 6858000"/>
                <a:gd name="connsiteX3" fmla="*/ 0 w 2570831"/>
                <a:gd name="connsiteY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70831" h="6858000">
                  <a:moveTo>
                    <a:pt x="1649197" y="0"/>
                  </a:moveTo>
                  <a:lnTo>
                    <a:pt x="2570831" y="0"/>
                  </a:lnTo>
                  <a:lnTo>
                    <a:pt x="2570831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accent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fr-FR"/>
            </a:p>
          </p:txBody>
        </p:sp>
        <p:sp>
          <p:nvSpPr>
            <p:cNvPr id="30" name="Forme libre : Forme 29">
              <a:extLst>
                <a:ext uri="{FF2B5EF4-FFF2-40B4-BE49-F238E27FC236}">
                  <a16:creationId xmlns:a16="http://schemas.microsoft.com/office/drawing/2014/main" id="{F990A05A-2B0C-4EA2-8A33-D5A7D8C1BC4F}"/>
                </a:ext>
              </a:extLst>
            </p:cNvPr>
            <p:cNvSpPr/>
            <p:nvPr/>
          </p:nvSpPr>
          <p:spPr>
            <a:xfrm>
              <a:off x="9754598" y="0"/>
              <a:ext cx="2437402" cy="6858000"/>
            </a:xfrm>
            <a:custGeom>
              <a:avLst/>
              <a:gdLst>
                <a:gd name="connsiteX0" fmla="*/ 1649197 w 2437402"/>
                <a:gd name="connsiteY0" fmla="*/ 0 h 6858000"/>
                <a:gd name="connsiteX1" fmla="*/ 2437402 w 2437402"/>
                <a:gd name="connsiteY1" fmla="*/ 0 h 6858000"/>
                <a:gd name="connsiteX2" fmla="*/ 2437402 w 2437402"/>
                <a:gd name="connsiteY2" fmla="*/ 6858000 h 6858000"/>
                <a:gd name="connsiteX3" fmla="*/ 0 w 2437402"/>
                <a:gd name="connsiteY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37402" h="6858000">
                  <a:moveTo>
                    <a:pt x="1649197" y="0"/>
                  </a:moveTo>
                  <a:lnTo>
                    <a:pt x="2437402" y="0"/>
                  </a:lnTo>
                  <a:lnTo>
                    <a:pt x="2437402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accent1">
                <a:alpha val="2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fr-FR"/>
            </a:p>
          </p:txBody>
        </p:sp>
        <p:sp>
          <p:nvSpPr>
            <p:cNvPr id="28" name="Forme libre : Forme 27">
              <a:extLst>
                <a:ext uri="{FF2B5EF4-FFF2-40B4-BE49-F238E27FC236}">
                  <a16:creationId xmlns:a16="http://schemas.microsoft.com/office/drawing/2014/main" id="{79BF84DA-56CC-4319-9B18-B6303F93EF5A}"/>
                </a:ext>
              </a:extLst>
            </p:cNvPr>
            <p:cNvSpPr/>
            <p:nvPr/>
          </p:nvSpPr>
          <p:spPr>
            <a:xfrm>
              <a:off x="10011320" y="0"/>
              <a:ext cx="2180680" cy="6858000"/>
            </a:xfrm>
            <a:custGeom>
              <a:avLst/>
              <a:gdLst>
                <a:gd name="connsiteX0" fmla="*/ 1649197 w 2180680"/>
                <a:gd name="connsiteY0" fmla="*/ 0 h 6858000"/>
                <a:gd name="connsiteX1" fmla="*/ 2180680 w 2180680"/>
                <a:gd name="connsiteY1" fmla="*/ 0 h 6858000"/>
                <a:gd name="connsiteX2" fmla="*/ 2180680 w 2180680"/>
                <a:gd name="connsiteY2" fmla="*/ 6858000 h 6858000"/>
                <a:gd name="connsiteX3" fmla="*/ 0 w 2180680"/>
                <a:gd name="connsiteY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80680" h="6858000">
                  <a:moveTo>
                    <a:pt x="1649197" y="0"/>
                  </a:moveTo>
                  <a:lnTo>
                    <a:pt x="2180680" y="0"/>
                  </a:lnTo>
                  <a:lnTo>
                    <a:pt x="218068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fr-FR"/>
            </a:p>
          </p:txBody>
        </p:sp>
        <p:sp>
          <p:nvSpPr>
            <p:cNvPr id="26" name="Forme libre : Forme 25">
              <a:extLst>
                <a:ext uri="{FF2B5EF4-FFF2-40B4-BE49-F238E27FC236}">
                  <a16:creationId xmlns:a16="http://schemas.microsoft.com/office/drawing/2014/main" id="{3FE4855B-D7C3-4EA7-8050-5BDDB9E3A78A}"/>
                </a:ext>
              </a:extLst>
            </p:cNvPr>
            <p:cNvSpPr/>
            <p:nvPr/>
          </p:nvSpPr>
          <p:spPr>
            <a:xfrm>
              <a:off x="10544156" y="5626"/>
              <a:ext cx="1647844" cy="6852374"/>
            </a:xfrm>
            <a:custGeom>
              <a:avLst/>
              <a:gdLst>
                <a:gd name="connsiteX0" fmla="*/ 1647844 w 1647844"/>
                <a:gd name="connsiteY0" fmla="*/ 0 h 6852374"/>
                <a:gd name="connsiteX1" fmla="*/ 1647844 w 1647844"/>
                <a:gd name="connsiteY1" fmla="*/ 6852374 h 6852374"/>
                <a:gd name="connsiteX2" fmla="*/ 0 w 1647844"/>
                <a:gd name="connsiteY2" fmla="*/ 6852374 h 68523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47844" h="6852374">
                  <a:moveTo>
                    <a:pt x="1647844" y="0"/>
                  </a:moveTo>
                  <a:lnTo>
                    <a:pt x="1647844" y="6852374"/>
                  </a:lnTo>
                  <a:lnTo>
                    <a:pt x="0" y="6852374"/>
                  </a:lnTo>
                  <a:close/>
                </a:path>
              </a:pathLst>
            </a:custGeom>
            <a:solidFill>
              <a:schemeClr val="accent1">
                <a:lumMod val="7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fr-FR"/>
            </a:p>
          </p:txBody>
        </p:sp>
        <p:sp>
          <p:nvSpPr>
            <p:cNvPr id="24" name="Forme libre : Forme 23">
              <a:extLst>
                <a:ext uri="{FF2B5EF4-FFF2-40B4-BE49-F238E27FC236}">
                  <a16:creationId xmlns:a16="http://schemas.microsoft.com/office/drawing/2014/main" id="{EC066EC5-6C2C-4006-B87D-E6C5CFDEF302}"/>
                </a:ext>
              </a:extLst>
            </p:cNvPr>
            <p:cNvSpPr/>
            <p:nvPr/>
          </p:nvSpPr>
          <p:spPr>
            <a:xfrm>
              <a:off x="10803086" y="1082358"/>
              <a:ext cx="1388914" cy="5775643"/>
            </a:xfrm>
            <a:custGeom>
              <a:avLst/>
              <a:gdLst>
                <a:gd name="connsiteX0" fmla="*/ 1388914 w 1388914"/>
                <a:gd name="connsiteY0" fmla="*/ 0 h 5775643"/>
                <a:gd name="connsiteX1" fmla="*/ 1388914 w 1388914"/>
                <a:gd name="connsiteY1" fmla="*/ 5775643 h 5775643"/>
                <a:gd name="connsiteX2" fmla="*/ 0 w 1388914"/>
                <a:gd name="connsiteY2" fmla="*/ 5775643 h 5775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88914" h="5775643">
                  <a:moveTo>
                    <a:pt x="1388914" y="0"/>
                  </a:moveTo>
                  <a:lnTo>
                    <a:pt x="1388914" y="5775643"/>
                  </a:lnTo>
                  <a:lnTo>
                    <a:pt x="0" y="5775643"/>
                  </a:lnTo>
                  <a:close/>
                </a:path>
              </a:pathLst>
            </a:custGeom>
            <a:solidFill>
              <a:schemeClr val="accent1">
                <a:lumMod val="75000"/>
                <a:alpha val="8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fr-FR"/>
            </a:p>
          </p:txBody>
        </p:sp>
      </p:grpSp>
      <p:sp>
        <p:nvSpPr>
          <p:cNvPr id="42" name="Titre 41" descr="titre">
            <a:extLst>
              <a:ext uri="{FF2B5EF4-FFF2-40B4-BE49-F238E27FC236}">
                <a16:creationId xmlns:a16="http://schemas.microsoft.com/office/drawing/2014/main" id="{72FCEAE4-FA74-4446-B2F5-9AFA2DA139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1869" y="837631"/>
            <a:ext cx="5578995" cy="879928"/>
          </a:xfrm>
        </p:spPr>
        <p:txBody>
          <a:bodyPr rtlCol="0"/>
          <a:lstStyle/>
          <a:p>
            <a:pPr rtl="0"/>
            <a:r>
              <a:rPr lang="fr-FR" b="0" dirty="0"/>
              <a:t>MERCI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B37D1041-0822-F5D0-DBE0-8D3F363094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 rtl="0"/>
            <a:fld id="{817179DE-9BF3-494C-804F-0C7C90AC8700}" type="slidenum">
              <a:rPr lang="fr-FR" noProof="0" smtClean="0"/>
              <a:pPr algn="ctr" rtl="0"/>
              <a:t>20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6742002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Personnaliser</a:t>
            </a:r>
            <a:r>
              <a:rPr lang="fr-FR" i="1"/>
              <a:t> </a:t>
            </a:r>
            <a:r>
              <a:rPr lang="fr-FR"/>
              <a:t>ce modèle</a:t>
            </a:r>
          </a:p>
        </p:txBody>
      </p:sp>
      <p:sp>
        <p:nvSpPr>
          <p:cNvPr id="8" name="Zone de texte 7">
            <a:hlinkClick r:id="rId3"/>
            <a:extLst>
              <a:ext uri="{FF2B5EF4-FFF2-40B4-BE49-F238E27FC236}">
                <a16:creationId xmlns:a16="http://schemas.microsoft.com/office/drawing/2014/main" id="{5FC6C278-4035-446A-A94B-030E792FDDF5}"/>
              </a:ext>
            </a:extLst>
          </p:cNvPr>
          <p:cNvSpPr txBox="1"/>
          <p:nvPr/>
        </p:nvSpPr>
        <p:spPr>
          <a:xfrm>
            <a:off x="1547813" y="2459504"/>
            <a:ext cx="9096374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fr-FR" sz="5500" u="sng" dirty="0">
                <a:solidFill>
                  <a:srgbClr val="0070C0"/>
                </a:solidFill>
              </a:rPr>
              <a:t>Cliquez ici pour découvrir comment modifier ce modèle et nous communiquer vos commentaires</a:t>
            </a:r>
          </a:p>
        </p:txBody>
      </p:sp>
    </p:spTree>
    <p:extLst>
      <p:ext uri="{BB962C8B-B14F-4D97-AF65-F5344CB8AC3E}">
        <p14:creationId xmlns:p14="http://schemas.microsoft.com/office/powerpoint/2010/main" val="59582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ce réservé d’image 6">
            <a:extLst>
              <a:ext uri="{FF2B5EF4-FFF2-40B4-BE49-F238E27FC236}">
                <a16:creationId xmlns:a16="http://schemas.microsoft.com/office/drawing/2014/main" id="{3C2A7DCB-B005-424A-8446-ACA533D0BC8B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/>
          <a:srcRect r="19888"/>
          <a:stretch/>
        </p:blipFill>
        <p:spPr>
          <a:xfrm>
            <a:off x="6836877" y="1467"/>
            <a:ext cx="5355123" cy="6865749"/>
          </a:xfrm>
        </p:spPr>
      </p:pic>
      <p:grpSp>
        <p:nvGrpSpPr>
          <p:cNvPr id="11" name="Groupe 10">
            <a:extLst>
              <a:ext uri="{FF2B5EF4-FFF2-40B4-BE49-F238E27FC236}">
                <a16:creationId xmlns:a16="http://schemas.microsoft.com/office/drawing/2014/main" id="{AB025618-C830-4992-9CD3-D9E49BC79E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595847" y="0"/>
            <a:ext cx="7388298" cy="6858000"/>
            <a:chOff x="1826589" y="0"/>
            <a:chExt cx="7388298" cy="6858000"/>
          </a:xfrm>
        </p:grpSpPr>
        <p:sp>
          <p:nvSpPr>
            <p:cNvPr id="10" name="Parallélogramme 9">
              <a:extLst>
                <a:ext uri="{FF2B5EF4-FFF2-40B4-BE49-F238E27FC236}">
                  <a16:creationId xmlns:a16="http://schemas.microsoft.com/office/drawing/2014/main" id="{11E692D4-6AEA-4652-A7AE-A02328258A55}"/>
                </a:ext>
              </a:extLst>
            </p:cNvPr>
            <p:cNvSpPr/>
            <p:nvPr/>
          </p:nvSpPr>
          <p:spPr>
            <a:xfrm>
              <a:off x="2618099" y="0"/>
              <a:ext cx="6596788" cy="6858000"/>
            </a:xfrm>
            <a:prstGeom prst="parallelogram">
              <a:avLst/>
            </a:prstGeom>
            <a:solidFill>
              <a:schemeClr val="bg1">
                <a:alpha val="8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/>
            </a:p>
          </p:txBody>
        </p:sp>
        <p:sp>
          <p:nvSpPr>
            <p:cNvPr id="9" name="Parallélogramme 8">
              <a:extLst>
                <a:ext uri="{FF2B5EF4-FFF2-40B4-BE49-F238E27FC236}">
                  <a16:creationId xmlns:a16="http://schemas.microsoft.com/office/drawing/2014/main" id="{A134AA32-2418-4A09-9BA8-ED7207AC0D74}"/>
                </a:ext>
              </a:extLst>
            </p:cNvPr>
            <p:cNvSpPr/>
            <p:nvPr/>
          </p:nvSpPr>
          <p:spPr>
            <a:xfrm>
              <a:off x="2340861" y="0"/>
              <a:ext cx="6596788" cy="6858000"/>
            </a:xfrm>
            <a:prstGeom prst="parallelogram">
              <a:avLst/>
            </a:prstGeom>
            <a:solidFill>
              <a:schemeClr val="bg1">
                <a:alpha val="6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/>
            </a:p>
          </p:txBody>
        </p:sp>
        <p:sp>
          <p:nvSpPr>
            <p:cNvPr id="22" name="Parallélogramme 21">
              <a:extLst>
                <a:ext uri="{FF2B5EF4-FFF2-40B4-BE49-F238E27FC236}">
                  <a16:creationId xmlns:a16="http://schemas.microsoft.com/office/drawing/2014/main" id="{0051AD99-BC4A-487F-BE1C-486FC5B8E9F2}"/>
                </a:ext>
              </a:extLst>
            </p:cNvPr>
            <p:cNvSpPr/>
            <p:nvPr/>
          </p:nvSpPr>
          <p:spPr>
            <a:xfrm>
              <a:off x="1826589" y="0"/>
              <a:ext cx="6596788" cy="6858000"/>
            </a:xfrm>
            <a:prstGeom prst="parallelogram">
              <a:avLst/>
            </a:prstGeom>
            <a:solidFill>
              <a:schemeClr val="bg1">
                <a:alpha val="8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dirty="0"/>
            </a:p>
          </p:txBody>
        </p:sp>
      </p:grpSp>
      <p:sp>
        <p:nvSpPr>
          <p:cNvPr id="4" name="Titre 3" descr="Titre">
            <a:extLst>
              <a:ext uri="{FF2B5EF4-FFF2-40B4-BE49-F238E27FC236}">
                <a16:creationId xmlns:a16="http://schemas.microsoft.com/office/drawing/2014/main" id="{DFF36EE7-AE57-42F4-ACA9-A328C1F4E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Résumé du projet</a:t>
            </a:r>
          </a:p>
        </p:txBody>
      </p:sp>
      <p:pic>
        <p:nvPicPr>
          <p:cNvPr id="35" name="Espace réservé du contenu 34" descr="Femme prenant une photo">
            <a:extLst>
              <a:ext uri="{FF2B5EF4-FFF2-40B4-BE49-F238E27FC236}">
                <a16:creationId xmlns:a16="http://schemas.microsoft.com/office/drawing/2014/main" id="{56174A3F-A7B3-40BE-88BD-1796890E4B44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3735627" y="5141480"/>
            <a:ext cx="980735" cy="1260000"/>
          </a:xfrm>
        </p:spPr>
      </p:pic>
      <p:sp>
        <p:nvSpPr>
          <p:cNvPr id="23" name="Espace réservé du texte 22" descr="bloc de contenu 1">
            <a:extLst>
              <a:ext uri="{FF2B5EF4-FFF2-40B4-BE49-F238E27FC236}">
                <a16:creationId xmlns:a16="http://schemas.microsoft.com/office/drawing/2014/main" id="{B88939B0-5B9A-4423-AFD1-CF6B222687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2025" y="1657717"/>
            <a:ext cx="7509754" cy="4428761"/>
          </a:xfrm>
        </p:spPr>
        <p:txBody>
          <a:bodyPr rtlCol="0"/>
          <a:lstStyle/>
          <a:p>
            <a:pPr rtl="0"/>
            <a:r>
              <a:rPr lang="fr-FR" sz="2000" dirty="0"/>
              <a:t>Objectif : créer un système de gestion des accès d’un bâtiment.</a:t>
            </a:r>
          </a:p>
          <a:p>
            <a:pPr rtl="0"/>
            <a:endParaRPr lang="fr-FR" sz="2000" dirty="0"/>
          </a:p>
          <a:p>
            <a:r>
              <a:rPr lang="fr-FR" sz="2000" dirty="0"/>
              <a:t>Scénario : Un campus contenant plusieurs bâtiments, dans lequel se trouvent plusieurs salles.</a:t>
            </a:r>
          </a:p>
          <a:p>
            <a:pPr rtl="0"/>
            <a:r>
              <a:rPr lang="fr-FR" sz="2000"/>
              <a:t>Tous </a:t>
            </a:r>
            <a:r>
              <a:rPr lang="fr-FR" sz="2000" dirty="0"/>
              <a:t>ont un niveau d’accès différent selon leur titre et leur emploi du temps.</a:t>
            </a:r>
          </a:p>
          <a:p>
            <a:pPr rtl="0"/>
            <a:r>
              <a:rPr lang="fr-FR" sz="2000" dirty="0"/>
              <a:t>Chaque lieu demande un niveau d’accès différent selon la sensibilité du contenu de la zone.</a:t>
            </a:r>
          </a:p>
          <a:p>
            <a:pPr rtl="0"/>
            <a:r>
              <a:rPr lang="fr-FR" sz="2000" dirty="0"/>
              <a:t>Utilisateurs:</a:t>
            </a:r>
          </a:p>
          <a:p>
            <a:pPr rtl="0"/>
            <a:r>
              <a:rPr lang="fr-FR" sz="2000" dirty="0"/>
              <a:t> </a:t>
            </a:r>
            <a:endParaRPr lang="fr-FR" sz="1800" dirty="0"/>
          </a:p>
          <a:p>
            <a:pPr rtl="0"/>
            <a:endParaRPr lang="fr-FR" sz="1800" dirty="0"/>
          </a:p>
        </p:txBody>
      </p:sp>
      <p:pic>
        <p:nvPicPr>
          <p:cNvPr id="36" name="Espace réservé du contenu 35" descr="Homme avec pilosité faciale">
            <a:extLst>
              <a:ext uri="{FF2B5EF4-FFF2-40B4-BE49-F238E27FC236}">
                <a16:creationId xmlns:a16="http://schemas.microsoft.com/office/drawing/2014/main" id="{A960174C-A9DE-472D-BF1C-B13108BD70B7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986898" y="5166516"/>
            <a:ext cx="929845" cy="1260000"/>
          </a:xfrm>
        </p:spPr>
      </p:pic>
      <p:sp>
        <p:nvSpPr>
          <p:cNvPr id="14" name="Rectangle 13">
            <a:extLst>
              <a:ext uri="{FF2B5EF4-FFF2-40B4-BE49-F238E27FC236}">
                <a16:creationId xmlns:a16="http://schemas.microsoft.com/office/drawing/2014/main" id="{C862BC4D-BD7A-417E-A34A-59CE4D4A6A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355760"/>
            <a:ext cx="12192000" cy="914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/>
          </a:p>
        </p:txBody>
      </p:sp>
      <p:sp>
        <p:nvSpPr>
          <p:cNvPr id="15" name="Ovale 14">
            <a:extLst>
              <a:ext uri="{FF2B5EF4-FFF2-40B4-BE49-F238E27FC236}">
                <a16:creationId xmlns:a16="http://schemas.microsoft.com/office/drawing/2014/main" id="{652937FB-CDE3-46B3-8481-AB5DB8C4BA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091210" y="6086479"/>
            <a:ext cx="600974" cy="600974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/>
          </a:p>
        </p:txBody>
      </p:sp>
      <p:sp>
        <p:nvSpPr>
          <p:cNvPr id="44" name="Espace réservé du numéro de diapositive 5" descr="Numéro de diapositive">
            <a:extLst>
              <a:ext uri="{FF2B5EF4-FFF2-40B4-BE49-F238E27FC236}">
                <a16:creationId xmlns:a16="http://schemas.microsoft.com/office/drawing/2014/main" id="{11457662-C1A5-4B93-8E30-88025E27C462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>
            <a:spLocks/>
          </p:cNvSpPr>
          <p:nvPr/>
        </p:nvSpPr>
        <p:spPr>
          <a:xfrm>
            <a:off x="11091210" y="6189345"/>
            <a:ext cx="600974" cy="395243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fld id="{247A4EEE-49CE-4F6C-BF32-B7FCC5EBBF45}" type="slidenum">
              <a:rPr lang="fr-FR" sz="1200" smtClean="0">
                <a:solidFill>
                  <a:schemeClr val="bg1"/>
                </a:solidFill>
              </a:rPr>
              <a:pPr algn="ctr" rtl="0"/>
              <a:t>3</a:t>
            </a:fld>
            <a:endParaRPr lang="fr-FR" sz="1200">
              <a:solidFill>
                <a:schemeClr val="bg1"/>
              </a:solidFill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7E1CAEA6-7965-44F6-E7EA-6E997FBE8A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 rtl="0"/>
            <a:fld id="{817179DE-9BF3-494C-804F-0C7C90AC8700}" type="slidenum">
              <a:rPr lang="fr-FR" noProof="0" smtClean="0"/>
              <a:pPr algn="ctr" rtl="0"/>
              <a:t>3</a:t>
            </a:fld>
            <a:endParaRPr lang="fr-FR" noProof="0"/>
          </a:p>
        </p:txBody>
      </p:sp>
      <p:pic>
        <p:nvPicPr>
          <p:cNvPr id="21" name="Espace réservé du contenu 34" descr="Femme avec bras prothétique">
            <a:extLst>
              <a:ext uri="{FF2B5EF4-FFF2-40B4-BE49-F238E27FC236}">
                <a16:creationId xmlns:a16="http://schemas.microsoft.com/office/drawing/2014/main" id="{0DB49058-7C48-47E1-03A3-4B93B3D61DB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6395853" y="5078392"/>
            <a:ext cx="1200010" cy="1260000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2FB46601-4116-054F-02F3-4265AC883B52}"/>
              </a:ext>
            </a:extLst>
          </p:cNvPr>
          <p:cNvSpPr txBox="1"/>
          <p:nvPr/>
        </p:nvSpPr>
        <p:spPr>
          <a:xfrm>
            <a:off x="902263" y="6418848"/>
            <a:ext cx="78076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Enseignants		 Etudiants                         Agents de sécurité.</a:t>
            </a:r>
          </a:p>
        </p:txBody>
      </p:sp>
    </p:spTree>
    <p:extLst>
      <p:ext uri="{BB962C8B-B14F-4D97-AF65-F5344CB8AC3E}">
        <p14:creationId xmlns:p14="http://schemas.microsoft.com/office/powerpoint/2010/main" val="3207125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ce réservé d’image 6" descr="garçon marchant avec un sac de libre et un vélo">
            <a:extLst>
              <a:ext uri="{FF2B5EF4-FFF2-40B4-BE49-F238E27FC236}">
                <a16:creationId xmlns:a16="http://schemas.microsoft.com/office/drawing/2014/main" id="{3111B687-3781-4457-A624-86311FC69082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36125" y="0"/>
            <a:ext cx="5355875" cy="6858000"/>
          </a:xfrm>
        </p:spPr>
      </p:pic>
      <p:grpSp>
        <p:nvGrpSpPr>
          <p:cNvPr id="11" name="Groupe 10">
            <a:extLst>
              <a:ext uri="{FF2B5EF4-FFF2-40B4-BE49-F238E27FC236}">
                <a16:creationId xmlns:a16="http://schemas.microsoft.com/office/drawing/2014/main" id="{AB025618-C830-4992-9CD3-D9E49BC79E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595847" y="0"/>
            <a:ext cx="7388298" cy="6858000"/>
            <a:chOff x="1826589" y="0"/>
            <a:chExt cx="7388298" cy="6858000"/>
          </a:xfrm>
        </p:grpSpPr>
        <p:sp>
          <p:nvSpPr>
            <p:cNvPr id="10" name="Parallélogramme 9">
              <a:extLst>
                <a:ext uri="{FF2B5EF4-FFF2-40B4-BE49-F238E27FC236}">
                  <a16:creationId xmlns:a16="http://schemas.microsoft.com/office/drawing/2014/main" id="{11E692D4-6AEA-4652-A7AE-A02328258A55}"/>
                </a:ext>
              </a:extLst>
            </p:cNvPr>
            <p:cNvSpPr/>
            <p:nvPr/>
          </p:nvSpPr>
          <p:spPr>
            <a:xfrm>
              <a:off x="2618099" y="0"/>
              <a:ext cx="6596788" cy="6858000"/>
            </a:xfrm>
            <a:prstGeom prst="parallelogram">
              <a:avLst/>
            </a:prstGeom>
            <a:solidFill>
              <a:schemeClr val="bg1">
                <a:alpha val="8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/>
            </a:p>
          </p:txBody>
        </p:sp>
        <p:sp>
          <p:nvSpPr>
            <p:cNvPr id="9" name="Parallélogramme 8">
              <a:extLst>
                <a:ext uri="{FF2B5EF4-FFF2-40B4-BE49-F238E27FC236}">
                  <a16:creationId xmlns:a16="http://schemas.microsoft.com/office/drawing/2014/main" id="{A134AA32-2418-4A09-9BA8-ED7207AC0D74}"/>
                </a:ext>
              </a:extLst>
            </p:cNvPr>
            <p:cNvSpPr/>
            <p:nvPr/>
          </p:nvSpPr>
          <p:spPr>
            <a:xfrm>
              <a:off x="2340861" y="0"/>
              <a:ext cx="6596788" cy="6858000"/>
            </a:xfrm>
            <a:prstGeom prst="parallelogram">
              <a:avLst/>
            </a:prstGeom>
            <a:solidFill>
              <a:schemeClr val="bg1">
                <a:alpha val="6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/>
            </a:p>
          </p:txBody>
        </p:sp>
        <p:sp>
          <p:nvSpPr>
            <p:cNvPr id="22" name="Parallélogramme 21">
              <a:extLst>
                <a:ext uri="{FF2B5EF4-FFF2-40B4-BE49-F238E27FC236}">
                  <a16:creationId xmlns:a16="http://schemas.microsoft.com/office/drawing/2014/main" id="{0051AD99-BC4A-487F-BE1C-486FC5B8E9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826589" y="0"/>
              <a:ext cx="6596788" cy="6858000"/>
            </a:xfrm>
            <a:prstGeom prst="parallelogram">
              <a:avLst/>
            </a:prstGeom>
            <a:solidFill>
              <a:schemeClr val="bg1">
                <a:alpha val="8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/>
            </a:p>
          </p:txBody>
        </p:sp>
      </p:grpSp>
      <p:sp>
        <p:nvSpPr>
          <p:cNvPr id="4" name="Titre 3" descr="Titre">
            <a:extLst>
              <a:ext uri="{FF2B5EF4-FFF2-40B4-BE49-F238E27FC236}">
                <a16:creationId xmlns:a16="http://schemas.microsoft.com/office/drawing/2014/main" id="{DFF36EE7-AE57-42F4-ACA9-A328C1F4E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Résumé du projet</a:t>
            </a:r>
          </a:p>
        </p:txBody>
      </p:sp>
      <p:sp>
        <p:nvSpPr>
          <p:cNvPr id="23" name="Espace réservé du texte 22" descr="bloc de contenu 1">
            <a:extLst>
              <a:ext uri="{FF2B5EF4-FFF2-40B4-BE49-F238E27FC236}">
                <a16:creationId xmlns:a16="http://schemas.microsoft.com/office/drawing/2014/main" id="{B88939B0-5B9A-4423-AFD1-CF6B222687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7699" y="1749157"/>
            <a:ext cx="3589873" cy="4606603"/>
          </a:xfrm>
        </p:spPr>
        <p:txBody>
          <a:bodyPr rtlCol="0"/>
          <a:lstStyle/>
          <a:p>
            <a:pPr rtl="0"/>
            <a:r>
              <a:rPr lang="fr-FR" sz="1600" dirty="0"/>
              <a:t>Les zones :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fr-FR" sz="1600" dirty="0"/>
              <a:t>Campus : Accessible par tous, un lecteur BLE permet de compter le nombre de personnes dans le périmètre défini.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fr-FR" sz="1600" dirty="0"/>
              <a:t>Bâtiment : Accessible aux personnes disposant des droits d’accès. Un lecteur RFID permettra d’identifier les personnes souhaitant entrer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fr-FR" sz="1600" dirty="0"/>
              <a:t>Salle : Une caméra à reconnaissance faciale permettra l'accès à la salle aux personnes autorisé</a:t>
            </a:r>
          </a:p>
        </p:txBody>
      </p:sp>
      <p:sp>
        <p:nvSpPr>
          <p:cNvPr id="14" name="Rectangle 13">
            <a:extLst>
              <a:ext uri="{FF2B5EF4-FFF2-40B4-BE49-F238E27FC236}">
                <a16:creationId xmlns:a16="http://schemas.microsoft.com/office/drawing/2014/main" id="{C862BC4D-BD7A-417E-A34A-59CE4D4A6A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355760"/>
            <a:ext cx="12192000" cy="914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/>
          </a:p>
        </p:txBody>
      </p:sp>
      <p:sp>
        <p:nvSpPr>
          <p:cNvPr id="15" name="Ovale 14">
            <a:extLst>
              <a:ext uri="{FF2B5EF4-FFF2-40B4-BE49-F238E27FC236}">
                <a16:creationId xmlns:a16="http://schemas.microsoft.com/office/drawing/2014/main" id="{652937FB-CDE3-46B3-8481-AB5DB8C4BA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091210" y="6086479"/>
            <a:ext cx="600974" cy="600974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/>
          </a:p>
        </p:txBody>
      </p:sp>
      <p:sp>
        <p:nvSpPr>
          <p:cNvPr id="17" name="Espace réservé du numéro de diapositive 5" descr="Numéro de diapositive">
            <a:extLst>
              <a:ext uri="{FF2B5EF4-FFF2-40B4-BE49-F238E27FC236}">
                <a16:creationId xmlns:a16="http://schemas.microsoft.com/office/drawing/2014/main" id="{79161314-0A22-4109-A2B1-41E87EFE1E1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>
            <a:spLocks/>
          </p:cNvSpPr>
          <p:nvPr/>
        </p:nvSpPr>
        <p:spPr>
          <a:xfrm>
            <a:off x="11091210" y="6189345"/>
            <a:ext cx="600974" cy="395243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fld id="{247A4EEE-49CE-4F6C-BF32-B7FCC5EBBF45}" type="slidenum">
              <a:rPr lang="fr-FR" sz="1200" smtClean="0">
                <a:solidFill>
                  <a:schemeClr val="bg1"/>
                </a:solidFill>
              </a:rPr>
              <a:pPr algn="ctr" rtl="0"/>
              <a:t>4</a:t>
            </a:fld>
            <a:endParaRPr lang="fr-FR" sz="1200">
              <a:solidFill>
                <a:schemeClr val="bg1"/>
              </a:solidFill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BDB3B864-34DC-E381-590D-F977597E90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 rtl="0"/>
            <a:fld id="{817179DE-9BF3-494C-804F-0C7C90AC8700}" type="slidenum">
              <a:rPr lang="fr-FR" noProof="0" smtClean="0"/>
              <a:pPr algn="ctr" rtl="0"/>
              <a:t>4</a:t>
            </a:fld>
            <a:endParaRPr lang="fr-FR" noProof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F6DBA96-8094-ED28-9016-34F914CAC207}"/>
              </a:ext>
            </a:extLst>
          </p:cNvPr>
          <p:cNvSpPr/>
          <p:nvPr/>
        </p:nvSpPr>
        <p:spPr>
          <a:xfrm>
            <a:off x="4514811" y="2730520"/>
            <a:ext cx="4934960" cy="2831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EC2DE95-5F2C-E45B-65C3-0686DD110A6C}"/>
              </a:ext>
            </a:extLst>
          </p:cNvPr>
          <p:cNvSpPr/>
          <p:nvPr/>
        </p:nvSpPr>
        <p:spPr>
          <a:xfrm>
            <a:off x="5129678" y="3433685"/>
            <a:ext cx="3705225" cy="1552575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23FFD7F-38DE-F352-CC78-9DBBB5F4EC06}"/>
              </a:ext>
            </a:extLst>
          </p:cNvPr>
          <p:cNvSpPr/>
          <p:nvPr/>
        </p:nvSpPr>
        <p:spPr>
          <a:xfrm>
            <a:off x="6251989" y="3838497"/>
            <a:ext cx="1677464" cy="74295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2D35808B-C346-BF92-1469-64418C598672}"/>
              </a:ext>
            </a:extLst>
          </p:cNvPr>
          <p:cNvSpPr txBox="1"/>
          <p:nvPr/>
        </p:nvSpPr>
        <p:spPr>
          <a:xfrm>
            <a:off x="4522724" y="2747124"/>
            <a:ext cx="3178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Campus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A31807FD-6CB1-131D-7DBB-0D9E45E7C49D}"/>
              </a:ext>
            </a:extLst>
          </p:cNvPr>
          <p:cNvSpPr txBox="1"/>
          <p:nvPr/>
        </p:nvSpPr>
        <p:spPr>
          <a:xfrm>
            <a:off x="5102614" y="3396099"/>
            <a:ext cx="3178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Bâtiment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16ED678C-AD25-3D0A-0F81-DFB46968DE4A}"/>
              </a:ext>
            </a:extLst>
          </p:cNvPr>
          <p:cNvSpPr txBox="1"/>
          <p:nvPr/>
        </p:nvSpPr>
        <p:spPr>
          <a:xfrm>
            <a:off x="6210192" y="3821847"/>
            <a:ext cx="3178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Salle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2ADA7AB6-722C-9B63-3890-D2BAB50339A3}"/>
              </a:ext>
            </a:extLst>
          </p:cNvPr>
          <p:cNvSpPr txBox="1"/>
          <p:nvPr/>
        </p:nvSpPr>
        <p:spPr>
          <a:xfrm>
            <a:off x="5353765" y="2949530"/>
            <a:ext cx="31782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solidFill>
                  <a:schemeClr val="bg1"/>
                </a:solidFill>
              </a:rPr>
              <a:t>Lecteur Bluetooth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9CC23177-AD04-15F1-780B-88104E753254}"/>
              </a:ext>
            </a:extLst>
          </p:cNvPr>
          <p:cNvSpPr txBox="1"/>
          <p:nvPr/>
        </p:nvSpPr>
        <p:spPr>
          <a:xfrm>
            <a:off x="5353765" y="3478996"/>
            <a:ext cx="31782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solidFill>
                  <a:schemeClr val="bg1"/>
                </a:solidFill>
              </a:rPr>
              <a:t>Lecteur RFID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F793AEE2-596E-183B-6012-4D67BF11CB79}"/>
              </a:ext>
            </a:extLst>
          </p:cNvPr>
          <p:cNvSpPr txBox="1"/>
          <p:nvPr/>
        </p:nvSpPr>
        <p:spPr>
          <a:xfrm>
            <a:off x="5476723" y="4191597"/>
            <a:ext cx="31782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solidFill>
                  <a:schemeClr val="bg1"/>
                </a:solidFill>
              </a:rPr>
              <a:t>Camera </a:t>
            </a:r>
          </a:p>
        </p:txBody>
      </p:sp>
    </p:spTree>
    <p:extLst>
      <p:ext uri="{BB962C8B-B14F-4D97-AF65-F5344CB8AC3E}">
        <p14:creationId xmlns:p14="http://schemas.microsoft.com/office/powerpoint/2010/main" val="2118823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72320B-6C98-8F43-BB51-A1C8DC23B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Diagrammes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24213D3-55DE-FC04-45CF-072B2B3275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3186" y="1388436"/>
            <a:ext cx="11375200" cy="4788527"/>
          </a:xfrm>
        </p:spPr>
        <p:txBody>
          <a:bodyPr/>
          <a:lstStyle/>
          <a:p>
            <a:r>
              <a:rPr lang="fr-FR" dirty="0"/>
              <a:t>Architecture du projet</a:t>
            </a:r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4082824-72E7-3ACA-EC01-EB9C924BC5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64" y="2009775"/>
            <a:ext cx="10695946" cy="4066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2038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61C8046-60F1-F81B-2281-CA42AF340F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00942" y="318026"/>
            <a:ext cx="11620981" cy="5858937"/>
          </a:xfrm>
        </p:spPr>
        <p:txBody>
          <a:bodyPr/>
          <a:lstStyle/>
          <a:p>
            <a:r>
              <a:rPr lang="fr-FR" dirty="0"/>
              <a:t>Diagramme de déploiement</a:t>
            </a:r>
          </a:p>
          <a:p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B7C715DA-C3E1-2F2A-F69B-FF72B30C40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746" y="681036"/>
            <a:ext cx="10984376" cy="5605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8324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pour une image  1">
            <a:extLst>
              <a:ext uri="{FF2B5EF4-FFF2-40B4-BE49-F238E27FC236}">
                <a16:creationId xmlns:a16="http://schemas.microsoft.com/office/drawing/2014/main" id="{FA283945-DC34-25C9-31D8-5678CB8A2EC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3D260B0-11FF-6B72-4583-59B773E8DC9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1CEC20E-F9D6-D5E0-8EFE-06277B8EA0B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7BC74D96-20AD-411A-6EC2-B30B1CA4C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Gestion des accès au campus</a:t>
            </a:r>
            <a:br>
              <a:rPr lang="fr-FR" dirty="0"/>
            </a:br>
            <a:endParaRPr lang="fr-FR" dirty="0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66D94BE-5775-4A54-7E6D-77B5431B251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F2FF4F9D-4655-4D6A-5ADB-8CDDE0B8D175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292B76D6-CD86-E9EB-1368-EC8B1C74C8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 rtl="0"/>
            <a:fld id="{817179DE-9BF3-494C-804F-0C7C90AC8700}" type="slidenum">
              <a:rPr lang="fr-FR" noProof="0" smtClean="0"/>
              <a:pPr algn="ctr" rtl="0"/>
              <a:t>7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1737501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E865AE-991B-8E6C-4958-77BCF27CB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Gestion des accès au campus</a:t>
            </a:r>
            <a:br>
              <a:rPr lang="fr-FR" dirty="0"/>
            </a:br>
            <a:r>
              <a:rPr lang="fr-FR" sz="2000" dirty="0"/>
              <a:t>Récupération des adresses MAC  </a:t>
            </a:r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9E83A35-1FD2-59BB-CBDE-C332CBAB87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22770"/>
            <a:ext cx="3932237" cy="381158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M5 stick utilisé comme lecteur 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Le programme permet de récupérer les adresses MAC des appareils BLE à proximité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3766C935-AA72-D632-DF9F-664EEAE4D7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4222" r="94000">
                        <a14:foregroundMark x1="5778" y1="59333" x2="5778" y2="59333"/>
                        <a14:foregroundMark x1="94000" y1="55556" x2="94000" y2="55556"/>
                        <a14:foregroundMark x1="75333" y1="48444" x2="75333" y2="48444"/>
                        <a14:foregroundMark x1="8889" y1="65556" x2="8889" y2="65556"/>
                        <a14:foregroundMark x1="4222" y1="62444" x2="4222" y2="62444"/>
                      </a14:backgroundRemoval>
                    </a14:imgEffect>
                  </a14:imgLayer>
                </a14:imgProps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10297" y="2208346"/>
            <a:ext cx="1220654" cy="1220654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103C5B29-E6F3-7053-9678-13D27864FFA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0072"/>
          <a:stretch/>
        </p:blipFill>
        <p:spPr>
          <a:xfrm>
            <a:off x="4989153" y="0"/>
            <a:ext cx="7202847" cy="6858000"/>
          </a:xfrm>
          <a:prstGeom prst="rect">
            <a:avLst/>
          </a:prstGeom>
        </p:spPr>
      </p:pic>
      <p:sp>
        <p:nvSpPr>
          <p:cNvPr id="10" name="Ellipse 9">
            <a:extLst>
              <a:ext uri="{FF2B5EF4-FFF2-40B4-BE49-F238E27FC236}">
                <a16:creationId xmlns:a16="http://schemas.microsoft.com/office/drawing/2014/main" id="{CAAC5C78-E630-573E-A43F-D1107666D747}"/>
              </a:ext>
            </a:extLst>
          </p:cNvPr>
          <p:cNvSpPr/>
          <p:nvPr/>
        </p:nvSpPr>
        <p:spPr>
          <a:xfrm>
            <a:off x="7583488" y="1488332"/>
            <a:ext cx="2825108" cy="398834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91245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E865AE-991B-8E6C-4958-77BCF27CB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Gestion des accès au campus</a:t>
            </a:r>
            <a:br>
              <a:rPr lang="fr-FR" dirty="0"/>
            </a:br>
            <a:r>
              <a:rPr lang="fr-FR" sz="2000" dirty="0"/>
              <a:t>Publication des données avec MQTT</a:t>
            </a:r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9E83A35-1FD2-59BB-CBDE-C332CBAB87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22770"/>
            <a:ext cx="3932237" cy="381158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MQTT serveur : 192.168.143.151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Topic: Campus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Port : 1883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CAAC5C78-E630-573E-A43F-D1107666D747}"/>
              </a:ext>
            </a:extLst>
          </p:cNvPr>
          <p:cNvSpPr/>
          <p:nvPr/>
        </p:nvSpPr>
        <p:spPr>
          <a:xfrm>
            <a:off x="7583488" y="2208346"/>
            <a:ext cx="1618878" cy="914233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9" name="Espace réservé pour une image  8">
            <a:extLst>
              <a:ext uri="{FF2B5EF4-FFF2-40B4-BE49-F238E27FC236}">
                <a16:creationId xmlns:a16="http://schemas.microsoft.com/office/drawing/2014/main" id="{59BC2D6D-E3B7-1549-8F37-2F65054EAF82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t="-10496" b="-10496"/>
          <a:stretch/>
        </p:blipFill>
        <p:spPr>
          <a:xfrm>
            <a:off x="5183188" y="417513"/>
            <a:ext cx="6172200" cy="5403850"/>
          </a:xfrm>
        </p:spPr>
      </p:pic>
    </p:spTree>
    <p:extLst>
      <p:ext uri="{BB962C8B-B14F-4D97-AF65-F5344CB8AC3E}">
        <p14:creationId xmlns:p14="http://schemas.microsoft.com/office/powerpoint/2010/main" val="268646977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MSFT_04_Education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B2606E"/>
      </a:accent1>
      <a:accent2>
        <a:srgbClr val="0F3955"/>
      </a:accent2>
      <a:accent3>
        <a:srgbClr val="FFC000"/>
      </a:accent3>
      <a:accent4>
        <a:srgbClr val="BF678E"/>
      </a:accent4>
      <a:accent5>
        <a:srgbClr val="731F1C"/>
      </a:accent5>
      <a:accent6>
        <a:srgbClr val="7A9E56"/>
      </a:accent6>
      <a:hlink>
        <a:srgbClr val="00B0F0"/>
      </a:hlink>
      <a:folHlink>
        <a:srgbClr val="595959"/>
      </a:folHlink>
    </a:clrScheme>
    <a:fontScheme name="MSFT_04_Education">
      <a:majorFont>
        <a:latin typeface="Corbel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1154700_TF00475556_Win32" id="{813D93FB-69AD-4A3E-BC5B-C39DEC852B11}" vid="{18E3B2DD-614A-446F-842C-C1C614AA0C6C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9B758F657B6B546A2B1F25A9054A133" ma:contentTypeVersion="2" ma:contentTypeDescription="Crée un document." ma:contentTypeScope="" ma:versionID="345806b9f831dd6ed5c15d9ed9821fb1">
  <xsd:schema xmlns:xsd="http://www.w3.org/2001/XMLSchema" xmlns:xs="http://www.w3.org/2001/XMLSchema" xmlns:p="http://schemas.microsoft.com/office/2006/metadata/properties" xmlns:ns3="88e89e40-c19a-48d0-a0b6-11184f7f918e" targetNamespace="http://schemas.microsoft.com/office/2006/metadata/properties" ma:root="true" ma:fieldsID="5384d96721a2c9fc685b12fc798eb168" ns3:_="">
    <xsd:import namespace="88e89e40-c19a-48d0-a0b6-11184f7f918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8e89e40-c19a-48d0-a0b6-11184f7f918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216BF83-BC37-4FA3-93AF-55DBFC07FBB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A042760-9A7A-479B-B4D8-612EBC1AFF18}">
  <ds:schemaRefs>
    <ds:schemaRef ds:uri="http://schemas.microsoft.com/office/2006/metadata/properties"/>
    <ds:schemaRef ds:uri="http://www.w3.org/XML/1998/namespace"/>
    <ds:schemaRef ds:uri="http://schemas.openxmlformats.org/package/2006/metadata/core-properties"/>
    <ds:schemaRef ds:uri="http://purl.org/dc/terms/"/>
    <ds:schemaRef ds:uri="http://purl.org/dc/dcmitype/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88e89e40-c19a-48d0-a0b6-11184f7f918e"/>
  </ds:schemaRefs>
</ds:datastoreItem>
</file>

<file path=customXml/itemProps3.xml><?xml version="1.0" encoding="utf-8"?>
<ds:datastoreItem xmlns:ds="http://schemas.openxmlformats.org/officeDocument/2006/customXml" ds:itemID="{0F26BBB6-F212-4F70-8A4C-78715A39EE3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8e89e40-c19a-48d0-a0b6-11184f7f918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Présentation pédagogique</Template>
  <TotalTime>1675</TotalTime>
  <Words>435</Words>
  <Application>Microsoft Office PowerPoint</Application>
  <PresentationFormat>Grand écran</PresentationFormat>
  <Paragraphs>85</Paragraphs>
  <Slides>21</Slides>
  <Notes>5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Corbel</vt:lpstr>
      <vt:lpstr>Thème Office</vt:lpstr>
      <vt:lpstr>Gestion des accès au bâtiment </vt:lpstr>
      <vt:lpstr>Sommaire</vt:lpstr>
      <vt:lpstr>Résumé du projet</vt:lpstr>
      <vt:lpstr>Résumé du projet</vt:lpstr>
      <vt:lpstr>Diagrammes</vt:lpstr>
      <vt:lpstr>Présentation PowerPoint</vt:lpstr>
      <vt:lpstr>Gestion des accès au campus </vt:lpstr>
      <vt:lpstr>Gestion des accès au campus Récupération des adresses MAC  </vt:lpstr>
      <vt:lpstr>Gestion des accès au campus Publication des données avec MQTT</vt:lpstr>
      <vt:lpstr>Gestion des accès au campus Sauvegarde des données sur la BDD</vt:lpstr>
      <vt:lpstr>Gestion des accès au campus Calcul du nombre de personnes présentes sur le campus</vt:lpstr>
      <vt:lpstr>Gestion des accès au campus Les défauts</vt:lpstr>
      <vt:lpstr>Gestion des accès au batiment </vt:lpstr>
      <vt:lpstr>Gestion des accès à la salle Récupération des paramètres biométrique  </vt:lpstr>
      <vt:lpstr>Gestion des accès à la salle Récupération des paramètres biométrique  </vt:lpstr>
      <vt:lpstr>Gestion des accès à la salle Récupération des paramètres biométrique  </vt:lpstr>
      <vt:lpstr>Gestion des accès à la salle Récupération des paramètres biométrique  </vt:lpstr>
      <vt:lpstr>Gestion des accès à la salle Les Défauts</vt:lpstr>
      <vt:lpstr>Présentation PowerPoint</vt:lpstr>
      <vt:lpstr>MERCI</vt:lpstr>
      <vt:lpstr>Personnaliser ce modèle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Gestion des accès au bâtiment</dc:title>
  <dc:creator>Ruby Pillar</dc:creator>
  <cp:lastModifiedBy>Ruby Pillar</cp:lastModifiedBy>
  <cp:revision>19</cp:revision>
  <dcterms:created xsi:type="dcterms:W3CDTF">2022-05-10T14:15:55Z</dcterms:created>
  <dcterms:modified xsi:type="dcterms:W3CDTF">2022-05-12T15:50:09Z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0x01010049B758F657B6B546A2B1F25A9054A133</vt:lpwstr>
  </property>
</Properties>
</file>