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B984-843B-43FB-B940-FDA33A0E1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D79B-E64B-4ED8-91A0-08DBEC9F0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4174-F162-4590-8313-008961AE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2A2E-80B0-47E6-AF32-A6F71A8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3D34-5728-4B52-A92E-DB3AB349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FDD6-A2CE-45C3-8706-1FDA9739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C233F-437F-420E-ACFF-BF51B4A07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7CC4-A63E-4A10-8D35-2BF10E7D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90F2-92E1-4DFB-9E7C-246E40FC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091F-0739-4B57-93A4-3E3D90DF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CB105-0D8E-4EBA-9F91-44E9D12AB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7649-EEF9-4FB2-8E5A-22FADA0F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9152-9E95-4E40-ADE6-F2563584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B2E5-8571-4CEE-AFF6-AB92919B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DB36-B803-4005-A9EF-5D6B5C1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689E-7780-4D97-8E63-38452C7B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FF33-94F2-4B63-938D-F47F4E5A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1F6A-E88B-4F57-9A6E-5DA0680F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E35E-0956-4394-B6B2-A5405CFD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6FF5-4E5E-44F9-B7E3-9CACDD14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C8D1-D312-4357-8490-36A57458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14BDF-74D4-4524-9076-1511712C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B632-10C7-41FC-BE8C-D8CDD7A9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038B-56A6-4C2B-AA4B-CF4EC6CA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FCA5-94FE-4D7E-A779-A7A41A03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4620-3EDF-48D2-B617-3906103E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36E3-B38F-4F69-8309-9C1336AC8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62F28-5C18-4D95-85AA-E6F30BC2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10F45-1E60-4B92-BCA2-3375B7B7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C4A31-F453-4540-8AB1-8EF96B14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5A43A-E6FB-4E0A-A05A-6F9C9AA1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3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9328-497A-4761-8CD3-4C860FFC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E59D9-820A-42D4-B4E4-68EF696A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1611-80C2-4576-A5B8-10403957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B8177-2EC5-4B55-A223-406C9C694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029D2-E404-475B-9016-671D76CFF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A2CCC-0F3A-499F-9D56-7AE19FED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7E0B-BBE2-4500-95F8-DC0542D7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04683-3809-49D0-9AF3-C546E967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E75-9134-4589-959C-B5135395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5C710-69DA-4D70-9250-D2D7C54E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E2B10-AED3-4346-8587-6A6FEDF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714C1-1F17-483A-B68E-FCE4CF84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6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1BE5E-D2A7-4AA4-A24C-785219D0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E7639-7D24-433B-9FE4-973E2C66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3B388-EAB2-4676-9F75-D513E49A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8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1BA-9620-4D39-AC19-1FA3C415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099B-2E16-49A6-B167-F8C48BF2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71641-C55B-43C2-A476-0E9D7CCB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F60BF-5028-43D1-8203-51F2A25E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943DA-D3A2-4059-A0D2-7212B11C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A51C-13AB-474E-AD1C-650B0412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9F1F-4DBF-4526-8BB1-CBF540B5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C4187-EE2C-4DC9-92A3-48B6B2F80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1F94D-DBBA-4839-AD2E-4DE3E9CFF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2392C-9B8F-4712-AFA1-F4058F67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1742F-71A6-45C5-9AA4-12FD0960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C0A70-860B-4ECE-AF69-87D737AA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BE4C6-B724-45B4-A644-21E3F328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8D25A-C831-486C-87E6-811717A6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37D0-44AE-47ED-8F57-C77C3BCB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D4A7-ECA1-4161-B219-FC50A6BC2CF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88BC-0EFE-4939-98D9-0AB0D180E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F9B6-237B-46D1-96AB-8ACB57EC7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6F60-6D5C-44C7-A32A-9F083FD0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2C09-DEAA-4202-9F26-BC84A9251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Eden Plant Density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AAA9-2B5A-454C-9693-B71F097F2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S.F. Jones 05.25.2022</a:t>
            </a:r>
          </a:p>
        </p:txBody>
      </p:sp>
    </p:spTree>
    <p:extLst>
      <p:ext uri="{BB962C8B-B14F-4D97-AF65-F5344CB8AC3E}">
        <p14:creationId xmlns:p14="http://schemas.microsoft.com/office/powerpoint/2010/main" val="37443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2099401"/>
          </a:xfrm>
        </p:spPr>
        <p:txBody>
          <a:bodyPr>
            <a:normAutofit/>
          </a:bodyPr>
          <a:lstStyle/>
          <a:p>
            <a:r>
              <a:rPr lang="en-US" dirty="0"/>
              <a:t>Frontal area</a:t>
            </a:r>
            <a:br>
              <a:rPr lang="en-US" dirty="0"/>
            </a:br>
            <a:r>
              <a:rPr lang="en-US" dirty="0"/>
              <a:t>15-20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9F91-EDEE-4D93-8BD4-3DA09666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9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2099401"/>
          </a:xfrm>
        </p:spPr>
        <p:txBody>
          <a:bodyPr>
            <a:normAutofit/>
          </a:bodyPr>
          <a:lstStyle/>
          <a:p>
            <a:r>
              <a:rPr lang="en-US" dirty="0"/>
              <a:t>Elevation</a:t>
            </a:r>
            <a:br>
              <a:rPr lang="en-US" dirty="0"/>
            </a:br>
            <a:r>
              <a:rPr lang="en-US" dirty="0"/>
              <a:t>NAVD88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9F91-EDEE-4D93-8BD4-3DA09666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5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2099401"/>
          </a:xfrm>
        </p:spPr>
        <p:txBody>
          <a:bodyPr>
            <a:normAutofit/>
          </a:bodyPr>
          <a:lstStyle/>
          <a:p>
            <a:r>
              <a:rPr lang="en-US" dirty="0"/>
              <a:t>Elevation</a:t>
            </a:r>
            <a:br>
              <a:rPr lang="en-US" dirty="0"/>
            </a:br>
            <a:r>
              <a:rPr lang="en-US" dirty="0"/>
              <a:t>NAVD88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9F91-EDEE-4D93-8BD4-3DA09666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6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2099401"/>
          </a:xfrm>
        </p:spPr>
        <p:txBody>
          <a:bodyPr>
            <a:normAutofit/>
          </a:bodyPr>
          <a:lstStyle/>
          <a:p>
            <a:r>
              <a:rPr lang="en-US" dirty="0"/>
              <a:t>Ave </a:t>
            </a:r>
            <a:br>
              <a:rPr lang="en-US" dirty="0"/>
            </a:br>
            <a:r>
              <a:rPr lang="en-US" dirty="0"/>
              <a:t>height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9F91-EDEE-4D93-8BD4-3DA09666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3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2099401"/>
          </a:xfrm>
        </p:spPr>
        <p:txBody>
          <a:bodyPr>
            <a:normAutofit/>
          </a:bodyPr>
          <a:lstStyle/>
          <a:p>
            <a:r>
              <a:rPr lang="en-US" dirty="0"/>
              <a:t>% Cover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9F91-EDEE-4D93-8BD4-3DA09666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ADB1-3A50-40F2-895B-701C88B8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C5A7-1304-4817-B859-27C57291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Seasons combined- not strong patterns across seasons in perennial pickleweed</a:t>
            </a:r>
          </a:p>
          <a:p>
            <a:r>
              <a:rPr lang="en-US" dirty="0"/>
              <a:t>Points = mean (n=3 transects) +/- standard error (</a:t>
            </a:r>
            <a:r>
              <a:rPr lang="en-US" dirty="0" err="1"/>
              <a:t>st.</a:t>
            </a:r>
            <a:r>
              <a:rPr lang="en-US" dirty="0"/>
              <a:t> dev / sqrt(3))</a:t>
            </a:r>
          </a:p>
        </p:txBody>
      </p:sp>
    </p:spTree>
    <p:extLst>
      <p:ext uri="{BB962C8B-B14F-4D97-AF65-F5344CB8AC3E}">
        <p14:creationId xmlns:p14="http://schemas.microsoft.com/office/powerpoint/2010/main" val="1484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1325563"/>
          </a:xfrm>
        </p:spPr>
        <p:txBody>
          <a:bodyPr/>
          <a:lstStyle/>
          <a:p>
            <a:r>
              <a:rPr lang="en-US" dirty="0"/>
              <a:t>Calculated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651BF-0179-477C-9E45-80F728866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00" y="135525"/>
            <a:ext cx="8782600" cy="65869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90B108-3A2A-4243-851F-986B2304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9AEE7-6FE6-46F0-84E2-37957BC6A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00" y="135525"/>
            <a:ext cx="8782600" cy="658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1325563"/>
          </a:xfrm>
        </p:spPr>
        <p:txBody>
          <a:bodyPr/>
          <a:lstStyle/>
          <a:p>
            <a:r>
              <a:rPr lang="en-US" dirty="0"/>
              <a:t>Calculated volume</a:t>
            </a:r>
          </a:p>
        </p:txBody>
      </p:sp>
    </p:spTree>
    <p:extLst>
      <p:ext uri="{BB962C8B-B14F-4D97-AF65-F5344CB8AC3E}">
        <p14:creationId xmlns:p14="http://schemas.microsoft.com/office/powerpoint/2010/main" val="416548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1325563"/>
          </a:xfrm>
        </p:spPr>
        <p:txBody>
          <a:bodyPr/>
          <a:lstStyle/>
          <a:p>
            <a:r>
              <a:rPr lang="en-US" dirty="0"/>
              <a:t>Frontal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AB602-E1F2-459D-BF16-0CD2775C9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39" y="14364"/>
            <a:ext cx="9037761" cy="67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1325563"/>
          </a:xfrm>
        </p:spPr>
        <p:txBody>
          <a:bodyPr/>
          <a:lstStyle/>
          <a:p>
            <a:r>
              <a:rPr lang="en-US" dirty="0"/>
              <a:t>Frontal 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9F91-EDEE-4D93-8BD4-3DA09666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9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2099401"/>
          </a:xfrm>
        </p:spPr>
        <p:txBody>
          <a:bodyPr>
            <a:normAutofit/>
          </a:bodyPr>
          <a:lstStyle/>
          <a:p>
            <a:r>
              <a:rPr lang="en-US" dirty="0"/>
              <a:t>Frontal area</a:t>
            </a:r>
            <a:br>
              <a:rPr lang="en-US" dirty="0"/>
            </a:br>
            <a:r>
              <a:rPr lang="en-US" dirty="0"/>
              <a:t>0-5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9F91-EDEE-4D93-8BD4-3DA09666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3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2099401"/>
          </a:xfrm>
        </p:spPr>
        <p:txBody>
          <a:bodyPr>
            <a:normAutofit/>
          </a:bodyPr>
          <a:lstStyle/>
          <a:p>
            <a:r>
              <a:rPr lang="en-US" dirty="0"/>
              <a:t>Frontal area</a:t>
            </a:r>
            <a:br>
              <a:rPr lang="en-US" dirty="0"/>
            </a:br>
            <a:r>
              <a:rPr lang="en-US" dirty="0"/>
              <a:t>5-10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9F91-EDEE-4D93-8BD4-3DA09666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0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804-790A-4881-880A-59362853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2099401"/>
          </a:xfrm>
        </p:spPr>
        <p:txBody>
          <a:bodyPr>
            <a:normAutofit/>
          </a:bodyPr>
          <a:lstStyle/>
          <a:p>
            <a:r>
              <a:rPr lang="en-US" dirty="0"/>
              <a:t>Frontal area</a:t>
            </a:r>
            <a:br>
              <a:rPr lang="en-US" dirty="0"/>
            </a:br>
            <a:r>
              <a:rPr lang="en-US" dirty="0"/>
              <a:t>10-15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09F91-EDEE-4D93-8BD4-3DA09666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5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FD3C86C3539749919995B4E08BEBE9" ma:contentTypeVersion="14" ma:contentTypeDescription="Create a new document." ma:contentTypeScope="" ma:versionID="93ff93729d37a39f1847aa23c5b4f5af">
  <xsd:schema xmlns:xsd="http://www.w3.org/2001/XMLSchema" xmlns:xs="http://www.w3.org/2001/XMLSchema" xmlns:p="http://schemas.microsoft.com/office/2006/metadata/properties" xmlns:ns2="cd09c61f-e87d-486a-9d21-14668acdf008" xmlns:ns3="7756f87c-5cfc-4675-a827-0a19f1b8c8d6" xmlns:ns4="31062a0d-ede8-4112-b4bb-00a9c1bc8e16" targetNamespace="http://schemas.microsoft.com/office/2006/metadata/properties" ma:root="true" ma:fieldsID="6b73135caaccb035db496df3f9a748e2" ns2:_="" ns3:_="" ns4:_="">
    <xsd:import namespace="cd09c61f-e87d-486a-9d21-14668acdf008"/>
    <xsd:import namespace="7756f87c-5cfc-4675-a827-0a19f1b8c8d6"/>
    <xsd:import namespace="31062a0d-ede8-4112-b4bb-00a9c1bc8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9c61f-e87d-486a-9d21-14668acdf0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6f87c-5cfc-4675-a827-0a19f1b8c8d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62a0d-ede8-4112-b4bb-00a9c1bc8e16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214ab73c-1412-4c5b-80bb-15acb08c4eb0}" ma:internalName="TaxCatchAll" ma:showField="CatchAllData" ma:web="7756f87c-5cfc-4675-a827-0a19f1b8c8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09c61f-e87d-486a-9d21-14668acdf008">
      <Terms xmlns="http://schemas.microsoft.com/office/infopath/2007/PartnerControls"/>
    </lcf76f155ced4ddcb4097134ff3c332f>
    <TaxCatchAll xmlns="31062a0d-ede8-4112-b4bb-00a9c1bc8e16" xsi:nil="true"/>
  </documentManagement>
</p:properties>
</file>

<file path=customXml/itemProps1.xml><?xml version="1.0" encoding="utf-8"?>
<ds:datastoreItem xmlns:ds="http://schemas.openxmlformats.org/officeDocument/2006/customXml" ds:itemID="{C443B810-9D81-4B7B-9593-A03EC1ACAC05}"/>
</file>

<file path=customXml/itemProps2.xml><?xml version="1.0" encoding="utf-8"?>
<ds:datastoreItem xmlns:ds="http://schemas.openxmlformats.org/officeDocument/2006/customXml" ds:itemID="{9CA93CDA-C347-43F5-BEF2-DD21669317D4}"/>
</file>

<file path=customXml/itemProps3.xml><?xml version="1.0" encoding="utf-8"?>
<ds:datastoreItem xmlns:ds="http://schemas.openxmlformats.org/officeDocument/2006/customXml" ds:itemID="{8DD02A86-80F3-46B1-96F5-E1C6FAF368CB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80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Eden Plant Density Update</vt:lpstr>
      <vt:lpstr>PowerPoint Presentation</vt:lpstr>
      <vt:lpstr>Calculated volume</vt:lpstr>
      <vt:lpstr>Calculated volume</vt:lpstr>
      <vt:lpstr>Frontal area</vt:lpstr>
      <vt:lpstr>Frontal area</vt:lpstr>
      <vt:lpstr>Frontal area 0-5 cm</vt:lpstr>
      <vt:lpstr>Frontal area 5-10 cm</vt:lpstr>
      <vt:lpstr>Frontal area 10-15 cm</vt:lpstr>
      <vt:lpstr>Frontal area 15-20 cm</vt:lpstr>
      <vt:lpstr>Elevation NAVD88</vt:lpstr>
      <vt:lpstr>Elevation NAVD88</vt:lpstr>
      <vt:lpstr>Ave  height</vt:lpstr>
      <vt:lpstr>%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 Plant Density Update</dc:title>
  <dc:creator>Jones, Scott F</dc:creator>
  <cp:lastModifiedBy>Jones, Scott F</cp:lastModifiedBy>
  <cp:revision>7</cp:revision>
  <dcterms:created xsi:type="dcterms:W3CDTF">2022-05-25T17:00:40Z</dcterms:created>
  <dcterms:modified xsi:type="dcterms:W3CDTF">2022-06-16T23:13:24Z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0x01010080FD3C86C3539749919995B4E08BEBE9</vt:lpwstr>
  </property>
</Properties>
</file>