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D6CA7-BA03-46B5-BA42-9D5E43DC99B7}" v="55" dt="2023-03-14T19:56:3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Erich Sebastien Georges" userId="cab2263b4a2db191" providerId="LiveId" clId="{51ED6CA7-BA03-46B5-BA42-9D5E43DC99B7}"/>
    <pc:docChg chg="modSld">
      <pc:chgData name="Alexandre Erich Sebastien Georges" userId="cab2263b4a2db191" providerId="LiveId" clId="{51ED6CA7-BA03-46B5-BA42-9D5E43DC99B7}" dt="2023-03-14T19:56:30.491" v="54" actId="20577"/>
      <pc:docMkLst>
        <pc:docMk/>
      </pc:docMkLst>
      <pc:sldChg chg="modSp mod">
        <pc:chgData name="Alexandre Erich Sebastien Georges" userId="cab2263b4a2db191" providerId="LiveId" clId="{51ED6CA7-BA03-46B5-BA42-9D5E43DC99B7}" dt="2023-03-14T19:56:30.491" v="54" actId="20577"/>
        <pc:sldMkLst>
          <pc:docMk/>
          <pc:sldMk cId="737574081" sldId="262"/>
        </pc:sldMkLst>
        <pc:spChg chg="mod">
          <ac:chgData name="Alexandre Erich Sebastien Georges" userId="cab2263b4a2db191" providerId="LiveId" clId="{51ED6CA7-BA03-46B5-BA42-9D5E43DC99B7}" dt="2023-03-14T19:56:30.491" v="54" actId="20577"/>
          <ac:spMkLst>
            <pc:docMk/>
            <pc:sldMk cId="737574081" sldId="262"/>
            <ac:spMk id="2" creationId="{97367A14-EB41-7340-F7FB-769F4B523A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44B-EFAE-4323-93A0-D03E69196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2952D-4DE9-4F71-528B-238E88B2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8567-739F-0576-4FAB-629B74B8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3AA4-EFCB-883E-C2F0-434D3ED8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6484-5B5E-94A7-76D4-1D61F3F3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669E-0AB6-8F84-0E62-F8A0CC81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9768-A29B-5F52-8482-C44AE71A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6FC4-0CB9-B404-206C-4899D80F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710F-4036-F495-A50F-13D464E0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5628-12FA-793A-3220-BBCD4616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C38C3-7EB0-D383-6670-C75BE3A84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A4169-E57D-05B2-8DF7-01B235E90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15C3-D9A0-6A29-A9C1-DAFFE125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4280-B0C6-3602-7DB0-B118889B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721-720F-25A9-5AC7-243B2DC5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7CCA-AED8-319B-568E-F822C690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6398-F35E-9205-DCDD-BFCA3415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1AA4-870E-E708-1AF7-03919151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4AFC-2E7C-1742-0090-9D465D22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C264-2E92-A3B9-64E3-007B3CF1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AB85-772E-77F3-9846-7D6D54CC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647B-7045-1AC7-21EE-D59B9BCA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145C-C83F-A77C-E77B-238ABF90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7166-2E9C-1040-9E69-F184819A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F8ED-AAD0-3CA9-9E09-29439D5E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182-99D6-DC35-D834-AAAB587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77BC-CDEE-E53F-8315-77E91B18D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F9EA-7CEA-9CF5-277F-3EC3F9BA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AAEB3-6B5B-19E5-4ACB-A7A9CEAC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AD1C-95FF-3AD0-37D3-B043D60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BA92-063D-ABBC-92E1-A1D87EA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0427-0AEE-40E9-6094-39BBD412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C9AC-3E0E-9B1E-8B44-C850835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E244-7C59-8207-852B-67E3E322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DB1D5-D1D2-3ACF-4FCA-68ACB20D1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2BF9-3AB0-7B5C-B4BE-9B9B3EB77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2DAEF-6E69-D7E4-E89A-BE093164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7B9BD-A31C-202A-E48E-F8D7329C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F0205-1727-568B-5D01-8442CA4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6D92-E62B-7BB1-497A-7CD8114C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4344B-6FA0-B254-845B-BDAD2E92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81C2B-4C05-D28B-64D4-C61EBB07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11072-1589-84AB-A992-C8A900CC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171ED-02FD-F2C8-D377-A6624D5B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9267E-B4EF-6BBB-3A19-59A9CF5B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977D-517F-CAC1-637E-CD99AE9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3E4F-040B-74B5-3C5F-1E49179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045F-1417-6525-CB16-967E429E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928C7-2AFD-033D-9895-1174A266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3741-3362-046E-BBEE-19D5E3C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1B5E-EE1F-2D27-3594-086E5721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5DFE-1EE2-B60A-C688-F47CE6DA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3E6D-BD82-742C-73D0-F7BF2C12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EC81F-51B5-7CB6-7A98-E46D595F7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2EF19-1F51-1609-1C00-BE87A07E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00E9-CA1E-F2D7-F45F-6B13899C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5AB8-2FDD-6232-59E1-01F5ED13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3ED4-BB84-B4A0-6284-CA725C36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900EB-2841-5691-E77F-BF7FB4E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0D20-49D0-9BC9-8EAF-A1BA34C7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346E-9341-91CE-B6BB-589BB3708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83B7-B6B8-45CC-A8FA-6C3D1A1C86B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2731-FBEB-F7E7-8382-94FBFE17A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C02D-5F7B-1F1D-8543-FB869F7A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22A3-3712-4D94-9226-0077AECD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BBEFD-E26A-A427-A110-D6176ED56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USGS Project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42239-6A6F-DA02-75E9-62F67584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Alexandre E. S. Georges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UC Berkeley – Civil and Environmental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4883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Creek x1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C08C9BC-85B8-13ED-EF3A-7796EA1C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Creek x2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98F58AA6-0B27-EF9B-3BE9-D82DFABC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Creek x4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A2F45BE-5E5D-5761-4A53-32E3249F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4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Interior x0.25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157A356-7D55-7C10-2469-13A4757D0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Interior x0.5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3DA5ACD9-55BE-ECC0-B07F-8A95F30F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Interior x1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0BEE1FA-1838-E0D9-CF54-0A0AB482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Interior x2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BB1A6EB-B6E1-E752-3465-D48BEC5E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Interior x4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8BEB287-58B3-B116-E520-A3E156539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8148-6AA2-8B3C-87B8-4E35BE64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Unstable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4D4E-3C59-B570-5422-F5F78185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varying parameters are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Pressure Gradient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0.25x: 0.00000025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0.5x : 0.0000005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1x : 0.000001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2x : 0.000002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4x : 0.000004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Alpha Coefficient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0.9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Bay x0.25</a:t>
            </a:r>
          </a:p>
        </p:txBody>
      </p:sp>
      <p:pic>
        <p:nvPicPr>
          <p:cNvPr id="36" name="Content Placeholder 35" descr="Chart&#10;&#10;Description automatically generated">
            <a:extLst>
              <a:ext uri="{FF2B5EF4-FFF2-40B4-BE49-F238E27FC236}">
                <a16:creationId xmlns:a16="http://schemas.microsoft.com/office/drawing/2014/main" id="{5B226FD9-FA5F-CC05-562E-86049861A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32" y="492573"/>
            <a:ext cx="53515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Bay x0.5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B6F12EAE-EDF3-639B-B1D3-0D515B8F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7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Bay x1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8D98DD5D-25DC-44F0-F48D-13222C8E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32" y="492573"/>
            <a:ext cx="53515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Bay x2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D464C91-5C2B-56BD-6311-43C51156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Bay x4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61A614B-CBEC-8669-3604-BE3244955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83" y="492573"/>
            <a:ext cx="53368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Creek x0.25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DEE6158D-6082-6F18-64FF-0AE0B8B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7A14-EB41-7340-F7FB-769F4B52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Unstable Runs – Creek x0.5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E0B5C94-D9CE-E869-17F5-9C0EA513E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85" y="492573"/>
            <a:ext cx="5307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USGS Project Figures</vt:lpstr>
      <vt:lpstr>Unstable Runs</vt:lpstr>
      <vt:lpstr>Unstable Runs – Bay x0.25</vt:lpstr>
      <vt:lpstr>Unstable Runs – Bay x0.5</vt:lpstr>
      <vt:lpstr>Unstable Runs – Bay x1</vt:lpstr>
      <vt:lpstr>Unstable Runs – Bay x2</vt:lpstr>
      <vt:lpstr>Unstable Runs – Bay x4</vt:lpstr>
      <vt:lpstr>Unstable Runs – Creek x0.25</vt:lpstr>
      <vt:lpstr>Unstable Runs – Creek x0.5</vt:lpstr>
      <vt:lpstr>Unstable Runs – Creek x1</vt:lpstr>
      <vt:lpstr>Unstable Runs – Creek x2</vt:lpstr>
      <vt:lpstr>Unstable Runs – Creek x4</vt:lpstr>
      <vt:lpstr>Unstable Runs – Interior x0.25</vt:lpstr>
      <vt:lpstr>Unstable Runs – Interior x0.5</vt:lpstr>
      <vt:lpstr>Unstable Runs – Interior x1</vt:lpstr>
      <vt:lpstr>Unstable Runs – Interior x2</vt:lpstr>
      <vt:lpstr>Unstable Runs – Interior x4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USGS Project Figures</dc:title>
  <dc:creator>Alexandre Erich Sebastien Georges</dc:creator>
  <cp:revision>1</cp:revision>
  <dcterms:created xsi:type="dcterms:W3CDTF">2023-03-13T19:11:48Z</dcterms:created>
  <dcterms:modified xsi:type="dcterms:W3CDTF">2023-03-14T19:57:13Z</dcterms:modified>
</cp:coreProperties>
</file>