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A085-563B-409C-ACF8-980AC748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Boulder Dash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00E32-2EE7-4AAE-9828-9AA8975D2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Alexandre Tavernier – Bruno Doucet – Thomas </a:t>
            </a:r>
            <a:r>
              <a:rPr lang="en-US" dirty="0" err="1"/>
              <a:t>Charpentier</a:t>
            </a:r>
            <a:r>
              <a:rPr lang="en-US" dirty="0"/>
              <a:t> – Philippe </a:t>
            </a:r>
            <a:r>
              <a:rPr lang="en-US" dirty="0" err="1"/>
              <a:t>Burlet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D63A-0491-4BBA-A260-30215E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D1B59-A0D9-49E2-ACF6-E2E7B47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Boulder Dash</a:t>
            </a:r>
          </a:p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636753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24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Brin</vt:lpstr>
      <vt:lpstr>Boulder Dash Java Project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dc:creator>Bruno Doucet</dc:creator>
  <cp:lastModifiedBy>Bruno Doucet</cp:lastModifiedBy>
  <cp:revision>8</cp:revision>
  <dcterms:created xsi:type="dcterms:W3CDTF">2017-06-24T07:28:47Z</dcterms:created>
  <dcterms:modified xsi:type="dcterms:W3CDTF">2017-06-24T07:57:39Z</dcterms:modified>
</cp:coreProperties>
</file>