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2D25-3641-460A-910E-9A66874189C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0881-0012-4052-92B3-179348F74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2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F0881-0012-4052-92B3-179348F742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2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91" y="136168"/>
            <a:ext cx="2193067" cy="1146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8915400" cy="377762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6" name="Image 5" descr="Une image contenant texte&#10;&#10;Description générée avec un niveau de confiance très élevé">
            <a:extLst>
              <a:ext uri="{FF2B5EF4-FFF2-40B4-BE49-F238E27FC236}">
                <a16:creationId xmlns="" xmlns:a16="http://schemas.microsoft.com/office/drawing/2014/main" id="{7BC199B3-29C8-4EF1-8426-7EF96C16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88" y="1099271"/>
            <a:ext cx="3499601" cy="48119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D4DC50-378B-428A-AAC3-61881E6B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Dash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0FF578C-9D68-4770-9A5A-75F7756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released in 1984 for the Atari 8bit</a:t>
            </a:r>
          </a:p>
          <a:p>
            <a:r>
              <a:rPr lang="en-US" dirty="0"/>
              <a:t>Create by First Star Software</a:t>
            </a:r>
          </a:p>
          <a:p>
            <a:endParaRPr lang="en-US" dirty="0"/>
          </a:p>
          <a:p>
            <a:r>
              <a:rPr lang="en-US" dirty="0"/>
              <a:t>Main character : Rockford</a:t>
            </a:r>
          </a:p>
          <a:p>
            <a:endParaRPr lang="en-US" dirty="0"/>
          </a:p>
          <a:p>
            <a:r>
              <a:rPr lang="en-US" dirty="0"/>
              <a:t>Official remake in 2014 for iOS and Android</a:t>
            </a:r>
          </a:p>
          <a:p>
            <a:r>
              <a:rPr lang="en-US" dirty="0"/>
              <a:t>2016 release on PC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0442A32-DAAA-4689-A4EC-0B45008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F89B193-AE89-461B-A710-2C5592FC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:</a:t>
            </a:r>
          </a:p>
          <a:p>
            <a:pPr lvl="1"/>
            <a:r>
              <a:rPr lang="en-US" dirty="0"/>
              <a:t>Control Rockford with the arrow</a:t>
            </a:r>
          </a:p>
          <a:p>
            <a:pPr lvl="1"/>
            <a:r>
              <a:rPr lang="en-US" dirty="0"/>
              <a:t>Dig the dirt</a:t>
            </a:r>
          </a:p>
          <a:p>
            <a:pPr lvl="1"/>
            <a:r>
              <a:rPr lang="en-US" dirty="0"/>
              <a:t>Push the boulder</a:t>
            </a:r>
          </a:p>
          <a:p>
            <a:pPr lvl="1"/>
            <a:r>
              <a:rPr lang="en-US" dirty="0"/>
              <a:t>Take the diamond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diamonds are taken the exit is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player is hit by a boulder or an enemy is dead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4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1704B23-F8BC-4353-A45B-AC74C4D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317497-43EA-45CC-B768-F6E39850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de game while using package to clean the folder</a:t>
            </a:r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0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748F9FD-8DE7-4AEE-A623-17E882E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A3A47D0-588D-4B9F-86C5-3BF878A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Controller is for getting the control</a:t>
            </a:r>
          </a:p>
          <a:p>
            <a:endParaRPr lang="en-US" dirty="0"/>
          </a:p>
          <a:p>
            <a:r>
              <a:rPr lang="en-US" dirty="0"/>
              <a:t>The view print the game</a:t>
            </a:r>
          </a:p>
          <a:p>
            <a:endParaRPr lang="en-US" dirty="0"/>
          </a:p>
          <a:p>
            <a:r>
              <a:rPr lang="en-US" dirty="0"/>
              <a:t>Model link the controller and the view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E04A490-41A4-4228-965E-B0225D94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C5C6164-A2F6-4867-89A7-C887C44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4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04AC48-3D9E-4CF5-8775-B24A74F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E9949E-5768-4752-A5FE-907A1DA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at 80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Kill player</a:t>
            </a:r>
          </a:p>
          <a:p>
            <a:pPr lvl="1"/>
            <a:r>
              <a:rPr lang="en-US" dirty="0" smtClean="0"/>
              <a:t>Kill enemy</a:t>
            </a:r>
          </a:p>
          <a:p>
            <a:pPr lvl="1"/>
            <a:r>
              <a:rPr lang="en-US" dirty="0" smtClean="0"/>
              <a:t>Refresh the view</a:t>
            </a:r>
            <a:endParaRPr lang="en-US" dirty="0" smtClean="0"/>
          </a:p>
          <a:p>
            <a:r>
              <a:rPr lang="en-US" dirty="0" smtClean="0"/>
              <a:t>Architecture </a:t>
            </a:r>
            <a:r>
              <a:rPr lang="en-US" dirty="0" smtClean="0"/>
              <a:t>review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87" y="5840626"/>
            <a:ext cx="1639432" cy="856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156</Words>
  <Application>Microsoft Office PowerPoint</Application>
  <PresentationFormat>Grand écran</PresentationFormat>
  <Paragraphs>63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Boulder Dash Java Project</vt:lpstr>
      <vt:lpstr>Summary</vt:lpstr>
      <vt:lpstr>Boulder Dash</vt:lpstr>
      <vt:lpstr>Features</vt:lpstr>
      <vt:lpstr>Organization</vt:lpstr>
      <vt:lpstr>How it works </vt:lpstr>
      <vt:lpstr>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war boy</cp:lastModifiedBy>
  <cp:revision>45</cp:revision>
  <dcterms:created xsi:type="dcterms:W3CDTF">2017-06-24T07:28:47Z</dcterms:created>
  <dcterms:modified xsi:type="dcterms:W3CDTF">2017-06-26T07:48:25Z</dcterms:modified>
</cp:coreProperties>
</file>