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A085-563B-409C-ACF8-980AC748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Boulder Dash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100E32-2EE7-4AAE-9828-9AA8975D2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Alexandre Tavernier – Bruno Doucet – Thomas </a:t>
            </a:r>
            <a:r>
              <a:rPr lang="en-US" dirty="0" err="1"/>
              <a:t>Charpentier</a:t>
            </a:r>
            <a:r>
              <a:rPr lang="en-US" dirty="0"/>
              <a:t> – Philippe </a:t>
            </a:r>
            <a:r>
              <a:rPr lang="en-US" dirty="0" err="1"/>
              <a:t>Burlet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4D63A-0491-4BBA-A260-30215E1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D1B59-A0D9-49E2-ACF6-E2E7B47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Boulder Dash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r>
              <a:rPr lang="en-US" dirty="0"/>
              <a:t>How it works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6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7BC199B3-29C8-4EF1-8426-7EF96C16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099271"/>
            <a:ext cx="3499601" cy="48119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636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4DC50-378B-428A-AAC3-61881E6B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Dash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F578C-9D68-4770-9A5A-75F7756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released in 1984 for the Atari 8bit</a:t>
            </a:r>
          </a:p>
          <a:p>
            <a:r>
              <a:rPr lang="en-US" dirty="0"/>
              <a:t>Create by First Star Software</a:t>
            </a:r>
          </a:p>
          <a:p>
            <a:endParaRPr lang="en-US" dirty="0"/>
          </a:p>
          <a:p>
            <a:r>
              <a:rPr lang="en-US" dirty="0"/>
              <a:t>Main character : Rockford</a:t>
            </a:r>
          </a:p>
          <a:p>
            <a:endParaRPr lang="en-US" dirty="0"/>
          </a:p>
          <a:p>
            <a:r>
              <a:rPr lang="en-US" dirty="0"/>
              <a:t>Official remake in 2014 for iOS and Android</a:t>
            </a:r>
          </a:p>
          <a:p>
            <a:r>
              <a:rPr lang="en-US" dirty="0"/>
              <a:t>2016 release on PC</a:t>
            </a:r>
          </a:p>
        </p:txBody>
      </p:sp>
    </p:spTree>
    <p:extLst>
      <p:ext uri="{BB962C8B-B14F-4D97-AF65-F5344CB8AC3E}">
        <p14:creationId xmlns:p14="http://schemas.microsoft.com/office/powerpoint/2010/main" val="32601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42A32-DAAA-4689-A4EC-0B45008B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9B193-AE89-461B-A710-2C5592FC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:</a:t>
            </a:r>
          </a:p>
          <a:p>
            <a:pPr lvl="1"/>
            <a:r>
              <a:rPr lang="en-US" dirty="0"/>
              <a:t>Control Rockford with the arrow</a:t>
            </a:r>
          </a:p>
          <a:p>
            <a:pPr lvl="1"/>
            <a:r>
              <a:rPr lang="en-US" dirty="0"/>
              <a:t>Dig the dirt</a:t>
            </a:r>
          </a:p>
          <a:p>
            <a:pPr lvl="1"/>
            <a:r>
              <a:rPr lang="en-US" dirty="0"/>
              <a:t>Push the boulder</a:t>
            </a:r>
          </a:p>
          <a:p>
            <a:pPr lvl="1"/>
            <a:r>
              <a:rPr lang="en-US" dirty="0"/>
              <a:t>Take the diamond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all diamonds are taken the exit is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player is hit by a boulder or an enemy is dead</a:t>
            </a:r>
          </a:p>
        </p:txBody>
      </p:sp>
    </p:spTree>
    <p:extLst>
      <p:ext uri="{BB962C8B-B14F-4D97-AF65-F5344CB8AC3E}">
        <p14:creationId xmlns:p14="http://schemas.microsoft.com/office/powerpoint/2010/main" val="179244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04B23-F8BC-4353-A45B-AC74C4D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17497-43EA-45CC-B768-F6E39850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 </a:t>
            </a:r>
          </a:p>
          <a:p>
            <a:pPr lvl="1"/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MVC :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8F9FD-8DE7-4AEE-A623-17E882E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A47D0-588D-4B9F-86C5-3BF878A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483</TotalTime>
  <Words>103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Boulder Dash Java Project</vt:lpstr>
      <vt:lpstr>Summary</vt:lpstr>
      <vt:lpstr>Boulder Dash</vt:lpstr>
      <vt:lpstr>Features</vt:lpstr>
      <vt:lpstr>Organization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 Java Project</dc:title>
  <dc:creator>Bruno Doucet</dc:creator>
  <cp:lastModifiedBy>Bruno Doucet</cp:lastModifiedBy>
  <cp:revision>27</cp:revision>
  <dcterms:created xsi:type="dcterms:W3CDTF">2017-06-24T07:28:47Z</dcterms:created>
  <dcterms:modified xsi:type="dcterms:W3CDTF">2017-06-24T15:32:26Z</dcterms:modified>
</cp:coreProperties>
</file>