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16/12/2019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16/12/2019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lexandre-verept.shinyapps.io/AirIQ_Showc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sen.fr/HairIQ/Projet/QualiteAir.php" TargetMode="External"/><Relationship Id="rId2" Type="http://schemas.openxmlformats.org/officeDocument/2006/relationships/hyperlink" Target="https://github.com/AlexandreVerept/Projet-AirI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Projet </a:t>
            </a:r>
            <a:r>
              <a:rPr lang="fr-FR" sz="5400" dirty="0" err="1">
                <a:latin typeface="Rockwell" panose="02060603020205020403" pitchFamily="18" charset="0"/>
              </a:rPr>
              <a:t>airiq</a:t>
            </a:r>
            <a:endParaRPr lang="fr-FR" sz="5400" dirty="0"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</a:t>
            </a:r>
            <a:r>
              <a:rPr lang="fr-F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boulanouar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Maxime </a:t>
            </a:r>
            <a:r>
              <a:rPr lang="fr-F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thoor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Alexandre </a:t>
            </a:r>
            <a:r>
              <a:rPr lang="fr-F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verept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2278-A6B7-457C-BB5B-E78B30A5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579B6-F72F-4CD9-A269-72152D47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https://alexandre-verept.shinyapps.io/AirIQ_Showcase/</a:t>
            </a:r>
            <a:endParaRPr lang="fr-FR" dirty="0">
              <a:solidFill>
                <a:schemeClr val="tx1">
                  <a:lumMod val="9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2E3A2-A429-4F66-BF9C-EC95C1F4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8" y="2768362"/>
            <a:ext cx="5149815" cy="25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D792F08-8D9C-4FA9-A5F2-91C1484A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62" y="2759652"/>
            <a:ext cx="5149815" cy="25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A03A2-95E3-4B10-A3A9-E9FAF0EC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C6375C-90DD-46A0-AD3A-01FE35BA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36" y="1839074"/>
            <a:ext cx="8662951" cy="42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9AB38-167A-4C2A-AFBE-97EEB54F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La LSTM (long short </a:t>
            </a:r>
            <a:r>
              <a:rPr lang="fr-FR" dirty="0" err="1"/>
              <a:t>term</a:t>
            </a:r>
            <a:r>
              <a:rPr lang="fr-FR" dirty="0"/>
              <a:t> memory)</a:t>
            </a:r>
          </a:p>
        </p:txBody>
      </p:sp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82D74E32-4452-41A1-BB59-342A971E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54" y="2547990"/>
            <a:ext cx="8446691" cy="31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4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12BD2-361D-40F2-91D3-193D3C0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données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256D80-E500-4D40-86F5-20C69483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60" y="1943933"/>
            <a:ext cx="3386416" cy="417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Ã©tÃ©o-France â WikipÃ©dia">
            <a:extLst>
              <a:ext uri="{FF2B5EF4-FFF2-40B4-BE49-F238E27FC236}">
                <a16:creationId xmlns:a16="http://schemas.microsoft.com/office/drawing/2014/main" id="{BC966AFD-B4BA-4529-AE4B-E49F8171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07" y="1943933"/>
            <a:ext cx="4062793" cy="40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3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CD1B5EA-C859-4BB0-AF06-08D2642C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Nos predictions</a:t>
            </a:r>
          </a:p>
        </p:txBody>
      </p:sp>
      <p:pic>
        <p:nvPicPr>
          <p:cNvPr id="4098" name="Picture 2" descr="r">
            <a:extLst>
              <a:ext uri="{FF2B5EF4-FFF2-40B4-BE49-F238E27FC236}">
                <a16:creationId xmlns:a16="http://schemas.microsoft.com/office/drawing/2014/main" id="{C0DEA6DA-396D-42FF-A1E0-F5888D16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2" y="2522063"/>
            <a:ext cx="9905999" cy="29965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8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510D3-2940-4A12-B9EA-130696A2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7F608-EE6F-40FB-87CC-A6D09E4D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https://github.com/AlexandreVerept/Projet-AirIQ</a:t>
            </a:r>
            <a:endParaRPr lang="fr-FR" dirty="0">
              <a:solidFill>
                <a:schemeClr val="tx1">
                  <a:lumMod val="9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https://devisen.fr/HairIQ/Projet/QualiteAir.php</a:t>
            </a:r>
            <a:endParaRPr lang="fr-FR" dirty="0">
              <a:solidFill>
                <a:schemeClr val="tx1">
                  <a:lumMod val="9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555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63</Words>
  <Application>Microsoft Office PowerPoint</Application>
  <PresentationFormat>Grand écran</PresentationFormat>
  <Paragraphs>16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Circuit</vt:lpstr>
      <vt:lpstr>Projet airiq</vt:lpstr>
      <vt:lpstr>Le principe du projet</vt:lpstr>
      <vt:lpstr>Réseau de neurones </vt:lpstr>
      <vt:lpstr>La LSTM (long short term memory)</vt:lpstr>
      <vt:lpstr>Nos données</vt:lpstr>
      <vt:lpstr>Nos predictions</vt:lpstr>
      <vt:lpstr>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2019-12-16T09:08:26Z</dcterms:created>
  <dcterms:modified xsi:type="dcterms:W3CDTF">2019-12-16T09:29:57Z</dcterms:modified>
</cp:coreProperties>
</file>