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39"/>
  </p:notesMasterIdLst>
  <p:sldIdLst>
    <p:sldId id="256" r:id="rId2"/>
    <p:sldId id="258" r:id="rId3"/>
    <p:sldId id="259" r:id="rId4"/>
    <p:sldId id="260" r:id="rId5"/>
    <p:sldId id="261" r:id="rId6"/>
    <p:sldId id="264" r:id="rId7"/>
    <p:sldId id="265" r:id="rId8"/>
    <p:sldId id="266" r:id="rId9"/>
    <p:sldId id="267" r:id="rId10"/>
    <p:sldId id="288" r:id="rId11"/>
    <p:sldId id="274" r:id="rId12"/>
    <p:sldId id="275" r:id="rId13"/>
    <p:sldId id="297" r:id="rId14"/>
    <p:sldId id="268" r:id="rId15"/>
    <p:sldId id="279" r:id="rId16"/>
    <p:sldId id="281" r:id="rId17"/>
    <p:sldId id="282" r:id="rId18"/>
    <p:sldId id="289" r:id="rId19"/>
    <p:sldId id="290" r:id="rId20"/>
    <p:sldId id="269" r:id="rId21"/>
    <p:sldId id="284" r:id="rId22"/>
    <p:sldId id="285" r:id="rId23"/>
    <p:sldId id="286" r:id="rId24"/>
    <p:sldId id="287" r:id="rId25"/>
    <p:sldId id="270" r:id="rId26"/>
    <p:sldId id="257" r:id="rId27"/>
    <p:sldId id="262" r:id="rId28"/>
    <p:sldId id="292" r:id="rId29"/>
    <p:sldId id="293" r:id="rId30"/>
    <p:sldId id="295" r:id="rId31"/>
    <p:sldId id="271" r:id="rId32"/>
    <p:sldId id="294" r:id="rId33"/>
    <p:sldId id="273" r:id="rId34"/>
    <p:sldId id="272" r:id="rId35"/>
    <p:sldId id="263" r:id="rId36"/>
    <p:sldId id="291" r:id="rId37"/>
    <p:sldId id="296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6687380-C6FA-4D81-9BBB-DE25CFB5260D}">
          <p14:sldIdLst>
            <p14:sldId id="256"/>
            <p14:sldId id="258"/>
            <p14:sldId id="259"/>
            <p14:sldId id="260"/>
            <p14:sldId id="261"/>
            <p14:sldId id="264"/>
            <p14:sldId id="265"/>
            <p14:sldId id="266"/>
            <p14:sldId id="267"/>
            <p14:sldId id="288"/>
            <p14:sldId id="274"/>
            <p14:sldId id="275"/>
            <p14:sldId id="297"/>
            <p14:sldId id="268"/>
            <p14:sldId id="279"/>
            <p14:sldId id="281"/>
            <p14:sldId id="282"/>
            <p14:sldId id="289"/>
            <p14:sldId id="290"/>
            <p14:sldId id="269"/>
            <p14:sldId id="284"/>
            <p14:sldId id="285"/>
            <p14:sldId id="286"/>
            <p14:sldId id="287"/>
            <p14:sldId id="270"/>
            <p14:sldId id="257"/>
            <p14:sldId id="262"/>
            <p14:sldId id="292"/>
            <p14:sldId id="293"/>
            <p14:sldId id="295"/>
            <p14:sldId id="271"/>
            <p14:sldId id="294"/>
            <p14:sldId id="273"/>
            <p14:sldId id="272"/>
            <p14:sldId id="263"/>
            <p14:sldId id="291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22AC5F-9ACC-4D2B-BE25-205A5EB81409}" v="54" dt="2020-04-19T19:53:16.301"/>
    <p1510:client id="{63FDE1EE-DD1A-4D56-AAA0-4C35604C1E5E}" v="5447" dt="2020-04-20T20:06:23.835"/>
    <p1510:client id="{C2A74006-3CF3-E24A-96C7-038D4F5E0E63}" v="2" dt="2020-04-19T17:42:07.1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5.svg"/><Relationship Id="rId1" Type="http://schemas.openxmlformats.org/officeDocument/2006/relationships/image" Target="../media/image64.png"/><Relationship Id="rId6" Type="http://schemas.openxmlformats.org/officeDocument/2006/relationships/image" Target="../media/image68.svg"/><Relationship Id="rId5" Type="http://schemas.openxmlformats.org/officeDocument/2006/relationships/image" Target="../media/image67.png"/><Relationship Id="rId4" Type="http://schemas.openxmlformats.org/officeDocument/2006/relationships/image" Target="../media/image66.svg"/></Relationships>
</file>

<file path=ppt/diagrams/_rels/data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sv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72.svg"/><Relationship Id="rId5" Type="http://schemas.openxmlformats.org/officeDocument/2006/relationships/image" Target="../media/image71.png"/><Relationship Id="rId4" Type="http://schemas.openxmlformats.org/officeDocument/2006/relationships/image" Target="../media/image70.svg"/></Relationships>
</file>

<file path=ppt/diagrams/_rels/data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48.png"/><Relationship Id="rId7" Type="http://schemas.openxmlformats.org/officeDocument/2006/relationships/image" Target="../media/image26.png"/><Relationship Id="rId2" Type="http://schemas.openxmlformats.org/officeDocument/2006/relationships/image" Target="../media/image75.svg"/><Relationship Id="rId1" Type="http://schemas.openxmlformats.org/officeDocument/2006/relationships/image" Target="../media/image11.png"/><Relationship Id="rId6" Type="http://schemas.openxmlformats.org/officeDocument/2006/relationships/image" Target="../media/image77.svg"/><Relationship Id="rId5" Type="http://schemas.openxmlformats.org/officeDocument/2006/relationships/image" Target="../media/image76.png"/><Relationship Id="rId10" Type="http://schemas.openxmlformats.org/officeDocument/2006/relationships/image" Target="../media/image79.svg"/><Relationship Id="rId4" Type="http://schemas.openxmlformats.org/officeDocument/2006/relationships/image" Target="../media/image49.svg"/><Relationship Id="rId9" Type="http://schemas.openxmlformats.org/officeDocument/2006/relationships/image" Target="../media/image78.png"/></Relationships>
</file>

<file path=ppt/diagrams/_rels/data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svg"/><Relationship Id="rId3" Type="http://schemas.openxmlformats.org/officeDocument/2006/relationships/image" Target="../media/image17.png"/><Relationship Id="rId7" Type="http://schemas.openxmlformats.org/officeDocument/2006/relationships/image" Target="../media/image84.png"/><Relationship Id="rId2" Type="http://schemas.openxmlformats.org/officeDocument/2006/relationships/image" Target="../media/image81.svg"/><Relationship Id="rId1" Type="http://schemas.openxmlformats.org/officeDocument/2006/relationships/image" Target="../media/image80.png"/><Relationship Id="rId6" Type="http://schemas.openxmlformats.org/officeDocument/2006/relationships/image" Target="../media/image83.svg"/><Relationship Id="rId5" Type="http://schemas.openxmlformats.org/officeDocument/2006/relationships/image" Target="../media/image82.png"/><Relationship Id="rId4" Type="http://schemas.openxmlformats.org/officeDocument/2006/relationships/image" Target="../media/image1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5.png"/><Relationship Id="rId7" Type="http://schemas.openxmlformats.org/officeDocument/2006/relationships/image" Target="../media/image24.png"/><Relationship Id="rId2" Type="http://schemas.openxmlformats.org/officeDocument/2006/relationships/image" Target="../media/image21.svg"/><Relationship Id="rId1" Type="http://schemas.openxmlformats.org/officeDocument/2006/relationships/image" Target="../media/image3.png"/><Relationship Id="rId6" Type="http://schemas.openxmlformats.org/officeDocument/2006/relationships/image" Target="../media/image23.svg"/><Relationship Id="rId5" Type="http://schemas.openxmlformats.org/officeDocument/2006/relationships/image" Target="../media/image7.png"/><Relationship Id="rId10" Type="http://schemas.openxmlformats.org/officeDocument/2006/relationships/image" Target="../media/image27.svg"/><Relationship Id="rId4" Type="http://schemas.openxmlformats.org/officeDocument/2006/relationships/image" Target="../media/image22.svg"/><Relationship Id="rId9" Type="http://schemas.openxmlformats.org/officeDocument/2006/relationships/image" Target="../media/image26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2.svg"/><Relationship Id="rId1" Type="http://schemas.openxmlformats.org/officeDocument/2006/relationships/image" Target="../media/image5.png"/><Relationship Id="rId4" Type="http://schemas.openxmlformats.org/officeDocument/2006/relationships/image" Target="../media/image38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4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5.svg"/><Relationship Id="rId1" Type="http://schemas.openxmlformats.org/officeDocument/2006/relationships/image" Target="../media/image64.png"/><Relationship Id="rId6" Type="http://schemas.openxmlformats.org/officeDocument/2006/relationships/image" Target="../media/image68.svg"/><Relationship Id="rId5" Type="http://schemas.openxmlformats.org/officeDocument/2006/relationships/image" Target="../media/image67.png"/><Relationship Id="rId4" Type="http://schemas.openxmlformats.org/officeDocument/2006/relationships/image" Target="../media/image66.svg"/></Relationships>
</file>

<file path=ppt/diagrams/_rels/drawing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sv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72.svg"/><Relationship Id="rId5" Type="http://schemas.openxmlformats.org/officeDocument/2006/relationships/image" Target="../media/image71.png"/><Relationship Id="rId4" Type="http://schemas.openxmlformats.org/officeDocument/2006/relationships/image" Target="../media/image70.svg"/></Relationships>
</file>

<file path=ppt/diagrams/_rels/drawing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48.png"/><Relationship Id="rId7" Type="http://schemas.openxmlformats.org/officeDocument/2006/relationships/image" Target="../media/image26.png"/><Relationship Id="rId2" Type="http://schemas.openxmlformats.org/officeDocument/2006/relationships/image" Target="../media/image75.svg"/><Relationship Id="rId1" Type="http://schemas.openxmlformats.org/officeDocument/2006/relationships/image" Target="../media/image11.png"/><Relationship Id="rId6" Type="http://schemas.openxmlformats.org/officeDocument/2006/relationships/image" Target="../media/image77.svg"/><Relationship Id="rId5" Type="http://schemas.openxmlformats.org/officeDocument/2006/relationships/image" Target="../media/image76.png"/><Relationship Id="rId10" Type="http://schemas.openxmlformats.org/officeDocument/2006/relationships/image" Target="../media/image79.svg"/><Relationship Id="rId4" Type="http://schemas.openxmlformats.org/officeDocument/2006/relationships/image" Target="../media/image49.svg"/><Relationship Id="rId9" Type="http://schemas.openxmlformats.org/officeDocument/2006/relationships/image" Target="../media/image78.png"/></Relationships>
</file>

<file path=ppt/diagrams/_rels/drawing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svg"/><Relationship Id="rId3" Type="http://schemas.openxmlformats.org/officeDocument/2006/relationships/image" Target="../media/image17.png"/><Relationship Id="rId7" Type="http://schemas.openxmlformats.org/officeDocument/2006/relationships/image" Target="../media/image84.png"/><Relationship Id="rId2" Type="http://schemas.openxmlformats.org/officeDocument/2006/relationships/image" Target="../media/image81.svg"/><Relationship Id="rId1" Type="http://schemas.openxmlformats.org/officeDocument/2006/relationships/image" Target="../media/image80.png"/><Relationship Id="rId6" Type="http://schemas.openxmlformats.org/officeDocument/2006/relationships/image" Target="../media/image83.svg"/><Relationship Id="rId5" Type="http://schemas.openxmlformats.org/officeDocument/2006/relationships/image" Target="../media/image82.png"/><Relationship Id="rId4" Type="http://schemas.openxmlformats.org/officeDocument/2006/relationships/image" Target="../media/image1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5.png"/><Relationship Id="rId7" Type="http://schemas.openxmlformats.org/officeDocument/2006/relationships/image" Target="../media/image24.png"/><Relationship Id="rId2" Type="http://schemas.openxmlformats.org/officeDocument/2006/relationships/image" Target="../media/image21.svg"/><Relationship Id="rId1" Type="http://schemas.openxmlformats.org/officeDocument/2006/relationships/image" Target="../media/image3.png"/><Relationship Id="rId6" Type="http://schemas.openxmlformats.org/officeDocument/2006/relationships/image" Target="../media/image23.svg"/><Relationship Id="rId5" Type="http://schemas.openxmlformats.org/officeDocument/2006/relationships/image" Target="../media/image7.png"/><Relationship Id="rId10" Type="http://schemas.openxmlformats.org/officeDocument/2006/relationships/image" Target="../media/image27.svg"/><Relationship Id="rId4" Type="http://schemas.openxmlformats.org/officeDocument/2006/relationships/image" Target="../media/image22.svg"/><Relationship Id="rId9" Type="http://schemas.openxmlformats.org/officeDocument/2006/relationships/image" Target="../media/image26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2.svg"/><Relationship Id="rId1" Type="http://schemas.openxmlformats.org/officeDocument/2006/relationships/image" Target="../media/image5.png"/><Relationship Id="rId4" Type="http://schemas.openxmlformats.org/officeDocument/2006/relationships/image" Target="../media/image38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4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C8D9C8-4B1B-4297-A2A3-F76F0063B75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A21688E-5239-4260-B59E-DC22F9FEA08B}">
      <dgm:prSet custT="1"/>
      <dgm:spPr/>
      <dgm:t>
        <a:bodyPr/>
        <a:lstStyle/>
        <a:p>
          <a:pPr>
            <a:defRPr cap="all"/>
          </a:pPr>
          <a:r>
            <a:rPr lang="fr-CA" sz="1400" b="0">
              <a:latin typeface="Eras Medium ITC" panose="020B0602030504020804" pitchFamily="34" charset="0"/>
            </a:rPr>
            <a:t>1. Introduction</a:t>
          </a:r>
          <a:endParaRPr lang="en-US" sz="1400" b="0">
            <a:latin typeface="Eras Medium ITC" panose="020B0602030504020804" pitchFamily="34" charset="0"/>
          </a:endParaRPr>
        </a:p>
      </dgm:t>
    </dgm:pt>
    <dgm:pt modelId="{43735DCB-DB45-4731-8300-4B6D2B3A4D41}" type="parTrans" cxnId="{8BA95DD8-83A8-4A1B-9215-88CFC4822780}">
      <dgm:prSet/>
      <dgm:spPr/>
      <dgm:t>
        <a:bodyPr/>
        <a:lstStyle/>
        <a:p>
          <a:endParaRPr lang="en-US"/>
        </a:p>
      </dgm:t>
    </dgm:pt>
    <dgm:pt modelId="{092C94E3-7681-41AE-B97C-00D654296E19}" type="sibTrans" cxnId="{8BA95DD8-83A8-4A1B-9215-88CFC4822780}">
      <dgm:prSet/>
      <dgm:spPr/>
      <dgm:t>
        <a:bodyPr/>
        <a:lstStyle/>
        <a:p>
          <a:endParaRPr lang="en-US"/>
        </a:p>
      </dgm:t>
    </dgm:pt>
    <dgm:pt modelId="{58373A2F-EBF2-4F2F-BCD6-F600054BC513}">
      <dgm:prSet custT="1"/>
      <dgm:spPr/>
      <dgm:t>
        <a:bodyPr/>
        <a:lstStyle/>
        <a:p>
          <a:pPr>
            <a:defRPr cap="all"/>
          </a:pPr>
          <a:r>
            <a:rPr lang="fr-CA" sz="1400" b="0">
              <a:latin typeface="Eras Medium ITC" panose="020B0602030504020804" pitchFamily="34" charset="0"/>
            </a:rPr>
            <a:t>2. Serveur</a:t>
          </a:r>
          <a:endParaRPr lang="en-US" sz="1400" b="0">
            <a:latin typeface="Eras Medium ITC" panose="020B0602030504020804" pitchFamily="34" charset="0"/>
          </a:endParaRPr>
        </a:p>
      </dgm:t>
    </dgm:pt>
    <dgm:pt modelId="{5309BFBE-F4EF-47EF-A995-3D9574B5AA22}" type="parTrans" cxnId="{8B72F6E3-CE2B-458A-8C9F-12EAAAFBEAAC}">
      <dgm:prSet/>
      <dgm:spPr/>
      <dgm:t>
        <a:bodyPr/>
        <a:lstStyle/>
        <a:p>
          <a:endParaRPr lang="en-US"/>
        </a:p>
      </dgm:t>
    </dgm:pt>
    <dgm:pt modelId="{FDBFE40D-8883-43A3-907F-F14A36D37BCE}" type="sibTrans" cxnId="{8B72F6E3-CE2B-458A-8C9F-12EAAAFBEAAC}">
      <dgm:prSet/>
      <dgm:spPr/>
      <dgm:t>
        <a:bodyPr/>
        <a:lstStyle/>
        <a:p>
          <a:endParaRPr lang="en-US"/>
        </a:p>
      </dgm:t>
    </dgm:pt>
    <dgm:pt modelId="{5D7A6CF2-0AE7-42F1-948D-6230B19F24B0}">
      <dgm:prSet custT="1"/>
      <dgm:spPr/>
      <dgm:t>
        <a:bodyPr/>
        <a:lstStyle/>
        <a:p>
          <a:pPr>
            <a:defRPr cap="all"/>
          </a:pPr>
          <a:r>
            <a:rPr lang="fr-CA" sz="1400" b="0">
              <a:latin typeface="Eras Medium ITC" panose="020B0602030504020804" pitchFamily="34" charset="0"/>
            </a:rPr>
            <a:t>3. Mineur</a:t>
          </a:r>
          <a:endParaRPr lang="en-US" sz="1400" b="0">
            <a:latin typeface="Eras Medium ITC" panose="020B0602030504020804" pitchFamily="34" charset="0"/>
          </a:endParaRPr>
        </a:p>
      </dgm:t>
    </dgm:pt>
    <dgm:pt modelId="{AEA4543C-292B-4BDC-997F-E44952F910AC}" type="parTrans" cxnId="{6DE3A430-82E4-4496-9D7F-5CAEA1F45715}">
      <dgm:prSet/>
      <dgm:spPr/>
      <dgm:t>
        <a:bodyPr/>
        <a:lstStyle/>
        <a:p>
          <a:endParaRPr lang="en-US"/>
        </a:p>
      </dgm:t>
    </dgm:pt>
    <dgm:pt modelId="{E954D218-27B1-4D09-9E03-6A2533AFB328}" type="sibTrans" cxnId="{6DE3A430-82E4-4496-9D7F-5CAEA1F45715}">
      <dgm:prSet/>
      <dgm:spPr/>
      <dgm:t>
        <a:bodyPr/>
        <a:lstStyle/>
        <a:p>
          <a:endParaRPr lang="en-US"/>
        </a:p>
      </dgm:t>
    </dgm:pt>
    <dgm:pt modelId="{1F056EBE-82A1-4A61-80DA-88EA74EB586A}">
      <dgm:prSet custT="1"/>
      <dgm:spPr/>
      <dgm:t>
        <a:bodyPr/>
        <a:lstStyle/>
        <a:p>
          <a:pPr>
            <a:defRPr cap="all"/>
          </a:pPr>
          <a:r>
            <a:rPr lang="fr-CA" sz="1400" b="0">
              <a:latin typeface="Eras Medium ITC" panose="020B0602030504020804" pitchFamily="34" charset="0"/>
            </a:rPr>
            <a:t>4. Application PC</a:t>
          </a:r>
          <a:endParaRPr lang="en-US" sz="1400" b="0">
            <a:latin typeface="Eras Medium ITC" panose="020B0602030504020804" pitchFamily="34" charset="0"/>
          </a:endParaRPr>
        </a:p>
      </dgm:t>
    </dgm:pt>
    <dgm:pt modelId="{4ACB4C1A-C7CE-48B6-9D76-7849B6C90590}" type="parTrans" cxnId="{9EAA0100-86C7-4A6C-97B6-CE2CED439CA8}">
      <dgm:prSet/>
      <dgm:spPr/>
      <dgm:t>
        <a:bodyPr/>
        <a:lstStyle/>
        <a:p>
          <a:endParaRPr lang="en-US"/>
        </a:p>
      </dgm:t>
    </dgm:pt>
    <dgm:pt modelId="{CEBC9DD9-24D0-4F3E-9576-4199A70A9622}" type="sibTrans" cxnId="{9EAA0100-86C7-4A6C-97B6-CE2CED439CA8}">
      <dgm:prSet/>
      <dgm:spPr/>
      <dgm:t>
        <a:bodyPr/>
        <a:lstStyle/>
        <a:p>
          <a:endParaRPr lang="en-US"/>
        </a:p>
      </dgm:t>
    </dgm:pt>
    <dgm:pt modelId="{8DC90ED0-807B-4F68-99FF-281D1DE389FF}">
      <dgm:prSet custT="1"/>
      <dgm:spPr/>
      <dgm:t>
        <a:bodyPr/>
        <a:lstStyle/>
        <a:p>
          <a:pPr>
            <a:defRPr cap="all"/>
          </a:pPr>
          <a:r>
            <a:rPr lang="fr-CA" sz="1400" b="0">
              <a:latin typeface="Eras Medium ITC" panose="020B0602030504020804" pitchFamily="34" charset="0"/>
            </a:rPr>
            <a:t>5. Application mobile</a:t>
          </a:r>
          <a:endParaRPr lang="en-US" sz="1400" b="0">
            <a:latin typeface="Eras Medium ITC" panose="020B0602030504020804" pitchFamily="34" charset="0"/>
          </a:endParaRPr>
        </a:p>
      </dgm:t>
    </dgm:pt>
    <dgm:pt modelId="{47525B0E-084A-4520-AAC3-35BB84829A87}" type="parTrans" cxnId="{A6A49389-4386-468A-A011-AD0756B5CFBE}">
      <dgm:prSet/>
      <dgm:spPr/>
      <dgm:t>
        <a:bodyPr/>
        <a:lstStyle/>
        <a:p>
          <a:endParaRPr lang="en-US"/>
        </a:p>
      </dgm:t>
    </dgm:pt>
    <dgm:pt modelId="{CD475653-FF9E-487D-9830-459D6D1BE7F2}" type="sibTrans" cxnId="{A6A49389-4386-468A-A011-AD0756B5CFBE}">
      <dgm:prSet/>
      <dgm:spPr/>
      <dgm:t>
        <a:bodyPr/>
        <a:lstStyle/>
        <a:p>
          <a:endParaRPr lang="en-US"/>
        </a:p>
      </dgm:t>
    </dgm:pt>
    <dgm:pt modelId="{A8BB4D8A-5FB2-4989-B07C-2C53C95DABCD}">
      <dgm:prSet custT="1"/>
      <dgm:spPr/>
      <dgm:t>
        <a:bodyPr/>
        <a:lstStyle/>
        <a:p>
          <a:pPr>
            <a:defRPr cap="all"/>
          </a:pPr>
          <a:r>
            <a:rPr lang="fr-CA" sz="1400" b="0">
              <a:latin typeface="Eras Medium ITC" panose="020B0602030504020804" pitchFamily="34" charset="0"/>
            </a:rPr>
            <a:t>6. Gestion de projet</a:t>
          </a:r>
          <a:endParaRPr lang="en-US" sz="1400" b="0">
            <a:latin typeface="Eras Medium ITC" panose="020B0602030504020804" pitchFamily="34" charset="0"/>
          </a:endParaRPr>
        </a:p>
      </dgm:t>
    </dgm:pt>
    <dgm:pt modelId="{0EC56350-788B-4AC8-A0D8-3A8B0D5F4C3F}" type="parTrans" cxnId="{FE6AC284-07B8-48C1-8047-24BE91074087}">
      <dgm:prSet/>
      <dgm:spPr/>
      <dgm:t>
        <a:bodyPr/>
        <a:lstStyle/>
        <a:p>
          <a:endParaRPr lang="en-US"/>
        </a:p>
      </dgm:t>
    </dgm:pt>
    <dgm:pt modelId="{6066F6CF-8D9B-4BBF-9B98-2FC1C4234FE7}" type="sibTrans" cxnId="{FE6AC284-07B8-48C1-8047-24BE91074087}">
      <dgm:prSet/>
      <dgm:spPr/>
      <dgm:t>
        <a:bodyPr/>
        <a:lstStyle/>
        <a:p>
          <a:endParaRPr lang="en-US"/>
        </a:p>
      </dgm:t>
    </dgm:pt>
    <dgm:pt modelId="{F7830834-D460-4E31-A308-02FA3B6640CC}">
      <dgm:prSet custT="1"/>
      <dgm:spPr/>
      <dgm:t>
        <a:bodyPr/>
        <a:lstStyle/>
        <a:p>
          <a:pPr>
            <a:defRPr cap="all"/>
          </a:pPr>
          <a:r>
            <a:rPr lang="fr-CA" sz="1400" b="0">
              <a:latin typeface="Eras Medium ITC" panose="020B0602030504020804" pitchFamily="34" charset="0"/>
            </a:rPr>
            <a:t>7. Conclusion</a:t>
          </a:r>
          <a:endParaRPr lang="en-US" sz="1400" b="0">
            <a:latin typeface="Eras Medium ITC" panose="020B0602030504020804" pitchFamily="34" charset="0"/>
          </a:endParaRPr>
        </a:p>
      </dgm:t>
    </dgm:pt>
    <dgm:pt modelId="{0FD1F071-1EB8-4347-A1F3-88689215FCFA}" type="parTrans" cxnId="{F902A405-C1B6-4563-9898-8C4D266C82E4}">
      <dgm:prSet/>
      <dgm:spPr/>
      <dgm:t>
        <a:bodyPr/>
        <a:lstStyle/>
        <a:p>
          <a:endParaRPr lang="en-US"/>
        </a:p>
      </dgm:t>
    </dgm:pt>
    <dgm:pt modelId="{87BF13AF-CED6-4820-BAFA-CAA2D40C9E71}" type="sibTrans" cxnId="{F902A405-C1B6-4563-9898-8C4D266C82E4}">
      <dgm:prSet/>
      <dgm:spPr/>
      <dgm:t>
        <a:bodyPr/>
        <a:lstStyle/>
        <a:p>
          <a:endParaRPr lang="en-US"/>
        </a:p>
      </dgm:t>
    </dgm:pt>
    <dgm:pt modelId="{D2077F83-F43B-4D0F-B981-D1CE5D1A0F16}" type="pres">
      <dgm:prSet presAssocID="{6BC8D9C8-4B1B-4297-A2A3-F76F0063B75A}" presName="root" presStyleCnt="0">
        <dgm:presLayoutVars>
          <dgm:dir/>
          <dgm:resizeHandles val="exact"/>
        </dgm:presLayoutVars>
      </dgm:prSet>
      <dgm:spPr/>
    </dgm:pt>
    <dgm:pt modelId="{8CBE7B67-292F-4407-9521-7D8C66DABA20}" type="pres">
      <dgm:prSet presAssocID="{7A21688E-5239-4260-B59E-DC22F9FEA08B}" presName="compNode" presStyleCnt="0"/>
      <dgm:spPr/>
    </dgm:pt>
    <dgm:pt modelId="{F8C6E371-0EF9-4D07-95BF-E82A54400F70}" type="pres">
      <dgm:prSet presAssocID="{7A21688E-5239-4260-B59E-DC22F9FEA08B}" presName="iconBgRect" presStyleLbl="bgShp" presStyleIdx="0" presStyleCnt="7"/>
      <dgm:spPr/>
    </dgm:pt>
    <dgm:pt modelId="{5DC82245-D4A7-4D6D-8FB3-00FBC218565D}" type="pres">
      <dgm:prSet presAssocID="{7A21688E-5239-4260-B59E-DC22F9FEA08B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DEB32D81-7B64-47EC-B9B3-6E9DDAEA3026}" type="pres">
      <dgm:prSet presAssocID="{7A21688E-5239-4260-B59E-DC22F9FEA08B}" presName="spaceRect" presStyleCnt="0"/>
      <dgm:spPr/>
    </dgm:pt>
    <dgm:pt modelId="{B6A97D59-148E-453D-B1AE-EAC2B93E6C8D}" type="pres">
      <dgm:prSet presAssocID="{7A21688E-5239-4260-B59E-DC22F9FEA08B}" presName="textRect" presStyleLbl="revTx" presStyleIdx="0" presStyleCnt="7">
        <dgm:presLayoutVars>
          <dgm:chMax val="1"/>
          <dgm:chPref val="1"/>
        </dgm:presLayoutVars>
      </dgm:prSet>
      <dgm:spPr/>
    </dgm:pt>
    <dgm:pt modelId="{2B7970C4-FE3F-42B7-AF0F-1F2254FE7BBD}" type="pres">
      <dgm:prSet presAssocID="{092C94E3-7681-41AE-B97C-00D654296E19}" presName="sibTrans" presStyleCnt="0"/>
      <dgm:spPr/>
    </dgm:pt>
    <dgm:pt modelId="{FA619114-06A9-4DED-B6BD-F1C0DB5386F1}" type="pres">
      <dgm:prSet presAssocID="{58373A2F-EBF2-4F2F-BCD6-F600054BC513}" presName="compNode" presStyleCnt="0"/>
      <dgm:spPr/>
    </dgm:pt>
    <dgm:pt modelId="{06E39968-A3C3-4E08-91CF-2B9804E3F367}" type="pres">
      <dgm:prSet presAssocID="{58373A2F-EBF2-4F2F-BCD6-F600054BC513}" presName="iconBgRect" presStyleLbl="bgShp" presStyleIdx="1" presStyleCnt="7"/>
      <dgm:spPr/>
    </dgm:pt>
    <dgm:pt modelId="{F92D26B0-E3B9-4526-8588-438A59CB6BFD}" type="pres">
      <dgm:prSet presAssocID="{58373A2F-EBF2-4F2F-BCD6-F600054BC513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DEF8E75F-3F0A-47AA-9002-0DA49D314262}" type="pres">
      <dgm:prSet presAssocID="{58373A2F-EBF2-4F2F-BCD6-F600054BC513}" presName="spaceRect" presStyleCnt="0"/>
      <dgm:spPr/>
    </dgm:pt>
    <dgm:pt modelId="{9A534534-5C42-49C9-8FDE-5B1D09392D55}" type="pres">
      <dgm:prSet presAssocID="{58373A2F-EBF2-4F2F-BCD6-F600054BC513}" presName="textRect" presStyleLbl="revTx" presStyleIdx="1" presStyleCnt="7">
        <dgm:presLayoutVars>
          <dgm:chMax val="1"/>
          <dgm:chPref val="1"/>
        </dgm:presLayoutVars>
      </dgm:prSet>
      <dgm:spPr/>
    </dgm:pt>
    <dgm:pt modelId="{30305EBA-589D-454A-BB27-CB17189AEE69}" type="pres">
      <dgm:prSet presAssocID="{FDBFE40D-8883-43A3-907F-F14A36D37BCE}" presName="sibTrans" presStyleCnt="0"/>
      <dgm:spPr/>
    </dgm:pt>
    <dgm:pt modelId="{1307507A-A075-4677-BE02-9E807B9BA798}" type="pres">
      <dgm:prSet presAssocID="{5D7A6CF2-0AE7-42F1-948D-6230B19F24B0}" presName="compNode" presStyleCnt="0"/>
      <dgm:spPr/>
    </dgm:pt>
    <dgm:pt modelId="{B5F3F446-BA6D-4754-883B-7247061B8051}" type="pres">
      <dgm:prSet presAssocID="{5D7A6CF2-0AE7-42F1-948D-6230B19F24B0}" presName="iconBgRect" presStyleLbl="bgShp" presStyleIdx="2" presStyleCnt="7"/>
      <dgm:spPr/>
    </dgm:pt>
    <dgm:pt modelId="{C438696F-F213-425A-A889-9B1E893661BE}" type="pres">
      <dgm:prSet presAssocID="{5D7A6CF2-0AE7-42F1-948D-6230B19F24B0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3D202A5-35EE-4834-A5D9-CEB88CB88C99}" type="pres">
      <dgm:prSet presAssocID="{5D7A6CF2-0AE7-42F1-948D-6230B19F24B0}" presName="spaceRect" presStyleCnt="0"/>
      <dgm:spPr/>
    </dgm:pt>
    <dgm:pt modelId="{D8AA93B4-0CF8-4876-BA08-07E052E2AB3D}" type="pres">
      <dgm:prSet presAssocID="{5D7A6CF2-0AE7-42F1-948D-6230B19F24B0}" presName="textRect" presStyleLbl="revTx" presStyleIdx="2" presStyleCnt="7">
        <dgm:presLayoutVars>
          <dgm:chMax val="1"/>
          <dgm:chPref val="1"/>
        </dgm:presLayoutVars>
      </dgm:prSet>
      <dgm:spPr/>
    </dgm:pt>
    <dgm:pt modelId="{97F4059B-3E56-456D-ABCF-1293A0F3BBDE}" type="pres">
      <dgm:prSet presAssocID="{E954D218-27B1-4D09-9E03-6A2533AFB328}" presName="sibTrans" presStyleCnt="0"/>
      <dgm:spPr/>
    </dgm:pt>
    <dgm:pt modelId="{350AF3D4-126C-4C06-9317-BCCC72D7918B}" type="pres">
      <dgm:prSet presAssocID="{1F056EBE-82A1-4A61-80DA-88EA74EB586A}" presName="compNode" presStyleCnt="0"/>
      <dgm:spPr/>
    </dgm:pt>
    <dgm:pt modelId="{3160E3C6-12CD-4DED-96F3-00BF441B235D}" type="pres">
      <dgm:prSet presAssocID="{1F056EBE-82A1-4A61-80DA-88EA74EB586A}" presName="iconBgRect" presStyleLbl="bgShp" presStyleIdx="3" presStyleCnt="7"/>
      <dgm:spPr/>
    </dgm:pt>
    <dgm:pt modelId="{C58387E8-4F6A-426A-88A9-C2B94EC40566}" type="pres">
      <dgm:prSet presAssocID="{1F056EBE-82A1-4A61-80DA-88EA74EB586A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8FECC09F-43FA-4B3C-BB06-7196F8D59D9E}" type="pres">
      <dgm:prSet presAssocID="{1F056EBE-82A1-4A61-80DA-88EA74EB586A}" presName="spaceRect" presStyleCnt="0"/>
      <dgm:spPr/>
    </dgm:pt>
    <dgm:pt modelId="{EECCF366-5C3D-477F-9574-2FD26262F254}" type="pres">
      <dgm:prSet presAssocID="{1F056EBE-82A1-4A61-80DA-88EA74EB586A}" presName="textRect" presStyleLbl="revTx" presStyleIdx="3" presStyleCnt="7">
        <dgm:presLayoutVars>
          <dgm:chMax val="1"/>
          <dgm:chPref val="1"/>
        </dgm:presLayoutVars>
      </dgm:prSet>
      <dgm:spPr/>
    </dgm:pt>
    <dgm:pt modelId="{2F3D40A8-0FDF-4A39-B7A1-E734BEFFEEA7}" type="pres">
      <dgm:prSet presAssocID="{CEBC9DD9-24D0-4F3E-9576-4199A70A9622}" presName="sibTrans" presStyleCnt="0"/>
      <dgm:spPr/>
    </dgm:pt>
    <dgm:pt modelId="{E86ABCD3-2A03-4910-97C4-7A7FD8CBB7F0}" type="pres">
      <dgm:prSet presAssocID="{8DC90ED0-807B-4F68-99FF-281D1DE389FF}" presName="compNode" presStyleCnt="0"/>
      <dgm:spPr/>
    </dgm:pt>
    <dgm:pt modelId="{050C821E-553A-4B14-8CB0-0E660144B5C9}" type="pres">
      <dgm:prSet presAssocID="{8DC90ED0-807B-4F68-99FF-281D1DE389FF}" presName="iconBgRect" presStyleLbl="bgShp" presStyleIdx="4" presStyleCnt="7"/>
      <dgm:spPr/>
    </dgm:pt>
    <dgm:pt modelId="{63BE52E5-72EE-4F7F-99C4-359A47167E48}" type="pres">
      <dgm:prSet presAssocID="{8DC90ED0-807B-4F68-99FF-281D1DE389FF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6AE9C5D1-9000-4150-9844-F7BFBEF7C0CA}" type="pres">
      <dgm:prSet presAssocID="{8DC90ED0-807B-4F68-99FF-281D1DE389FF}" presName="spaceRect" presStyleCnt="0"/>
      <dgm:spPr/>
    </dgm:pt>
    <dgm:pt modelId="{1195355E-2096-4967-BC4E-DDF6B34B230F}" type="pres">
      <dgm:prSet presAssocID="{8DC90ED0-807B-4F68-99FF-281D1DE389FF}" presName="textRect" presStyleLbl="revTx" presStyleIdx="4" presStyleCnt="7">
        <dgm:presLayoutVars>
          <dgm:chMax val="1"/>
          <dgm:chPref val="1"/>
        </dgm:presLayoutVars>
      </dgm:prSet>
      <dgm:spPr/>
    </dgm:pt>
    <dgm:pt modelId="{3B110F7C-8F72-4150-8FA5-034246720310}" type="pres">
      <dgm:prSet presAssocID="{CD475653-FF9E-487D-9830-459D6D1BE7F2}" presName="sibTrans" presStyleCnt="0"/>
      <dgm:spPr/>
    </dgm:pt>
    <dgm:pt modelId="{11246140-D948-44A6-8B29-206EFA072C6B}" type="pres">
      <dgm:prSet presAssocID="{A8BB4D8A-5FB2-4989-B07C-2C53C95DABCD}" presName="compNode" presStyleCnt="0"/>
      <dgm:spPr/>
    </dgm:pt>
    <dgm:pt modelId="{DC40226A-8C61-459B-B026-30347433B674}" type="pres">
      <dgm:prSet presAssocID="{A8BB4D8A-5FB2-4989-B07C-2C53C95DABCD}" presName="iconBgRect" presStyleLbl="bgShp" presStyleIdx="5" presStyleCnt="7"/>
      <dgm:spPr/>
    </dgm:pt>
    <dgm:pt modelId="{8B162E9C-F559-4083-9F48-9DE31CC95A6D}" type="pres">
      <dgm:prSet presAssocID="{A8BB4D8A-5FB2-4989-B07C-2C53C95DABCD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D2DF23AD-0B5D-4B08-9A65-558B3C926744}" type="pres">
      <dgm:prSet presAssocID="{A8BB4D8A-5FB2-4989-B07C-2C53C95DABCD}" presName="spaceRect" presStyleCnt="0"/>
      <dgm:spPr/>
    </dgm:pt>
    <dgm:pt modelId="{AC2ABC5D-E44C-41F0-AC64-47646849F8B5}" type="pres">
      <dgm:prSet presAssocID="{A8BB4D8A-5FB2-4989-B07C-2C53C95DABCD}" presName="textRect" presStyleLbl="revTx" presStyleIdx="5" presStyleCnt="7">
        <dgm:presLayoutVars>
          <dgm:chMax val="1"/>
          <dgm:chPref val="1"/>
        </dgm:presLayoutVars>
      </dgm:prSet>
      <dgm:spPr/>
    </dgm:pt>
    <dgm:pt modelId="{68DA260C-04E6-41DF-A207-60863CC65807}" type="pres">
      <dgm:prSet presAssocID="{6066F6CF-8D9B-4BBF-9B98-2FC1C4234FE7}" presName="sibTrans" presStyleCnt="0"/>
      <dgm:spPr/>
    </dgm:pt>
    <dgm:pt modelId="{00D7D2CC-1DF9-4F6C-93F5-A8FC0AF35834}" type="pres">
      <dgm:prSet presAssocID="{F7830834-D460-4E31-A308-02FA3B6640CC}" presName="compNode" presStyleCnt="0"/>
      <dgm:spPr/>
    </dgm:pt>
    <dgm:pt modelId="{E75C8BCD-8075-4043-B291-B4D30C59EED6}" type="pres">
      <dgm:prSet presAssocID="{F7830834-D460-4E31-A308-02FA3B6640CC}" presName="iconBgRect" presStyleLbl="bgShp" presStyleIdx="6" presStyleCnt="7"/>
      <dgm:spPr/>
    </dgm:pt>
    <dgm:pt modelId="{EE4811D1-A5A5-4388-A5C0-6D5A084100D7}" type="pres">
      <dgm:prSet presAssocID="{F7830834-D460-4E31-A308-02FA3B6640CC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38673188-AB03-42C6-8D21-DFC9A071898D}" type="pres">
      <dgm:prSet presAssocID="{F7830834-D460-4E31-A308-02FA3B6640CC}" presName="spaceRect" presStyleCnt="0"/>
      <dgm:spPr/>
    </dgm:pt>
    <dgm:pt modelId="{1CD350CC-6178-4D4F-B1D3-3E0E06AD6482}" type="pres">
      <dgm:prSet presAssocID="{F7830834-D460-4E31-A308-02FA3B6640CC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9EAA0100-86C7-4A6C-97B6-CE2CED439CA8}" srcId="{6BC8D9C8-4B1B-4297-A2A3-F76F0063B75A}" destId="{1F056EBE-82A1-4A61-80DA-88EA74EB586A}" srcOrd="3" destOrd="0" parTransId="{4ACB4C1A-C7CE-48B6-9D76-7849B6C90590}" sibTransId="{CEBC9DD9-24D0-4F3E-9576-4199A70A9622}"/>
    <dgm:cxn modelId="{F902A405-C1B6-4563-9898-8C4D266C82E4}" srcId="{6BC8D9C8-4B1B-4297-A2A3-F76F0063B75A}" destId="{F7830834-D460-4E31-A308-02FA3B6640CC}" srcOrd="6" destOrd="0" parTransId="{0FD1F071-1EB8-4347-A1F3-88689215FCFA}" sibTransId="{87BF13AF-CED6-4820-BAFA-CAA2D40C9E71}"/>
    <dgm:cxn modelId="{65D1B227-97CB-4B9A-9A80-C88F895A332D}" type="presOf" srcId="{1F056EBE-82A1-4A61-80DA-88EA74EB586A}" destId="{EECCF366-5C3D-477F-9574-2FD26262F254}" srcOrd="0" destOrd="0" presId="urn:microsoft.com/office/officeart/2018/5/layout/IconCircleLabelList"/>
    <dgm:cxn modelId="{6DE3A430-82E4-4496-9D7F-5CAEA1F45715}" srcId="{6BC8D9C8-4B1B-4297-A2A3-F76F0063B75A}" destId="{5D7A6CF2-0AE7-42F1-948D-6230B19F24B0}" srcOrd="2" destOrd="0" parTransId="{AEA4543C-292B-4BDC-997F-E44952F910AC}" sibTransId="{E954D218-27B1-4D09-9E03-6A2533AFB328}"/>
    <dgm:cxn modelId="{D5980038-1E4F-4148-B167-FFEEC048D320}" type="presOf" srcId="{A8BB4D8A-5FB2-4989-B07C-2C53C95DABCD}" destId="{AC2ABC5D-E44C-41F0-AC64-47646849F8B5}" srcOrd="0" destOrd="0" presId="urn:microsoft.com/office/officeart/2018/5/layout/IconCircleLabelList"/>
    <dgm:cxn modelId="{617D3149-4F6E-46CC-A310-0B2FBD776D7C}" type="presOf" srcId="{F7830834-D460-4E31-A308-02FA3B6640CC}" destId="{1CD350CC-6178-4D4F-B1D3-3E0E06AD6482}" srcOrd="0" destOrd="0" presId="urn:microsoft.com/office/officeart/2018/5/layout/IconCircleLabelList"/>
    <dgm:cxn modelId="{670F9D78-A43F-423C-8630-47F35E700F79}" type="presOf" srcId="{6BC8D9C8-4B1B-4297-A2A3-F76F0063B75A}" destId="{D2077F83-F43B-4D0F-B981-D1CE5D1A0F16}" srcOrd="0" destOrd="0" presId="urn:microsoft.com/office/officeart/2018/5/layout/IconCircleLabelList"/>
    <dgm:cxn modelId="{FE6AC284-07B8-48C1-8047-24BE91074087}" srcId="{6BC8D9C8-4B1B-4297-A2A3-F76F0063B75A}" destId="{A8BB4D8A-5FB2-4989-B07C-2C53C95DABCD}" srcOrd="5" destOrd="0" parTransId="{0EC56350-788B-4AC8-A0D8-3A8B0D5F4C3F}" sibTransId="{6066F6CF-8D9B-4BBF-9B98-2FC1C4234FE7}"/>
    <dgm:cxn modelId="{4A6F5E86-E870-4359-A34A-9221CFA5EDEA}" type="presOf" srcId="{8DC90ED0-807B-4F68-99FF-281D1DE389FF}" destId="{1195355E-2096-4967-BC4E-DDF6B34B230F}" srcOrd="0" destOrd="0" presId="urn:microsoft.com/office/officeart/2018/5/layout/IconCircleLabelList"/>
    <dgm:cxn modelId="{A6A49389-4386-468A-A011-AD0756B5CFBE}" srcId="{6BC8D9C8-4B1B-4297-A2A3-F76F0063B75A}" destId="{8DC90ED0-807B-4F68-99FF-281D1DE389FF}" srcOrd="4" destOrd="0" parTransId="{47525B0E-084A-4520-AAC3-35BB84829A87}" sibTransId="{CD475653-FF9E-487D-9830-459D6D1BE7F2}"/>
    <dgm:cxn modelId="{991FB294-4D4A-47B2-8176-53014A3CB0F4}" type="presOf" srcId="{7A21688E-5239-4260-B59E-DC22F9FEA08B}" destId="{B6A97D59-148E-453D-B1AE-EAC2B93E6C8D}" srcOrd="0" destOrd="0" presId="urn:microsoft.com/office/officeart/2018/5/layout/IconCircleLabelList"/>
    <dgm:cxn modelId="{73D11D9E-6A84-4811-BA6A-DABE848CC69B}" type="presOf" srcId="{58373A2F-EBF2-4F2F-BCD6-F600054BC513}" destId="{9A534534-5C42-49C9-8FDE-5B1D09392D55}" srcOrd="0" destOrd="0" presId="urn:microsoft.com/office/officeart/2018/5/layout/IconCircleLabelList"/>
    <dgm:cxn modelId="{68BA10D8-D931-4707-9B8F-2124B5DEE527}" type="presOf" srcId="{5D7A6CF2-0AE7-42F1-948D-6230B19F24B0}" destId="{D8AA93B4-0CF8-4876-BA08-07E052E2AB3D}" srcOrd="0" destOrd="0" presId="urn:microsoft.com/office/officeart/2018/5/layout/IconCircleLabelList"/>
    <dgm:cxn modelId="{8BA95DD8-83A8-4A1B-9215-88CFC4822780}" srcId="{6BC8D9C8-4B1B-4297-A2A3-F76F0063B75A}" destId="{7A21688E-5239-4260-B59E-DC22F9FEA08B}" srcOrd="0" destOrd="0" parTransId="{43735DCB-DB45-4731-8300-4B6D2B3A4D41}" sibTransId="{092C94E3-7681-41AE-B97C-00D654296E19}"/>
    <dgm:cxn modelId="{8B72F6E3-CE2B-458A-8C9F-12EAAAFBEAAC}" srcId="{6BC8D9C8-4B1B-4297-A2A3-F76F0063B75A}" destId="{58373A2F-EBF2-4F2F-BCD6-F600054BC513}" srcOrd="1" destOrd="0" parTransId="{5309BFBE-F4EF-47EF-A995-3D9574B5AA22}" sibTransId="{FDBFE40D-8883-43A3-907F-F14A36D37BCE}"/>
    <dgm:cxn modelId="{5B503045-5AC3-48A6-ABCB-006F9094E9A7}" type="presParOf" srcId="{D2077F83-F43B-4D0F-B981-D1CE5D1A0F16}" destId="{8CBE7B67-292F-4407-9521-7D8C66DABA20}" srcOrd="0" destOrd="0" presId="urn:microsoft.com/office/officeart/2018/5/layout/IconCircleLabelList"/>
    <dgm:cxn modelId="{85617A05-4C80-4894-82C5-07218D7D0C58}" type="presParOf" srcId="{8CBE7B67-292F-4407-9521-7D8C66DABA20}" destId="{F8C6E371-0EF9-4D07-95BF-E82A54400F70}" srcOrd="0" destOrd="0" presId="urn:microsoft.com/office/officeart/2018/5/layout/IconCircleLabelList"/>
    <dgm:cxn modelId="{158EC803-00A3-41B5-8C02-1F04B658C552}" type="presParOf" srcId="{8CBE7B67-292F-4407-9521-7D8C66DABA20}" destId="{5DC82245-D4A7-4D6D-8FB3-00FBC218565D}" srcOrd="1" destOrd="0" presId="urn:microsoft.com/office/officeart/2018/5/layout/IconCircleLabelList"/>
    <dgm:cxn modelId="{02A316EB-AAA1-4A71-AFE4-9A71293A697E}" type="presParOf" srcId="{8CBE7B67-292F-4407-9521-7D8C66DABA20}" destId="{DEB32D81-7B64-47EC-B9B3-6E9DDAEA3026}" srcOrd="2" destOrd="0" presId="urn:microsoft.com/office/officeart/2018/5/layout/IconCircleLabelList"/>
    <dgm:cxn modelId="{B5F09A5C-C8CA-4718-BBEC-0ACF594E1510}" type="presParOf" srcId="{8CBE7B67-292F-4407-9521-7D8C66DABA20}" destId="{B6A97D59-148E-453D-B1AE-EAC2B93E6C8D}" srcOrd="3" destOrd="0" presId="urn:microsoft.com/office/officeart/2018/5/layout/IconCircleLabelList"/>
    <dgm:cxn modelId="{5F23283A-555C-4DE9-A197-2305622B9EF4}" type="presParOf" srcId="{D2077F83-F43B-4D0F-B981-D1CE5D1A0F16}" destId="{2B7970C4-FE3F-42B7-AF0F-1F2254FE7BBD}" srcOrd="1" destOrd="0" presId="urn:microsoft.com/office/officeart/2018/5/layout/IconCircleLabelList"/>
    <dgm:cxn modelId="{DCBBA261-DE63-491E-8C01-78EEA678123E}" type="presParOf" srcId="{D2077F83-F43B-4D0F-B981-D1CE5D1A0F16}" destId="{FA619114-06A9-4DED-B6BD-F1C0DB5386F1}" srcOrd="2" destOrd="0" presId="urn:microsoft.com/office/officeart/2018/5/layout/IconCircleLabelList"/>
    <dgm:cxn modelId="{104C479E-60EF-41F5-939C-33F325D15A36}" type="presParOf" srcId="{FA619114-06A9-4DED-B6BD-F1C0DB5386F1}" destId="{06E39968-A3C3-4E08-91CF-2B9804E3F367}" srcOrd="0" destOrd="0" presId="urn:microsoft.com/office/officeart/2018/5/layout/IconCircleLabelList"/>
    <dgm:cxn modelId="{3837B6F9-0FB5-4DD8-A62C-8DA56C0268AB}" type="presParOf" srcId="{FA619114-06A9-4DED-B6BD-F1C0DB5386F1}" destId="{F92D26B0-E3B9-4526-8588-438A59CB6BFD}" srcOrd="1" destOrd="0" presId="urn:microsoft.com/office/officeart/2018/5/layout/IconCircleLabelList"/>
    <dgm:cxn modelId="{C4E08D5A-DCE8-4B7E-800E-4D8C7C55147B}" type="presParOf" srcId="{FA619114-06A9-4DED-B6BD-F1C0DB5386F1}" destId="{DEF8E75F-3F0A-47AA-9002-0DA49D314262}" srcOrd="2" destOrd="0" presId="urn:microsoft.com/office/officeart/2018/5/layout/IconCircleLabelList"/>
    <dgm:cxn modelId="{8BC03E10-77F3-4329-8EE1-9955986E9A08}" type="presParOf" srcId="{FA619114-06A9-4DED-B6BD-F1C0DB5386F1}" destId="{9A534534-5C42-49C9-8FDE-5B1D09392D55}" srcOrd="3" destOrd="0" presId="urn:microsoft.com/office/officeart/2018/5/layout/IconCircleLabelList"/>
    <dgm:cxn modelId="{C30E3DB6-9D4D-4973-98CA-0E9F73862033}" type="presParOf" srcId="{D2077F83-F43B-4D0F-B981-D1CE5D1A0F16}" destId="{30305EBA-589D-454A-BB27-CB17189AEE69}" srcOrd="3" destOrd="0" presId="urn:microsoft.com/office/officeart/2018/5/layout/IconCircleLabelList"/>
    <dgm:cxn modelId="{775179CD-FC4B-4A90-BA79-3E935706E511}" type="presParOf" srcId="{D2077F83-F43B-4D0F-B981-D1CE5D1A0F16}" destId="{1307507A-A075-4677-BE02-9E807B9BA798}" srcOrd="4" destOrd="0" presId="urn:microsoft.com/office/officeart/2018/5/layout/IconCircleLabelList"/>
    <dgm:cxn modelId="{BB2AE153-B23E-41BF-B331-AB427B0F76BD}" type="presParOf" srcId="{1307507A-A075-4677-BE02-9E807B9BA798}" destId="{B5F3F446-BA6D-4754-883B-7247061B8051}" srcOrd="0" destOrd="0" presId="urn:microsoft.com/office/officeart/2018/5/layout/IconCircleLabelList"/>
    <dgm:cxn modelId="{83252573-BF69-4017-B1E5-464E6321321C}" type="presParOf" srcId="{1307507A-A075-4677-BE02-9E807B9BA798}" destId="{C438696F-F213-425A-A889-9B1E893661BE}" srcOrd="1" destOrd="0" presId="urn:microsoft.com/office/officeart/2018/5/layout/IconCircleLabelList"/>
    <dgm:cxn modelId="{5AD2020F-FC2D-4560-9A6C-287CD9646129}" type="presParOf" srcId="{1307507A-A075-4677-BE02-9E807B9BA798}" destId="{F3D202A5-35EE-4834-A5D9-CEB88CB88C99}" srcOrd="2" destOrd="0" presId="urn:microsoft.com/office/officeart/2018/5/layout/IconCircleLabelList"/>
    <dgm:cxn modelId="{1178C01E-6DC2-4AE3-83DD-B6EF4DD4D001}" type="presParOf" srcId="{1307507A-A075-4677-BE02-9E807B9BA798}" destId="{D8AA93B4-0CF8-4876-BA08-07E052E2AB3D}" srcOrd="3" destOrd="0" presId="urn:microsoft.com/office/officeart/2018/5/layout/IconCircleLabelList"/>
    <dgm:cxn modelId="{8605A720-7937-48CB-A03C-6DE601C70FC0}" type="presParOf" srcId="{D2077F83-F43B-4D0F-B981-D1CE5D1A0F16}" destId="{97F4059B-3E56-456D-ABCF-1293A0F3BBDE}" srcOrd="5" destOrd="0" presId="urn:microsoft.com/office/officeart/2018/5/layout/IconCircleLabelList"/>
    <dgm:cxn modelId="{496347B2-C187-461D-AE27-83AFECD06346}" type="presParOf" srcId="{D2077F83-F43B-4D0F-B981-D1CE5D1A0F16}" destId="{350AF3D4-126C-4C06-9317-BCCC72D7918B}" srcOrd="6" destOrd="0" presId="urn:microsoft.com/office/officeart/2018/5/layout/IconCircleLabelList"/>
    <dgm:cxn modelId="{549D7CA3-A645-47F3-8660-BF6F19ABD5E7}" type="presParOf" srcId="{350AF3D4-126C-4C06-9317-BCCC72D7918B}" destId="{3160E3C6-12CD-4DED-96F3-00BF441B235D}" srcOrd="0" destOrd="0" presId="urn:microsoft.com/office/officeart/2018/5/layout/IconCircleLabelList"/>
    <dgm:cxn modelId="{A454C76A-2C53-4A5F-B28B-CA03430FC6D3}" type="presParOf" srcId="{350AF3D4-126C-4C06-9317-BCCC72D7918B}" destId="{C58387E8-4F6A-426A-88A9-C2B94EC40566}" srcOrd="1" destOrd="0" presId="urn:microsoft.com/office/officeart/2018/5/layout/IconCircleLabelList"/>
    <dgm:cxn modelId="{EA6F97BD-0DF4-46A1-BA27-662D447237CB}" type="presParOf" srcId="{350AF3D4-126C-4C06-9317-BCCC72D7918B}" destId="{8FECC09F-43FA-4B3C-BB06-7196F8D59D9E}" srcOrd="2" destOrd="0" presId="urn:microsoft.com/office/officeart/2018/5/layout/IconCircleLabelList"/>
    <dgm:cxn modelId="{5D5D3A35-265F-4287-B545-6627A68320CE}" type="presParOf" srcId="{350AF3D4-126C-4C06-9317-BCCC72D7918B}" destId="{EECCF366-5C3D-477F-9574-2FD26262F254}" srcOrd="3" destOrd="0" presId="urn:microsoft.com/office/officeart/2018/5/layout/IconCircleLabelList"/>
    <dgm:cxn modelId="{0CBD75B3-13C8-4CFC-BC67-EFE92D261B89}" type="presParOf" srcId="{D2077F83-F43B-4D0F-B981-D1CE5D1A0F16}" destId="{2F3D40A8-0FDF-4A39-B7A1-E734BEFFEEA7}" srcOrd="7" destOrd="0" presId="urn:microsoft.com/office/officeart/2018/5/layout/IconCircleLabelList"/>
    <dgm:cxn modelId="{FE231B9A-575D-4AE8-BA57-DCE27531B335}" type="presParOf" srcId="{D2077F83-F43B-4D0F-B981-D1CE5D1A0F16}" destId="{E86ABCD3-2A03-4910-97C4-7A7FD8CBB7F0}" srcOrd="8" destOrd="0" presId="urn:microsoft.com/office/officeart/2018/5/layout/IconCircleLabelList"/>
    <dgm:cxn modelId="{53CB5ECF-F583-483F-A506-8037481C2D89}" type="presParOf" srcId="{E86ABCD3-2A03-4910-97C4-7A7FD8CBB7F0}" destId="{050C821E-553A-4B14-8CB0-0E660144B5C9}" srcOrd="0" destOrd="0" presId="urn:microsoft.com/office/officeart/2018/5/layout/IconCircleLabelList"/>
    <dgm:cxn modelId="{B79A57CB-78B5-454B-8456-EDE38E5B787A}" type="presParOf" srcId="{E86ABCD3-2A03-4910-97C4-7A7FD8CBB7F0}" destId="{63BE52E5-72EE-4F7F-99C4-359A47167E48}" srcOrd="1" destOrd="0" presId="urn:microsoft.com/office/officeart/2018/5/layout/IconCircleLabelList"/>
    <dgm:cxn modelId="{338DA885-36FE-4B40-A49C-D3DC5E76A4F7}" type="presParOf" srcId="{E86ABCD3-2A03-4910-97C4-7A7FD8CBB7F0}" destId="{6AE9C5D1-9000-4150-9844-F7BFBEF7C0CA}" srcOrd="2" destOrd="0" presId="urn:microsoft.com/office/officeart/2018/5/layout/IconCircleLabelList"/>
    <dgm:cxn modelId="{EC504219-0C56-4198-8E1E-9E223C5A9656}" type="presParOf" srcId="{E86ABCD3-2A03-4910-97C4-7A7FD8CBB7F0}" destId="{1195355E-2096-4967-BC4E-DDF6B34B230F}" srcOrd="3" destOrd="0" presId="urn:microsoft.com/office/officeart/2018/5/layout/IconCircleLabelList"/>
    <dgm:cxn modelId="{F937848A-2B1D-4D89-8DEB-C47202ADED0C}" type="presParOf" srcId="{D2077F83-F43B-4D0F-B981-D1CE5D1A0F16}" destId="{3B110F7C-8F72-4150-8FA5-034246720310}" srcOrd="9" destOrd="0" presId="urn:microsoft.com/office/officeart/2018/5/layout/IconCircleLabelList"/>
    <dgm:cxn modelId="{38A378C5-FF31-4FE4-8095-BF4ECE091255}" type="presParOf" srcId="{D2077F83-F43B-4D0F-B981-D1CE5D1A0F16}" destId="{11246140-D948-44A6-8B29-206EFA072C6B}" srcOrd="10" destOrd="0" presId="urn:microsoft.com/office/officeart/2018/5/layout/IconCircleLabelList"/>
    <dgm:cxn modelId="{CE95CD70-5FE2-47D2-8757-EB7A45DE540C}" type="presParOf" srcId="{11246140-D948-44A6-8B29-206EFA072C6B}" destId="{DC40226A-8C61-459B-B026-30347433B674}" srcOrd="0" destOrd="0" presId="urn:microsoft.com/office/officeart/2018/5/layout/IconCircleLabelList"/>
    <dgm:cxn modelId="{4806B2C2-808E-4CDF-8236-CE6F27E3688A}" type="presParOf" srcId="{11246140-D948-44A6-8B29-206EFA072C6B}" destId="{8B162E9C-F559-4083-9F48-9DE31CC95A6D}" srcOrd="1" destOrd="0" presId="urn:microsoft.com/office/officeart/2018/5/layout/IconCircleLabelList"/>
    <dgm:cxn modelId="{A4CC2EB0-85DA-437A-A1F4-38B03C34C975}" type="presParOf" srcId="{11246140-D948-44A6-8B29-206EFA072C6B}" destId="{D2DF23AD-0B5D-4B08-9A65-558B3C926744}" srcOrd="2" destOrd="0" presId="urn:microsoft.com/office/officeart/2018/5/layout/IconCircleLabelList"/>
    <dgm:cxn modelId="{08B2D819-0C70-4A0F-BA20-3BAFDA340533}" type="presParOf" srcId="{11246140-D948-44A6-8B29-206EFA072C6B}" destId="{AC2ABC5D-E44C-41F0-AC64-47646849F8B5}" srcOrd="3" destOrd="0" presId="urn:microsoft.com/office/officeart/2018/5/layout/IconCircleLabelList"/>
    <dgm:cxn modelId="{7E47958C-9D0D-4463-AA83-45D9DE64D46A}" type="presParOf" srcId="{D2077F83-F43B-4D0F-B981-D1CE5D1A0F16}" destId="{68DA260C-04E6-41DF-A207-60863CC65807}" srcOrd="11" destOrd="0" presId="urn:microsoft.com/office/officeart/2018/5/layout/IconCircleLabelList"/>
    <dgm:cxn modelId="{CDBCE0F4-87DD-4A29-943B-8A6AA9F6BB4F}" type="presParOf" srcId="{D2077F83-F43B-4D0F-B981-D1CE5D1A0F16}" destId="{00D7D2CC-1DF9-4F6C-93F5-A8FC0AF35834}" srcOrd="12" destOrd="0" presId="urn:microsoft.com/office/officeart/2018/5/layout/IconCircleLabelList"/>
    <dgm:cxn modelId="{EDE5F9AC-4E32-41B9-9AD4-7E65605F8B67}" type="presParOf" srcId="{00D7D2CC-1DF9-4F6C-93F5-A8FC0AF35834}" destId="{E75C8BCD-8075-4043-B291-B4D30C59EED6}" srcOrd="0" destOrd="0" presId="urn:microsoft.com/office/officeart/2018/5/layout/IconCircleLabelList"/>
    <dgm:cxn modelId="{23C82847-3C21-4E23-B817-18394E49D9D0}" type="presParOf" srcId="{00D7D2CC-1DF9-4F6C-93F5-A8FC0AF35834}" destId="{EE4811D1-A5A5-4388-A5C0-6D5A084100D7}" srcOrd="1" destOrd="0" presId="urn:microsoft.com/office/officeart/2018/5/layout/IconCircleLabelList"/>
    <dgm:cxn modelId="{840249DE-24C4-4291-8AD9-D3762C408D7E}" type="presParOf" srcId="{00D7D2CC-1DF9-4F6C-93F5-A8FC0AF35834}" destId="{38673188-AB03-42C6-8D21-DFC9A071898D}" srcOrd="2" destOrd="0" presId="urn:microsoft.com/office/officeart/2018/5/layout/IconCircleLabelList"/>
    <dgm:cxn modelId="{0AC840B0-F541-41A5-93BA-F213AC8A18F2}" type="presParOf" srcId="{00D7D2CC-1DF9-4F6C-93F5-A8FC0AF35834}" destId="{1CD350CC-6178-4D4F-B1D3-3E0E06AD648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73DA535-23D1-4E70-AEE4-A16108D5568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4D6F2EC-28B2-44DB-9CE1-C829D759024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 cap="none">
              <a:latin typeface="Eras Medium ITC" panose="020B0602030504020804" pitchFamily="34" charset="0"/>
            </a:rPr>
            <a:t>Emmagasine les données des blocs minés de la chaîne de blocs</a:t>
          </a:r>
          <a:endParaRPr lang="en-US" cap="none">
            <a:latin typeface="Eras Medium ITC" panose="020B0602030504020804" pitchFamily="34" charset="0"/>
          </a:endParaRPr>
        </a:p>
      </dgm:t>
    </dgm:pt>
    <dgm:pt modelId="{4DD5446C-6CEB-4F69-AB75-5CE72F785661}" type="parTrans" cxnId="{A10BC71B-928D-4E8F-B05D-BD44B1702BEC}">
      <dgm:prSet/>
      <dgm:spPr/>
      <dgm:t>
        <a:bodyPr/>
        <a:lstStyle/>
        <a:p>
          <a:endParaRPr lang="en-US"/>
        </a:p>
      </dgm:t>
    </dgm:pt>
    <dgm:pt modelId="{7EE37B8E-7F0D-4716-A8CE-95CEF2224BC9}" type="sibTrans" cxnId="{A10BC71B-928D-4E8F-B05D-BD44B1702BEC}">
      <dgm:prSet/>
      <dgm:spPr/>
      <dgm:t>
        <a:bodyPr/>
        <a:lstStyle/>
        <a:p>
          <a:endParaRPr lang="en-US"/>
        </a:p>
      </dgm:t>
    </dgm:pt>
    <dgm:pt modelId="{AB79D467-786B-4A5D-A1D4-44260B43032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 cap="none">
              <a:latin typeface="Eras Medium ITC" panose="020B0602030504020804" pitchFamily="34" charset="0"/>
            </a:rPr>
            <a:t>Évite de parcourir la chaîne de blocs au complet</a:t>
          </a:r>
          <a:endParaRPr lang="en-US" cap="none">
            <a:latin typeface="Eras Medium ITC" panose="020B0602030504020804" pitchFamily="34" charset="0"/>
          </a:endParaRPr>
        </a:p>
      </dgm:t>
    </dgm:pt>
    <dgm:pt modelId="{94CD7336-FE3A-4208-A3A5-D2B6B3B4DBA8}" type="parTrans" cxnId="{3336A979-33E7-4218-B9D6-DC7BA62BDC2D}">
      <dgm:prSet/>
      <dgm:spPr/>
      <dgm:t>
        <a:bodyPr/>
        <a:lstStyle/>
        <a:p>
          <a:endParaRPr lang="en-US"/>
        </a:p>
      </dgm:t>
    </dgm:pt>
    <dgm:pt modelId="{F18BD052-0808-4683-8F5C-F8FBFA1FCF0A}" type="sibTrans" cxnId="{3336A979-33E7-4218-B9D6-DC7BA62BDC2D}">
      <dgm:prSet/>
      <dgm:spPr/>
      <dgm:t>
        <a:bodyPr/>
        <a:lstStyle/>
        <a:p>
          <a:endParaRPr lang="en-US"/>
        </a:p>
      </dgm:t>
    </dgm:pt>
    <dgm:pt modelId="{CB50D571-2676-43BA-BD87-837F04C92A4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 cap="none">
              <a:latin typeface="Eras Medium ITC" panose="020B0602030504020804" pitchFamily="34" charset="0"/>
            </a:rPr>
            <a:t>Permet la verification d’un bloc</a:t>
          </a:r>
          <a:endParaRPr lang="en-US" cap="none">
            <a:latin typeface="Eras Medium ITC" panose="020B0602030504020804" pitchFamily="34" charset="0"/>
          </a:endParaRPr>
        </a:p>
      </dgm:t>
    </dgm:pt>
    <dgm:pt modelId="{E21C1482-3C49-4BD3-B6DE-77AF6472772A}" type="parTrans" cxnId="{DBAD329E-FC3D-485F-8127-B2B158C7B8C3}">
      <dgm:prSet/>
      <dgm:spPr/>
      <dgm:t>
        <a:bodyPr/>
        <a:lstStyle/>
        <a:p>
          <a:endParaRPr lang="en-US"/>
        </a:p>
      </dgm:t>
    </dgm:pt>
    <dgm:pt modelId="{BC1E4334-D197-481C-868C-52C585D84772}" type="sibTrans" cxnId="{DBAD329E-FC3D-485F-8127-B2B158C7B8C3}">
      <dgm:prSet/>
      <dgm:spPr/>
      <dgm:t>
        <a:bodyPr/>
        <a:lstStyle/>
        <a:p>
          <a:endParaRPr lang="en-US"/>
        </a:p>
      </dgm:t>
    </dgm:pt>
    <dgm:pt modelId="{6CB66838-A50F-4320-90C7-7383FF6A2D98}" type="pres">
      <dgm:prSet presAssocID="{273DA535-23D1-4E70-AEE4-A16108D5568C}" presName="root" presStyleCnt="0">
        <dgm:presLayoutVars>
          <dgm:dir/>
          <dgm:resizeHandles val="exact"/>
        </dgm:presLayoutVars>
      </dgm:prSet>
      <dgm:spPr/>
    </dgm:pt>
    <dgm:pt modelId="{0DD70BDC-C9E0-425B-A085-683AB5B8FD36}" type="pres">
      <dgm:prSet presAssocID="{C4D6F2EC-28B2-44DB-9CE1-C829D7590240}" presName="compNode" presStyleCnt="0"/>
      <dgm:spPr/>
    </dgm:pt>
    <dgm:pt modelId="{1EF6C338-4FB0-43D1-8A07-B4F0BE323473}" type="pres">
      <dgm:prSet presAssocID="{C4D6F2EC-28B2-44DB-9CE1-C829D7590240}" presName="iconBgRect" presStyleLbl="bgShp" presStyleIdx="0" presStyleCnt="3"/>
      <dgm:spPr/>
    </dgm:pt>
    <dgm:pt modelId="{A9991D63-676A-45CD-915C-BF9A4FF5AD41}" type="pres">
      <dgm:prSet presAssocID="{C4D6F2EC-28B2-44DB-9CE1-C829D759024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A1C7DC0-61F5-4998-AAC7-FEDFA34890A9}" type="pres">
      <dgm:prSet presAssocID="{C4D6F2EC-28B2-44DB-9CE1-C829D7590240}" presName="spaceRect" presStyleCnt="0"/>
      <dgm:spPr/>
    </dgm:pt>
    <dgm:pt modelId="{AC7EAF2C-1713-44E0-B939-217B1428745F}" type="pres">
      <dgm:prSet presAssocID="{C4D6F2EC-28B2-44DB-9CE1-C829D7590240}" presName="textRect" presStyleLbl="revTx" presStyleIdx="0" presStyleCnt="3">
        <dgm:presLayoutVars>
          <dgm:chMax val="1"/>
          <dgm:chPref val="1"/>
        </dgm:presLayoutVars>
      </dgm:prSet>
      <dgm:spPr/>
    </dgm:pt>
    <dgm:pt modelId="{8A5F60EB-F96A-4E97-8449-E6B13E0999DE}" type="pres">
      <dgm:prSet presAssocID="{7EE37B8E-7F0D-4716-A8CE-95CEF2224BC9}" presName="sibTrans" presStyleCnt="0"/>
      <dgm:spPr/>
    </dgm:pt>
    <dgm:pt modelId="{56A3FE66-FAEF-4ECD-8400-EE5DFD91BED9}" type="pres">
      <dgm:prSet presAssocID="{AB79D467-786B-4A5D-A1D4-44260B430322}" presName="compNode" presStyleCnt="0"/>
      <dgm:spPr/>
    </dgm:pt>
    <dgm:pt modelId="{BBAF4058-74CE-4DA0-95F3-CDF98ABC9F0D}" type="pres">
      <dgm:prSet presAssocID="{AB79D467-786B-4A5D-A1D4-44260B430322}" presName="iconBgRect" presStyleLbl="bgShp" presStyleIdx="1" presStyleCnt="3"/>
      <dgm:spPr/>
    </dgm:pt>
    <dgm:pt modelId="{6EA73414-A273-465E-9D17-1055916CDB20}" type="pres">
      <dgm:prSet presAssocID="{AB79D467-786B-4A5D-A1D4-44260B43032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E470DF72-D135-4EAE-B8F6-33ECF69F215E}" type="pres">
      <dgm:prSet presAssocID="{AB79D467-786B-4A5D-A1D4-44260B430322}" presName="spaceRect" presStyleCnt="0"/>
      <dgm:spPr/>
    </dgm:pt>
    <dgm:pt modelId="{4F3CDEFC-DCA3-4B75-AE76-4D1915F9A9B0}" type="pres">
      <dgm:prSet presAssocID="{AB79D467-786B-4A5D-A1D4-44260B430322}" presName="textRect" presStyleLbl="revTx" presStyleIdx="1" presStyleCnt="3">
        <dgm:presLayoutVars>
          <dgm:chMax val="1"/>
          <dgm:chPref val="1"/>
        </dgm:presLayoutVars>
      </dgm:prSet>
      <dgm:spPr/>
    </dgm:pt>
    <dgm:pt modelId="{AFFA84E5-4173-4B31-AA0B-6B537DF740B0}" type="pres">
      <dgm:prSet presAssocID="{F18BD052-0808-4683-8F5C-F8FBFA1FCF0A}" presName="sibTrans" presStyleCnt="0"/>
      <dgm:spPr/>
    </dgm:pt>
    <dgm:pt modelId="{BF8FBA17-CA8B-4BC0-88CB-13417A3C59E3}" type="pres">
      <dgm:prSet presAssocID="{CB50D571-2676-43BA-BD87-837F04C92A42}" presName="compNode" presStyleCnt="0"/>
      <dgm:spPr/>
    </dgm:pt>
    <dgm:pt modelId="{F1B91A18-E5A6-49E1-A123-E02D444D8B67}" type="pres">
      <dgm:prSet presAssocID="{CB50D571-2676-43BA-BD87-837F04C92A42}" presName="iconBgRect" presStyleLbl="bgShp" presStyleIdx="2" presStyleCnt="3"/>
      <dgm:spPr/>
    </dgm:pt>
    <dgm:pt modelId="{CB91F615-9523-4F7A-A7DD-BF47546A6228}" type="pres">
      <dgm:prSet presAssocID="{CB50D571-2676-43BA-BD87-837F04C92A4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B5EB5BEA-4456-4043-9C8D-C939F63B0123}" type="pres">
      <dgm:prSet presAssocID="{CB50D571-2676-43BA-BD87-837F04C92A42}" presName="spaceRect" presStyleCnt="0"/>
      <dgm:spPr/>
    </dgm:pt>
    <dgm:pt modelId="{427E75E9-7A25-461A-AAB6-D94B4A8160A4}" type="pres">
      <dgm:prSet presAssocID="{CB50D571-2676-43BA-BD87-837F04C92A4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10BC71B-928D-4E8F-B05D-BD44B1702BEC}" srcId="{273DA535-23D1-4E70-AEE4-A16108D5568C}" destId="{C4D6F2EC-28B2-44DB-9CE1-C829D7590240}" srcOrd="0" destOrd="0" parTransId="{4DD5446C-6CEB-4F69-AB75-5CE72F785661}" sibTransId="{7EE37B8E-7F0D-4716-A8CE-95CEF2224BC9}"/>
    <dgm:cxn modelId="{E6029651-BC7B-4139-B65A-4F4B6314D369}" type="presOf" srcId="{273DA535-23D1-4E70-AEE4-A16108D5568C}" destId="{6CB66838-A50F-4320-90C7-7383FF6A2D98}" srcOrd="0" destOrd="0" presId="urn:microsoft.com/office/officeart/2018/5/layout/IconCircleLabelList"/>
    <dgm:cxn modelId="{3336A979-33E7-4218-B9D6-DC7BA62BDC2D}" srcId="{273DA535-23D1-4E70-AEE4-A16108D5568C}" destId="{AB79D467-786B-4A5D-A1D4-44260B430322}" srcOrd="1" destOrd="0" parTransId="{94CD7336-FE3A-4208-A3A5-D2B6B3B4DBA8}" sibTransId="{F18BD052-0808-4683-8F5C-F8FBFA1FCF0A}"/>
    <dgm:cxn modelId="{21D6398E-D2BA-4022-A498-B5427EC650C9}" type="presOf" srcId="{CB50D571-2676-43BA-BD87-837F04C92A42}" destId="{427E75E9-7A25-461A-AAB6-D94B4A8160A4}" srcOrd="0" destOrd="0" presId="urn:microsoft.com/office/officeart/2018/5/layout/IconCircleLabelList"/>
    <dgm:cxn modelId="{DBAD329E-FC3D-485F-8127-B2B158C7B8C3}" srcId="{273DA535-23D1-4E70-AEE4-A16108D5568C}" destId="{CB50D571-2676-43BA-BD87-837F04C92A42}" srcOrd="2" destOrd="0" parTransId="{E21C1482-3C49-4BD3-B6DE-77AF6472772A}" sibTransId="{BC1E4334-D197-481C-868C-52C585D84772}"/>
    <dgm:cxn modelId="{5D9264C6-5E4A-451E-A16A-5608B503CB87}" type="presOf" srcId="{C4D6F2EC-28B2-44DB-9CE1-C829D7590240}" destId="{AC7EAF2C-1713-44E0-B939-217B1428745F}" srcOrd="0" destOrd="0" presId="urn:microsoft.com/office/officeart/2018/5/layout/IconCircleLabelList"/>
    <dgm:cxn modelId="{300BB7F2-35E4-4E7F-87CE-D9CBEB835115}" type="presOf" srcId="{AB79D467-786B-4A5D-A1D4-44260B430322}" destId="{4F3CDEFC-DCA3-4B75-AE76-4D1915F9A9B0}" srcOrd="0" destOrd="0" presId="urn:microsoft.com/office/officeart/2018/5/layout/IconCircleLabelList"/>
    <dgm:cxn modelId="{B5F6B20D-34F0-4B27-91AB-BE1B19665DB2}" type="presParOf" srcId="{6CB66838-A50F-4320-90C7-7383FF6A2D98}" destId="{0DD70BDC-C9E0-425B-A085-683AB5B8FD36}" srcOrd="0" destOrd="0" presId="urn:microsoft.com/office/officeart/2018/5/layout/IconCircleLabelList"/>
    <dgm:cxn modelId="{5825BDB9-7943-4C84-BAC6-4B1CC6886A5C}" type="presParOf" srcId="{0DD70BDC-C9E0-425B-A085-683AB5B8FD36}" destId="{1EF6C338-4FB0-43D1-8A07-B4F0BE323473}" srcOrd="0" destOrd="0" presId="urn:microsoft.com/office/officeart/2018/5/layout/IconCircleLabelList"/>
    <dgm:cxn modelId="{DDDEC1E5-1A9A-4CF4-806F-B62A0C1AC386}" type="presParOf" srcId="{0DD70BDC-C9E0-425B-A085-683AB5B8FD36}" destId="{A9991D63-676A-45CD-915C-BF9A4FF5AD41}" srcOrd="1" destOrd="0" presId="urn:microsoft.com/office/officeart/2018/5/layout/IconCircleLabelList"/>
    <dgm:cxn modelId="{6E22DF35-151A-4C46-928A-35D4A9BD7B32}" type="presParOf" srcId="{0DD70BDC-C9E0-425B-A085-683AB5B8FD36}" destId="{FA1C7DC0-61F5-4998-AAC7-FEDFA34890A9}" srcOrd="2" destOrd="0" presId="urn:microsoft.com/office/officeart/2018/5/layout/IconCircleLabelList"/>
    <dgm:cxn modelId="{1717D56E-5D09-4761-B1BA-D9FCC197EA41}" type="presParOf" srcId="{0DD70BDC-C9E0-425B-A085-683AB5B8FD36}" destId="{AC7EAF2C-1713-44E0-B939-217B1428745F}" srcOrd="3" destOrd="0" presId="urn:microsoft.com/office/officeart/2018/5/layout/IconCircleLabelList"/>
    <dgm:cxn modelId="{87C3949E-7EF5-4ED8-8FAA-6CCF8A54F2DF}" type="presParOf" srcId="{6CB66838-A50F-4320-90C7-7383FF6A2D98}" destId="{8A5F60EB-F96A-4E97-8449-E6B13E0999DE}" srcOrd="1" destOrd="0" presId="urn:microsoft.com/office/officeart/2018/5/layout/IconCircleLabelList"/>
    <dgm:cxn modelId="{664F1EFC-ACB2-491E-99DB-F7BCF922E3F7}" type="presParOf" srcId="{6CB66838-A50F-4320-90C7-7383FF6A2D98}" destId="{56A3FE66-FAEF-4ECD-8400-EE5DFD91BED9}" srcOrd="2" destOrd="0" presId="urn:microsoft.com/office/officeart/2018/5/layout/IconCircleLabelList"/>
    <dgm:cxn modelId="{73E1D22D-97CB-4BE4-9471-C6197573675E}" type="presParOf" srcId="{56A3FE66-FAEF-4ECD-8400-EE5DFD91BED9}" destId="{BBAF4058-74CE-4DA0-95F3-CDF98ABC9F0D}" srcOrd="0" destOrd="0" presId="urn:microsoft.com/office/officeart/2018/5/layout/IconCircleLabelList"/>
    <dgm:cxn modelId="{2BA0EF9D-6D20-4575-8A2E-ED6BAC534378}" type="presParOf" srcId="{56A3FE66-FAEF-4ECD-8400-EE5DFD91BED9}" destId="{6EA73414-A273-465E-9D17-1055916CDB20}" srcOrd="1" destOrd="0" presId="urn:microsoft.com/office/officeart/2018/5/layout/IconCircleLabelList"/>
    <dgm:cxn modelId="{4B61E515-D1FC-4BB6-84D3-6696E719A42A}" type="presParOf" srcId="{56A3FE66-FAEF-4ECD-8400-EE5DFD91BED9}" destId="{E470DF72-D135-4EAE-B8F6-33ECF69F215E}" srcOrd="2" destOrd="0" presId="urn:microsoft.com/office/officeart/2018/5/layout/IconCircleLabelList"/>
    <dgm:cxn modelId="{81174861-106A-4AB9-9010-A9F8BE7005F6}" type="presParOf" srcId="{56A3FE66-FAEF-4ECD-8400-EE5DFD91BED9}" destId="{4F3CDEFC-DCA3-4B75-AE76-4D1915F9A9B0}" srcOrd="3" destOrd="0" presId="urn:microsoft.com/office/officeart/2018/5/layout/IconCircleLabelList"/>
    <dgm:cxn modelId="{8FFB3D5D-981E-4605-ADC9-CD1A5F5C400B}" type="presParOf" srcId="{6CB66838-A50F-4320-90C7-7383FF6A2D98}" destId="{AFFA84E5-4173-4B31-AA0B-6B537DF740B0}" srcOrd="3" destOrd="0" presId="urn:microsoft.com/office/officeart/2018/5/layout/IconCircleLabelList"/>
    <dgm:cxn modelId="{FB8D23DB-F034-458D-9F1C-2E2DA17208FE}" type="presParOf" srcId="{6CB66838-A50F-4320-90C7-7383FF6A2D98}" destId="{BF8FBA17-CA8B-4BC0-88CB-13417A3C59E3}" srcOrd="4" destOrd="0" presId="urn:microsoft.com/office/officeart/2018/5/layout/IconCircleLabelList"/>
    <dgm:cxn modelId="{E1118615-4083-4915-BA2E-CEB12BE93226}" type="presParOf" srcId="{BF8FBA17-CA8B-4BC0-88CB-13417A3C59E3}" destId="{F1B91A18-E5A6-49E1-A123-E02D444D8B67}" srcOrd="0" destOrd="0" presId="urn:microsoft.com/office/officeart/2018/5/layout/IconCircleLabelList"/>
    <dgm:cxn modelId="{24F1EBDC-0961-4052-BCB1-E910253C63C0}" type="presParOf" srcId="{BF8FBA17-CA8B-4BC0-88CB-13417A3C59E3}" destId="{CB91F615-9523-4F7A-A7DD-BF47546A6228}" srcOrd="1" destOrd="0" presId="urn:microsoft.com/office/officeart/2018/5/layout/IconCircleLabelList"/>
    <dgm:cxn modelId="{1AA677CD-B6C6-4EF3-80D1-056DFAE90EC5}" type="presParOf" srcId="{BF8FBA17-CA8B-4BC0-88CB-13417A3C59E3}" destId="{B5EB5BEA-4456-4043-9C8D-C939F63B0123}" srcOrd="2" destOrd="0" presId="urn:microsoft.com/office/officeart/2018/5/layout/IconCircleLabelList"/>
    <dgm:cxn modelId="{E85FEE81-C76D-4CD9-BC4A-2155CB6A2B02}" type="presParOf" srcId="{BF8FBA17-CA8B-4BC0-88CB-13417A3C59E3}" destId="{427E75E9-7A25-461A-AAB6-D94B4A8160A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57B9C9F-4DFE-46D9-9A33-AA70DED5A2B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31B35B4-FEE0-4911-A39B-E0EA69FCD87B}">
      <dgm:prSet/>
      <dgm:spPr/>
      <dgm:t>
        <a:bodyPr/>
        <a:lstStyle/>
        <a:p>
          <a:pPr>
            <a:defRPr cap="all"/>
          </a:pPr>
          <a:r>
            <a:rPr lang="fr-CA" cap="none">
              <a:latin typeface="Eras Medium ITC" panose="020B0602030504020804" pitchFamily="34" charset="0"/>
            </a:rPr>
            <a:t>Utilisation de </a:t>
          </a:r>
          <a:r>
            <a:rPr lang="fr-CA" cap="none" err="1">
              <a:latin typeface="Eras Medium ITC" panose="020B0602030504020804" pitchFamily="34" charset="0"/>
            </a:rPr>
            <a:t>Material</a:t>
          </a:r>
          <a:r>
            <a:rPr lang="fr-CA" cap="none">
              <a:latin typeface="Eras Medium ITC" panose="020B0602030504020804" pitchFamily="34" charset="0"/>
            </a:rPr>
            <a:t> Design</a:t>
          </a:r>
          <a:endParaRPr lang="en-US" cap="none">
            <a:latin typeface="Eras Medium ITC" panose="020B0602030504020804" pitchFamily="34" charset="0"/>
          </a:endParaRPr>
        </a:p>
      </dgm:t>
    </dgm:pt>
    <dgm:pt modelId="{0AC4828D-B092-4B21-B24C-D8520107A00A}" type="parTrans" cxnId="{8E0CF325-1801-4E84-8E04-7F8CFFE6F0BF}">
      <dgm:prSet/>
      <dgm:spPr/>
      <dgm:t>
        <a:bodyPr/>
        <a:lstStyle/>
        <a:p>
          <a:endParaRPr lang="en-US"/>
        </a:p>
      </dgm:t>
    </dgm:pt>
    <dgm:pt modelId="{E7D40AD0-126A-4550-9385-92B9BB959416}" type="sibTrans" cxnId="{8E0CF325-1801-4E84-8E04-7F8CFFE6F0BF}">
      <dgm:prSet/>
      <dgm:spPr/>
      <dgm:t>
        <a:bodyPr/>
        <a:lstStyle/>
        <a:p>
          <a:endParaRPr lang="en-US"/>
        </a:p>
      </dgm:t>
    </dgm:pt>
    <dgm:pt modelId="{046F08E8-0C75-42D3-A916-B3F6B80F72C5}">
      <dgm:prSet/>
      <dgm:spPr/>
      <dgm:t>
        <a:bodyPr/>
        <a:lstStyle/>
        <a:p>
          <a:pPr>
            <a:defRPr cap="all"/>
          </a:pPr>
          <a:r>
            <a:rPr lang="fr-CA" cap="none">
              <a:latin typeface="Eras Medium ITC" panose="020B0602030504020804" pitchFamily="34" charset="0"/>
            </a:rPr>
            <a:t>Implémentation des meilleures pratiques de développement mobile</a:t>
          </a:r>
          <a:endParaRPr lang="en-US" cap="none">
            <a:latin typeface="Eras Medium ITC" panose="020B0602030504020804" pitchFamily="34" charset="0"/>
          </a:endParaRPr>
        </a:p>
      </dgm:t>
    </dgm:pt>
    <dgm:pt modelId="{D4E60752-9695-4445-AC96-217CFB2459C4}" type="parTrans" cxnId="{7900E402-27A9-45BC-A85F-948B7CAE6134}">
      <dgm:prSet/>
      <dgm:spPr/>
      <dgm:t>
        <a:bodyPr/>
        <a:lstStyle/>
        <a:p>
          <a:endParaRPr lang="en-US"/>
        </a:p>
      </dgm:t>
    </dgm:pt>
    <dgm:pt modelId="{50BF401F-D22F-4F86-B9B4-80D0C52B0560}" type="sibTrans" cxnId="{7900E402-27A9-45BC-A85F-948B7CAE6134}">
      <dgm:prSet/>
      <dgm:spPr/>
      <dgm:t>
        <a:bodyPr/>
        <a:lstStyle/>
        <a:p>
          <a:endParaRPr lang="en-US"/>
        </a:p>
      </dgm:t>
    </dgm:pt>
    <dgm:pt modelId="{7A63C42A-AC49-4E1A-B8A0-11E45F7328DE}">
      <dgm:prSet/>
      <dgm:spPr/>
      <dgm:t>
        <a:bodyPr/>
        <a:lstStyle/>
        <a:p>
          <a:pPr>
            <a:defRPr cap="all"/>
          </a:pPr>
          <a:r>
            <a:rPr lang="fr-CA" cap="none">
              <a:latin typeface="Eras Medium ITC" panose="020B0602030504020804" pitchFamily="34" charset="0"/>
            </a:rPr>
            <a:t>Itérations sur le design basées sur des critiques</a:t>
          </a:r>
          <a:endParaRPr lang="en-US" cap="none">
            <a:latin typeface="Eras Medium ITC" panose="020B0602030504020804" pitchFamily="34" charset="0"/>
          </a:endParaRPr>
        </a:p>
      </dgm:t>
    </dgm:pt>
    <dgm:pt modelId="{027F856D-9B93-43F0-8F2E-6FD2F8DB6391}" type="parTrans" cxnId="{1A093B69-2C3F-42B6-89C3-BD19688D1C46}">
      <dgm:prSet/>
      <dgm:spPr/>
      <dgm:t>
        <a:bodyPr/>
        <a:lstStyle/>
        <a:p>
          <a:endParaRPr lang="en-US"/>
        </a:p>
      </dgm:t>
    </dgm:pt>
    <dgm:pt modelId="{EB2FCD5C-D24B-4342-817E-786F196CE5BA}" type="sibTrans" cxnId="{1A093B69-2C3F-42B6-89C3-BD19688D1C46}">
      <dgm:prSet/>
      <dgm:spPr/>
      <dgm:t>
        <a:bodyPr/>
        <a:lstStyle/>
        <a:p>
          <a:endParaRPr lang="en-US"/>
        </a:p>
      </dgm:t>
    </dgm:pt>
    <dgm:pt modelId="{7300C3F6-90CC-43F9-BD51-0599C27A0709}" type="pres">
      <dgm:prSet presAssocID="{257B9C9F-4DFE-46D9-9A33-AA70DED5A2B7}" presName="root" presStyleCnt="0">
        <dgm:presLayoutVars>
          <dgm:dir/>
          <dgm:resizeHandles val="exact"/>
        </dgm:presLayoutVars>
      </dgm:prSet>
      <dgm:spPr/>
    </dgm:pt>
    <dgm:pt modelId="{F8509709-9D86-4299-9BA9-5792C0072829}" type="pres">
      <dgm:prSet presAssocID="{731B35B4-FEE0-4911-A39B-E0EA69FCD87B}" presName="compNode" presStyleCnt="0"/>
      <dgm:spPr/>
    </dgm:pt>
    <dgm:pt modelId="{B6CF11C6-8AF8-446E-BD3B-5861520E5873}" type="pres">
      <dgm:prSet presAssocID="{731B35B4-FEE0-4911-A39B-E0EA69FCD87B}" presName="iconBgRect" presStyleLbl="bgShp" presStyleIdx="0" presStyleCnt="3"/>
      <dgm:spPr/>
    </dgm:pt>
    <dgm:pt modelId="{DAF093D7-7CF4-45C2-B796-305C546B9B64}" type="pres">
      <dgm:prSet presAssocID="{731B35B4-FEE0-4911-A39B-E0EA69FCD87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7196B306-B08F-4239-B575-3295FD5A7189}" type="pres">
      <dgm:prSet presAssocID="{731B35B4-FEE0-4911-A39B-E0EA69FCD87B}" presName="spaceRect" presStyleCnt="0"/>
      <dgm:spPr/>
    </dgm:pt>
    <dgm:pt modelId="{9BF51491-DFCE-4A09-8570-FB1769637CC3}" type="pres">
      <dgm:prSet presAssocID="{731B35B4-FEE0-4911-A39B-E0EA69FCD87B}" presName="textRect" presStyleLbl="revTx" presStyleIdx="0" presStyleCnt="3">
        <dgm:presLayoutVars>
          <dgm:chMax val="1"/>
          <dgm:chPref val="1"/>
        </dgm:presLayoutVars>
      </dgm:prSet>
      <dgm:spPr/>
    </dgm:pt>
    <dgm:pt modelId="{3394325F-9FF5-4C33-82A7-7991DCFC1359}" type="pres">
      <dgm:prSet presAssocID="{E7D40AD0-126A-4550-9385-92B9BB959416}" presName="sibTrans" presStyleCnt="0"/>
      <dgm:spPr/>
    </dgm:pt>
    <dgm:pt modelId="{36972315-52D8-4C55-9969-A9CB9AD87E77}" type="pres">
      <dgm:prSet presAssocID="{046F08E8-0C75-42D3-A916-B3F6B80F72C5}" presName="compNode" presStyleCnt="0"/>
      <dgm:spPr/>
    </dgm:pt>
    <dgm:pt modelId="{A08B2870-4735-4835-9975-1094C6999F38}" type="pres">
      <dgm:prSet presAssocID="{046F08E8-0C75-42D3-A916-B3F6B80F72C5}" presName="iconBgRect" presStyleLbl="bgShp" presStyleIdx="1" presStyleCnt="3"/>
      <dgm:spPr/>
    </dgm:pt>
    <dgm:pt modelId="{D1FEB54D-F0C9-4908-8942-E177CE7BFDC2}" type="pres">
      <dgm:prSet presAssocID="{046F08E8-0C75-42D3-A916-B3F6B80F72C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0D4E18D2-A12B-4EB1-8C41-1D05F78E251B}" type="pres">
      <dgm:prSet presAssocID="{046F08E8-0C75-42D3-A916-B3F6B80F72C5}" presName="spaceRect" presStyleCnt="0"/>
      <dgm:spPr/>
    </dgm:pt>
    <dgm:pt modelId="{3A49CEBC-49CA-4636-990F-218DF0EB95C5}" type="pres">
      <dgm:prSet presAssocID="{046F08E8-0C75-42D3-A916-B3F6B80F72C5}" presName="textRect" presStyleLbl="revTx" presStyleIdx="1" presStyleCnt="3">
        <dgm:presLayoutVars>
          <dgm:chMax val="1"/>
          <dgm:chPref val="1"/>
        </dgm:presLayoutVars>
      </dgm:prSet>
      <dgm:spPr/>
    </dgm:pt>
    <dgm:pt modelId="{3718E578-762A-4D9F-BE7B-0C8A3D849F31}" type="pres">
      <dgm:prSet presAssocID="{50BF401F-D22F-4F86-B9B4-80D0C52B0560}" presName="sibTrans" presStyleCnt="0"/>
      <dgm:spPr/>
    </dgm:pt>
    <dgm:pt modelId="{CFC2F8AE-81A0-4CDE-AC83-DEECFC0DBAB9}" type="pres">
      <dgm:prSet presAssocID="{7A63C42A-AC49-4E1A-B8A0-11E45F7328DE}" presName="compNode" presStyleCnt="0"/>
      <dgm:spPr/>
    </dgm:pt>
    <dgm:pt modelId="{490067FC-4937-48B9-845C-7E57243CBAC7}" type="pres">
      <dgm:prSet presAssocID="{7A63C42A-AC49-4E1A-B8A0-11E45F7328DE}" presName="iconBgRect" presStyleLbl="bgShp" presStyleIdx="2" presStyleCnt="3"/>
      <dgm:spPr/>
    </dgm:pt>
    <dgm:pt modelId="{5CFD258B-EBB8-4BDD-B0D3-19012AEF12EF}" type="pres">
      <dgm:prSet presAssocID="{7A63C42A-AC49-4E1A-B8A0-11E45F7328D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extLst>
        <a:ext uri="{E40237B7-FDA0-4F09-8148-C483321AD2D9}">
          <dgm14:cNvPr xmlns:dgm14="http://schemas.microsoft.com/office/drawing/2010/diagram" id="0" name="" descr="Rating2Star"/>
        </a:ext>
      </dgm:extLst>
    </dgm:pt>
    <dgm:pt modelId="{183698FC-8193-4F52-9CEC-7548D4EC9BB5}" type="pres">
      <dgm:prSet presAssocID="{7A63C42A-AC49-4E1A-B8A0-11E45F7328DE}" presName="spaceRect" presStyleCnt="0"/>
      <dgm:spPr/>
    </dgm:pt>
    <dgm:pt modelId="{334C818D-8988-4337-B1C4-1E90552C6A8B}" type="pres">
      <dgm:prSet presAssocID="{7A63C42A-AC49-4E1A-B8A0-11E45F7328D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900E402-27A9-45BC-A85F-948B7CAE6134}" srcId="{257B9C9F-4DFE-46D9-9A33-AA70DED5A2B7}" destId="{046F08E8-0C75-42D3-A916-B3F6B80F72C5}" srcOrd="1" destOrd="0" parTransId="{D4E60752-9695-4445-AC96-217CFB2459C4}" sibTransId="{50BF401F-D22F-4F86-B9B4-80D0C52B0560}"/>
    <dgm:cxn modelId="{3653AD24-1170-4A7F-8D5B-4A2F45F595A6}" type="presOf" srcId="{046F08E8-0C75-42D3-A916-B3F6B80F72C5}" destId="{3A49CEBC-49CA-4636-990F-218DF0EB95C5}" srcOrd="0" destOrd="0" presId="urn:microsoft.com/office/officeart/2018/5/layout/IconCircleLabelList"/>
    <dgm:cxn modelId="{8E0CF325-1801-4E84-8E04-7F8CFFE6F0BF}" srcId="{257B9C9F-4DFE-46D9-9A33-AA70DED5A2B7}" destId="{731B35B4-FEE0-4911-A39B-E0EA69FCD87B}" srcOrd="0" destOrd="0" parTransId="{0AC4828D-B092-4B21-B24C-D8520107A00A}" sibTransId="{E7D40AD0-126A-4550-9385-92B9BB959416}"/>
    <dgm:cxn modelId="{1A093B69-2C3F-42B6-89C3-BD19688D1C46}" srcId="{257B9C9F-4DFE-46D9-9A33-AA70DED5A2B7}" destId="{7A63C42A-AC49-4E1A-B8A0-11E45F7328DE}" srcOrd="2" destOrd="0" parTransId="{027F856D-9B93-43F0-8F2E-6FD2F8DB6391}" sibTransId="{EB2FCD5C-D24B-4342-817E-786F196CE5BA}"/>
    <dgm:cxn modelId="{033F5A74-5E2D-4AE9-883D-BCE2A357E61B}" type="presOf" srcId="{7A63C42A-AC49-4E1A-B8A0-11E45F7328DE}" destId="{334C818D-8988-4337-B1C4-1E90552C6A8B}" srcOrd="0" destOrd="0" presId="urn:microsoft.com/office/officeart/2018/5/layout/IconCircleLabelList"/>
    <dgm:cxn modelId="{D94AC27A-B605-4498-9AD1-FBFE5DCF55A0}" type="presOf" srcId="{731B35B4-FEE0-4911-A39B-E0EA69FCD87B}" destId="{9BF51491-DFCE-4A09-8570-FB1769637CC3}" srcOrd="0" destOrd="0" presId="urn:microsoft.com/office/officeart/2018/5/layout/IconCircleLabelList"/>
    <dgm:cxn modelId="{CC0D8FBD-D7ED-4C51-86FE-50D208449B0A}" type="presOf" srcId="{257B9C9F-4DFE-46D9-9A33-AA70DED5A2B7}" destId="{7300C3F6-90CC-43F9-BD51-0599C27A0709}" srcOrd="0" destOrd="0" presId="urn:microsoft.com/office/officeart/2018/5/layout/IconCircleLabelList"/>
    <dgm:cxn modelId="{8E2B8D98-58C5-469A-A1D3-1D2A8B095F3C}" type="presParOf" srcId="{7300C3F6-90CC-43F9-BD51-0599C27A0709}" destId="{F8509709-9D86-4299-9BA9-5792C0072829}" srcOrd="0" destOrd="0" presId="urn:microsoft.com/office/officeart/2018/5/layout/IconCircleLabelList"/>
    <dgm:cxn modelId="{1E7F68E6-6F4E-41E9-A09E-A67793C6699A}" type="presParOf" srcId="{F8509709-9D86-4299-9BA9-5792C0072829}" destId="{B6CF11C6-8AF8-446E-BD3B-5861520E5873}" srcOrd="0" destOrd="0" presId="urn:microsoft.com/office/officeart/2018/5/layout/IconCircleLabelList"/>
    <dgm:cxn modelId="{B20702C4-2B83-4D6D-90A2-8D61DDA44443}" type="presParOf" srcId="{F8509709-9D86-4299-9BA9-5792C0072829}" destId="{DAF093D7-7CF4-45C2-B796-305C546B9B64}" srcOrd="1" destOrd="0" presId="urn:microsoft.com/office/officeart/2018/5/layout/IconCircleLabelList"/>
    <dgm:cxn modelId="{F7E21418-20A3-49EA-9A06-CB0B66D73330}" type="presParOf" srcId="{F8509709-9D86-4299-9BA9-5792C0072829}" destId="{7196B306-B08F-4239-B575-3295FD5A7189}" srcOrd="2" destOrd="0" presId="urn:microsoft.com/office/officeart/2018/5/layout/IconCircleLabelList"/>
    <dgm:cxn modelId="{14B9BA67-2C34-469B-8D43-0EBED92522D0}" type="presParOf" srcId="{F8509709-9D86-4299-9BA9-5792C0072829}" destId="{9BF51491-DFCE-4A09-8570-FB1769637CC3}" srcOrd="3" destOrd="0" presId="urn:microsoft.com/office/officeart/2018/5/layout/IconCircleLabelList"/>
    <dgm:cxn modelId="{96AEC039-FEF3-4D22-938D-EF853A9AA572}" type="presParOf" srcId="{7300C3F6-90CC-43F9-BD51-0599C27A0709}" destId="{3394325F-9FF5-4C33-82A7-7991DCFC1359}" srcOrd="1" destOrd="0" presId="urn:microsoft.com/office/officeart/2018/5/layout/IconCircleLabelList"/>
    <dgm:cxn modelId="{29E8683B-8854-4B52-9270-41772AE44847}" type="presParOf" srcId="{7300C3F6-90CC-43F9-BD51-0599C27A0709}" destId="{36972315-52D8-4C55-9969-A9CB9AD87E77}" srcOrd="2" destOrd="0" presId="urn:microsoft.com/office/officeart/2018/5/layout/IconCircleLabelList"/>
    <dgm:cxn modelId="{6E1FFF7B-28D6-441F-822D-3E1280538775}" type="presParOf" srcId="{36972315-52D8-4C55-9969-A9CB9AD87E77}" destId="{A08B2870-4735-4835-9975-1094C6999F38}" srcOrd="0" destOrd="0" presId="urn:microsoft.com/office/officeart/2018/5/layout/IconCircleLabelList"/>
    <dgm:cxn modelId="{A0779F7A-226D-4EFB-B8CC-858FAAC20A09}" type="presParOf" srcId="{36972315-52D8-4C55-9969-A9CB9AD87E77}" destId="{D1FEB54D-F0C9-4908-8942-E177CE7BFDC2}" srcOrd="1" destOrd="0" presId="urn:microsoft.com/office/officeart/2018/5/layout/IconCircleLabelList"/>
    <dgm:cxn modelId="{F0CAAAD1-C9FE-459D-8DB4-D4BA6AF5149A}" type="presParOf" srcId="{36972315-52D8-4C55-9969-A9CB9AD87E77}" destId="{0D4E18D2-A12B-4EB1-8C41-1D05F78E251B}" srcOrd="2" destOrd="0" presId="urn:microsoft.com/office/officeart/2018/5/layout/IconCircleLabelList"/>
    <dgm:cxn modelId="{4AB90682-5110-4902-864C-721532ED88DE}" type="presParOf" srcId="{36972315-52D8-4C55-9969-A9CB9AD87E77}" destId="{3A49CEBC-49CA-4636-990F-218DF0EB95C5}" srcOrd="3" destOrd="0" presId="urn:microsoft.com/office/officeart/2018/5/layout/IconCircleLabelList"/>
    <dgm:cxn modelId="{2CF359B2-6B7F-4425-B2DC-C741C23DA222}" type="presParOf" srcId="{7300C3F6-90CC-43F9-BD51-0599C27A0709}" destId="{3718E578-762A-4D9F-BE7B-0C8A3D849F31}" srcOrd="3" destOrd="0" presId="urn:microsoft.com/office/officeart/2018/5/layout/IconCircleLabelList"/>
    <dgm:cxn modelId="{CA20EF6E-56EE-4859-95DD-735FD8DA9FAF}" type="presParOf" srcId="{7300C3F6-90CC-43F9-BD51-0599C27A0709}" destId="{CFC2F8AE-81A0-4CDE-AC83-DEECFC0DBAB9}" srcOrd="4" destOrd="0" presId="urn:microsoft.com/office/officeart/2018/5/layout/IconCircleLabelList"/>
    <dgm:cxn modelId="{96AB7729-0042-4ED0-B34E-5CEEBDB3FB9B}" type="presParOf" srcId="{CFC2F8AE-81A0-4CDE-AC83-DEECFC0DBAB9}" destId="{490067FC-4937-48B9-845C-7E57243CBAC7}" srcOrd="0" destOrd="0" presId="urn:microsoft.com/office/officeart/2018/5/layout/IconCircleLabelList"/>
    <dgm:cxn modelId="{C1D7CEAC-9133-44A1-9702-15F0081799C6}" type="presParOf" srcId="{CFC2F8AE-81A0-4CDE-AC83-DEECFC0DBAB9}" destId="{5CFD258B-EBB8-4BDD-B0D3-19012AEF12EF}" srcOrd="1" destOrd="0" presId="urn:microsoft.com/office/officeart/2018/5/layout/IconCircleLabelList"/>
    <dgm:cxn modelId="{33BE4B7C-97CD-44CA-B9F2-8BF729BEB29F}" type="presParOf" srcId="{CFC2F8AE-81A0-4CDE-AC83-DEECFC0DBAB9}" destId="{183698FC-8193-4F52-9CEC-7548D4EC9BB5}" srcOrd="2" destOrd="0" presId="urn:microsoft.com/office/officeart/2018/5/layout/IconCircleLabelList"/>
    <dgm:cxn modelId="{F0DD000C-4B4F-44E3-8597-FE1B6B9708B4}" type="presParOf" srcId="{CFC2F8AE-81A0-4CDE-AC83-DEECFC0DBAB9}" destId="{334C818D-8988-4337-B1C4-1E90552C6A8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627040F-076C-4CE2-ABE1-962E5CF2B83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29224C8-E7E6-44B4-853E-6B169943D34D}">
      <dgm:prSet/>
      <dgm:spPr/>
      <dgm:t>
        <a:bodyPr/>
        <a:lstStyle/>
        <a:p>
          <a:pPr>
            <a:defRPr cap="all"/>
          </a:pPr>
          <a:r>
            <a:rPr lang="fr-CA" cap="none">
              <a:latin typeface="Eras Medium ITC" panose="020B0602030504020804" pitchFamily="34" charset="0"/>
            </a:rPr>
            <a:t>Suivi des stratégies établies au début du projet</a:t>
          </a:r>
          <a:endParaRPr lang="en-US" cap="none">
            <a:latin typeface="Eras Medium ITC" panose="020B0602030504020804" pitchFamily="34" charset="0"/>
          </a:endParaRPr>
        </a:p>
      </dgm:t>
    </dgm:pt>
    <dgm:pt modelId="{4354A0A4-E56A-4581-A1EE-CC0E2AC1C2AF}" type="parTrans" cxnId="{537AAFD2-666A-4C2D-A0A8-5416C23B7FDB}">
      <dgm:prSet/>
      <dgm:spPr/>
      <dgm:t>
        <a:bodyPr/>
        <a:lstStyle/>
        <a:p>
          <a:endParaRPr lang="en-US"/>
        </a:p>
      </dgm:t>
    </dgm:pt>
    <dgm:pt modelId="{A286F861-D87E-41C1-95E2-306F13F550FD}" type="sibTrans" cxnId="{537AAFD2-666A-4C2D-A0A8-5416C23B7FDB}">
      <dgm:prSet/>
      <dgm:spPr/>
      <dgm:t>
        <a:bodyPr/>
        <a:lstStyle/>
        <a:p>
          <a:endParaRPr lang="en-US"/>
        </a:p>
      </dgm:t>
    </dgm:pt>
    <dgm:pt modelId="{DA8E7E8D-73BF-49C3-AD0E-C81798BF8933}">
      <dgm:prSet/>
      <dgm:spPr/>
      <dgm:t>
        <a:bodyPr/>
        <a:lstStyle/>
        <a:p>
          <a:pPr>
            <a:defRPr cap="all"/>
          </a:pPr>
          <a:r>
            <a:rPr lang="fr-CA" cap="none">
              <a:latin typeface="Eras Medium ITC" panose="020B0602030504020804" pitchFamily="34" charset="0"/>
            </a:rPr>
            <a:t>Utilisation de Redmine pour l’échéancier</a:t>
          </a:r>
          <a:endParaRPr lang="en-US" cap="none">
            <a:latin typeface="Eras Medium ITC" panose="020B0602030504020804" pitchFamily="34" charset="0"/>
          </a:endParaRPr>
        </a:p>
      </dgm:t>
    </dgm:pt>
    <dgm:pt modelId="{93357AD9-1BA1-4949-8F64-7C2FB9CE463A}" type="parTrans" cxnId="{81601ECA-F8CD-41FD-BCE5-C2C5A13BD78B}">
      <dgm:prSet/>
      <dgm:spPr/>
      <dgm:t>
        <a:bodyPr/>
        <a:lstStyle/>
        <a:p>
          <a:endParaRPr lang="en-US"/>
        </a:p>
      </dgm:t>
    </dgm:pt>
    <dgm:pt modelId="{AC02A93F-3EB8-42DE-8CA6-3B7264CBE2F8}" type="sibTrans" cxnId="{81601ECA-F8CD-41FD-BCE5-C2C5A13BD78B}">
      <dgm:prSet/>
      <dgm:spPr/>
      <dgm:t>
        <a:bodyPr/>
        <a:lstStyle/>
        <a:p>
          <a:endParaRPr lang="en-US"/>
        </a:p>
      </dgm:t>
    </dgm:pt>
    <dgm:pt modelId="{D4A67083-A661-4528-877D-2E0B264CADA5}">
      <dgm:prSet/>
      <dgm:spPr/>
      <dgm:t>
        <a:bodyPr/>
        <a:lstStyle/>
        <a:p>
          <a:pPr>
            <a:defRPr cap="all"/>
          </a:pPr>
          <a:r>
            <a:rPr lang="fr-CA" cap="none">
              <a:latin typeface="Eras Medium ITC" panose="020B0602030504020804" pitchFamily="34" charset="0"/>
            </a:rPr>
            <a:t>Communication régulière avec l’équipe</a:t>
          </a:r>
          <a:endParaRPr lang="en-US" cap="none">
            <a:latin typeface="Eras Medium ITC" panose="020B0602030504020804" pitchFamily="34" charset="0"/>
          </a:endParaRPr>
        </a:p>
      </dgm:t>
    </dgm:pt>
    <dgm:pt modelId="{C480F0EF-9B43-41F4-8AC9-33E27E522EE8}" type="parTrans" cxnId="{BDBFF4FA-9E0B-468E-B783-9935C407C91F}">
      <dgm:prSet/>
      <dgm:spPr/>
      <dgm:t>
        <a:bodyPr/>
        <a:lstStyle/>
        <a:p>
          <a:endParaRPr lang="en-US"/>
        </a:p>
      </dgm:t>
    </dgm:pt>
    <dgm:pt modelId="{57E99F57-8C7E-4431-8189-760B9B6814CE}" type="sibTrans" cxnId="{BDBFF4FA-9E0B-468E-B783-9935C407C91F}">
      <dgm:prSet/>
      <dgm:spPr/>
      <dgm:t>
        <a:bodyPr/>
        <a:lstStyle/>
        <a:p>
          <a:endParaRPr lang="en-US"/>
        </a:p>
      </dgm:t>
    </dgm:pt>
    <dgm:pt modelId="{F068D9F7-1722-4114-88FC-F8A2FCB9DB4C}">
      <dgm:prSet/>
      <dgm:spPr/>
      <dgm:t>
        <a:bodyPr/>
        <a:lstStyle/>
        <a:p>
          <a:pPr>
            <a:defRPr cap="all"/>
          </a:pPr>
          <a:r>
            <a:rPr lang="fr-CA" cap="none">
              <a:latin typeface="Eras Medium ITC" panose="020B0602030504020804" pitchFamily="34" charset="0"/>
            </a:rPr>
            <a:t>Utilisation de plusieurs plateformes (Slack, Discord, </a:t>
          </a:r>
          <a:r>
            <a:rPr lang="fr-CA" cap="none" err="1">
              <a:latin typeface="Eras Medium ITC" panose="020B0602030504020804" pitchFamily="34" charset="0"/>
            </a:rPr>
            <a:t>GitLab</a:t>
          </a:r>
          <a:r>
            <a:rPr lang="fr-CA" cap="none">
              <a:latin typeface="Eras Medium ITC" panose="020B0602030504020804" pitchFamily="34" charset="0"/>
            </a:rPr>
            <a:t>, Google Docs…)</a:t>
          </a:r>
          <a:endParaRPr lang="en-US" cap="none">
            <a:latin typeface="Eras Medium ITC" panose="020B0602030504020804" pitchFamily="34" charset="0"/>
          </a:endParaRPr>
        </a:p>
      </dgm:t>
    </dgm:pt>
    <dgm:pt modelId="{F2E49A40-ECCD-44EB-98CC-2749E5057A2A}" type="parTrans" cxnId="{A2CB689A-BC35-4FB5-A647-64DE4EDC8309}">
      <dgm:prSet/>
      <dgm:spPr/>
      <dgm:t>
        <a:bodyPr/>
        <a:lstStyle/>
        <a:p>
          <a:endParaRPr lang="en-US"/>
        </a:p>
      </dgm:t>
    </dgm:pt>
    <dgm:pt modelId="{01A4DBBC-AC78-4E2C-BABD-0814092A5A5F}" type="sibTrans" cxnId="{A2CB689A-BC35-4FB5-A647-64DE4EDC8309}">
      <dgm:prSet/>
      <dgm:spPr/>
      <dgm:t>
        <a:bodyPr/>
        <a:lstStyle/>
        <a:p>
          <a:endParaRPr lang="en-US"/>
        </a:p>
      </dgm:t>
    </dgm:pt>
    <dgm:pt modelId="{F913AD95-CA64-4F02-9397-3A790B038645}" type="pres">
      <dgm:prSet presAssocID="{2627040F-076C-4CE2-ABE1-962E5CF2B830}" presName="root" presStyleCnt="0">
        <dgm:presLayoutVars>
          <dgm:dir/>
          <dgm:resizeHandles val="exact"/>
        </dgm:presLayoutVars>
      </dgm:prSet>
      <dgm:spPr/>
    </dgm:pt>
    <dgm:pt modelId="{AB9917EA-B411-4973-B4CF-3C9A18296FD7}" type="pres">
      <dgm:prSet presAssocID="{229224C8-E7E6-44B4-853E-6B169943D34D}" presName="compNode" presStyleCnt="0"/>
      <dgm:spPr/>
    </dgm:pt>
    <dgm:pt modelId="{435CAF36-0F8D-4F39-8C8D-5F1B38484CBF}" type="pres">
      <dgm:prSet presAssocID="{229224C8-E7E6-44B4-853E-6B169943D34D}" presName="iconBgRect" presStyleLbl="bgShp" presStyleIdx="0" presStyleCnt="4"/>
      <dgm:spPr/>
    </dgm:pt>
    <dgm:pt modelId="{D8CECC70-5C3C-4F47-91F1-976FC2044855}" type="pres">
      <dgm:prSet presAssocID="{229224C8-E7E6-44B4-853E-6B169943D34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41E9CB04-615D-4BE0-8C21-E07F37EAFA08}" type="pres">
      <dgm:prSet presAssocID="{229224C8-E7E6-44B4-853E-6B169943D34D}" presName="spaceRect" presStyleCnt="0"/>
      <dgm:spPr/>
    </dgm:pt>
    <dgm:pt modelId="{FE011EC8-8636-4355-82ED-E38F3184E8A3}" type="pres">
      <dgm:prSet presAssocID="{229224C8-E7E6-44B4-853E-6B169943D34D}" presName="textRect" presStyleLbl="revTx" presStyleIdx="0" presStyleCnt="4">
        <dgm:presLayoutVars>
          <dgm:chMax val="1"/>
          <dgm:chPref val="1"/>
        </dgm:presLayoutVars>
      </dgm:prSet>
      <dgm:spPr/>
    </dgm:pt>
    <dgm:pt modelId="{D89DBEFD-6182-4A8F-8E3F-B027A07790E1}" type="pres">
      <dgm:prSet presAssocID="{A286F861-D87E-41C1-95E2-306F13F550FD}" presName="sibTrans" presStyleCnt="0"/>
      <dgm:spPr/>
    </dgm:pt>
    <dgm:pt modelId="{44CB8EF9-C776-4052-87DE-D9B06D52AA81}" type="pres">
      <dgm:prSet presAssocID="{DA8E7E8D-73BF-49C3-AD0E-C81798BF8933}" presName="compNode" presStyleCnt="0"/>
      <dgm:spPr/>
    </dgm:pt>
    <dgm:pt modelId="{14482E7C-0673-4C59-B4AB-A7CC859CE574}" type="pres">
      <dgm:prSet presAssocID="{DA8E7E8D-73BF-49C3-AD0E-C81798BF8933}" presName="iconBgRect" presStyleLbl="bgShp" presStyleIdx="1" presStyleCnt="4"/>
      <dgm:spPr/>
    </dgm:pt>
    <dgm:pt modelId="{77D84B71-BA3B-4EBD-9483-6E10CBB8685A}" type="pres">
      <dgm:prSet presAssocID="{DA8E7E8D-73BF-49C3-AD0E-C81798BF893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0EDACAD2-7CBF-4C26-82CA-4C7165FA3D6D}" type="pres">
      <dgm:prSet presAssocID="{DA8E7E8D-73BF-49C3-AD0E-C81798BF8933}" presName="spaceRect" presStyleCnt="0"/>
      <dgm:spPr/>
    </dgm:pt>
    <dgm:pt modelId="{C5904D71-AE9D-4FCC-8845-F34D3D75E09A}" type="pres">
      <dgm:prSet presAssocID="{DA8E7E8D-73BF-49C3-AD0E-C81798BF8933}" presName="textRect" presStyleLbl="revTx" presStyleIdx="1" presStyleCnt="4">
        <dgm:presLayoutVars>
          <dgm:chMax val="1"/>
          <dgm:chPref val="1"/>
        </dgm:presLayoutVars>
      </dgm:prSet>
      <dgm:spPr/>
    </dgm:pt>
    <dgm:pt modelId="{623FD194-4DB6-4E4E-8934-A7E3632E88A7}" type="pres">
      <dgm:prSet presAssocID="{AC02A93F-3EB8-42DE-8CA6-3B7264CBE2F8}" presName="sibTrans" presStyleCnt="0"/>
      <dgm:spPr/>
    </dgm:pt>
    <dgm:pt modelId="{17014718-3957-49A6-A45F-6329B70B34FC}" type="pres">
      <dgm:prSet presAssocID="{D4A67083-A661-4528-877D-2E0B264CADA5}" presName="compNode" presStyleCnt="0"/>
      <dgm:spPr/>
    </dgm:pt>
    <dgm:pt modelId="{818AB311-329D-45F8-85E4-64E9E3B609F3}" type="pres">
      <dgm:prSet presAssocID="{D4A67083-A661-4528-877D-2E0B264CADA5}" presName="iconBgRect" presStyleLbl="bgShp" presStyleIdx="2" presStyleCnt="4"/>
      <dgm:spPr/>
    </dgm:pt>
    <dgm:pt modelId="{845FA083-2CCF-4321-9E39-8525F21A3969}" type="pres">
      <dgm:prSet presAssocID="{D4A67083-A661-4528-877D-2E0B264CADA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00545406-898C-4247-A107-210F5A2287D5}" type="pres">
      <dgm:prSet presAssocID="{D4A67083-A661-4528-877D-2E0B264CADA5}" presName="spaceRect" presStyleCnt="0"/>
      <dgm:spPr/>
    </dgm:pt>
    <dgm:pt modelId="{C7064469-1761-4914-A8F6-B3F3D849B654}" type="pres">
      <dgm:prSet presAssocID="{D4A67083-A661-4528-877D-2E0B264CADA5}" presName="textRect" presStyleLbl="revTx" presStyleIdx="2" presStyleCnt="4">
        <dgm:presLayoutVars>
          <dgm:chMax val="1"/>
          <dgm:chPref val="1"/>
        </dgm:presLayoutVars>
      </dgm:prSet>
      <dgm:spPr/>
    </dgm:pt>
    <dgm:pt modelId="{C3092B82-2B21-48A9-AFA9-7B8B2EF5081C}" type="pres">
      <dgm:prSet presAssocID="{57E99F57-8C7E-4431-8189-760B9B6814CE}" presName="sibTrans" presStyleCnt="0"/>
      <dgm:spPr/>
    </dgm:pt>
    <dgm:pt modelId="{39C57058-D523-4A8E-AF06-CF83F5E6D938}" type="pres">
      <dgm:prSet presAssocID="{F068D9F7-1722-4114-88FC-F8A2FCB9DB4C}" presName="compNode" presStyleCnt="0"/>
      <dgm:spPr/>
    </dgm:pt>
    <dgm:pt modelId="{9CA56690-E1E6-4276-A732-F7839601DF1D}" type="pres">
      <dgm:prSet presAssocID="{F068D9F7-1722-4114-88FC-F8A2FCB9DB4C}" presName="iconBgRect" presStyleLbl="bgShp" presStyleIdx="3" presStyleCnt="4"/>
      <dgm:spPr/>
    </dgm:pt>
    <dgm:pt modelId="{D37BC8CF-C127-468E-97D3-80202AC6594B}" type="pres">
      <dgm:prSet presAssocID="{F068D9F7-1722-4114-88FC-F8A2FCB9DB4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B5EE1E01-8B78-4C6F-8155-BB274B7D0BAA}" type="pres">
      <dgm:prSet presAssocID="{F068D9F7-1722-4114-88FC-F8A2FCB9DB4C}" presName="spaceRect" presStyleCnt="0"/>
      <dgm:spPr/>
    </dgm:pt>
    <dgm:pt modelId="{125F34F4-4795-4BCA-9B3E-611591C48D4A}" type="pres">
      <dgm:prSet presAssocID="{F068D9F7-1722-4114-88FC-F8A2FCB9DB4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BF60A34-7753-4C38-816A-C2D2B73C86E2}" type="presOf" srcId="{D4A67083-A661-4528-877D-2E0B264CADA5}" destId="{C7064469-1761-4914-A8F6-B3F3D849B654}" srcOrd="0" destOrd="0" presId="urn:microsoft.com/office/officeart/2018/5/layout/IconCircleLabelList"/>
    <dgm:cxn modelId="{0D007760-DB70-4AA4-A1D5-DAF2BF43D5A6}" type="presOf" srcId="{DA8E7E8D-73BF-49C3-AD0E-C81798BF8933}" destId="{C5904D71-AE9D-4FCC-8845-F34D3D75E09A}" srcOrd="0" destOrd="0" presId="urn:microsoft.com/office/officeart/2018/5/layout/IconCircleLabelList"/>
    <dgm:cxn modelId="{A2CB689A-BC35-4FB5-A647-64DE4EDC8309}" srcId="{2627040F-076C-4CE2-ABE1-962E5CF2B830}" destId="{F068D9F7-1722-4114-88FC-F8A2FCB9DB4C}" srcOrd="3" destOrd="0" parTransId="{F2E49A40-ECCD-44EB-98CC-2749E5057A2A}" sibTransId="{01A4DBBC-AC78-4E2C-BABD-0814092A5A5F}"/>
    <dgm:cxn modelId="{81601ECA-F8CD-41FD-BCE5-C2C5A13BD78B}" srcId="{2627040F-076C-4CE2-ABE1-962E5CF2B830}" destId="{DA8E7E8D-73BF-49C3-AD0E-C81798BF8933}" srcOrd="1" destOrd="0" parTransId="{93357AD9-1BA1-4949-8F64-7C2FB9CE463A}" sibTransId="{AC02A93F-3EB8-42DE-8CA6-3B7264CBE2F8}"/>
    <dgm:cxn modelId="{537AAFD2-666A-4C2D-A0A8-5416C23B7FDB}" srcId="{2627040F-076C-4CE2-ABE1-962E5CF2B830}" destId="{229224C8-E7E6-44B4-853E-6B169943D34D}" srcOrd="0" destOrd="0" parTransId="{4354A0A4-E56A-4581-A1EE-CC0E2AC1C2AF}" sibTransId="{A286F861-D87E-41C1-95E2-306F13F550FD}"/>
    <dgm:cxn modelId="{91A9EFD5-873C-46C5-B58B-61D3FDA84567}" type="presOf" srcId="{229224C8-E7E6-44B4-853E-6B169943D34D}" destId="{FE011EC8-8636-4355-82ED-E38F3184E8A3}" srcOrd="0" destOrd="0" presId="urn:microsoft.com/office/officeart/2018/5/layout/IconCircleLabelList"/>
    <dgm:cxn modelId="{BCA44EE0-5B53-4724-B973-B9C3575E8F1E}" type="presOf" srcId="{2627040F-076C-4CE2-ABE1-962E5CF2B830}" destId="{F913AD95-CA64-4F02-9397-3A790B038645}" srcOrd="0" destOrd="0" presId="urn:microsoft.com/office/officeart/2018/5/layout/IconCircleLabelList"/>
    <dgm:cxn modelId="{1D0875EE-F6F1-4875-9514-16CFED4BBF0F}" type="presOf" srcId="{F068D9F7-1722-4114-88FC-F8A2FCB9DB4C}" destId="{125F34F4-4795-4BCA-9B3E-611591C48D4A}" srcOrd="0" destOrd="0" presId="urn:microsoft.com/office/officeart/2018/5/layout/IconCircleLabelList"/>
    <dgm:cxn modelId="{BDBFF4FA-9E0B-468E-B783-9935C407C91F}" srcId="{2627040F-076C-4CE2-ABE1-962E5CF2B830}" destId="{D4A67083-A661-4528-877D-2E0B264CADA5}" srcOrd="2" destOrd="0" parTransId="{C480F0EF-9B43-41F4-8AC9-33E27E522EE8}" sibTransId="{57E99F57-8C7E-4431-8189-760B9B6814CE}"/>
    <dgm:cxn modelId="{116FA215-23DC-4815-9EA8-FDA6BDAF8D80}" type="presParOf" srcId="{F913AD95-CA64-4F02-9397-3A790B038645}" destId="{AB9917EA-B411-4973-B4CF-3C9A18296FD7}" srcOrd="0" destOrd="0" presId="urn:microsoft.com/office/officeart/2018/5/layout/IconCircleLabelList"/>
    <dgm:cxn modelId="{7146A669-6B95-4331-A79C-71F23B9E28DE}" type="presParOf" srcId="{AB9917EA-B411-4973-B4CF-3C9A18296FD7}" destId="{435CAF36-0F8D-4F39-8C8D-5F1B38484CBF}" srcOrd="0" destOrd="0" presId="urn:microsoft.com/office/officeart/2018/5/layout/IconCircleLabelList"/>
    <dgm:cxn modelId="{B364DB74-F48F-4B24-B04C-F24E0B92902C}" type="presParOf" srcId="{AB9917EA-B411-4973-B4CF-3C9A18296FD7}" destId="{D8CECC70-5C3C-4F47-91F1-976FC2044855}" srcOrd="1" destOrd="0" presId="urn:microsoft.com/office/officeart/2018/5/layout/IconCircleLabelList"/>
    <dgm:cxn modelId="{8A951871-6D21-4D50-926B-CF50AFB0BC06}" type="presParOf" srcId="{AB9917EA-B411-4973-B4CF-3C9A18296FD7}" destId="{41E9CB04-615D-4BE0-8C21-E07F37EAFA08}" srcOrd="2" destOrd="0" presId="urn:microsoft.com/office/officeart/2018/5/layout/IconCircleLabelList"/>
    <dgm:cxn modelId="{CDA3AEFF-9269-44F3-BF01-4201F07DB13E}" type="presParOf" srcId="{AB9917EA-B411-4973-B4CF-3C9A18296FD7}" destId="{FE011EC8-8636-4355-82ED-E38F3184E8A3}" srcOrd="3" destOrd="0" presId="urn:microsoft.com/office/officeart/2018/5/layout/IconCircleLabelList"/>
    <dgm:cxn modelId="{41C8801E-E64F-4FBB-B723-BD87F9E9A7D6}" type="presParOf" srcId="{F913AD95-CA64-4F02-9397-3A790B038645}" destId="{D89DBEFD-6182-4A8F-8E3F-B027A07790E1}" srcOrd="1" destOrd="0" presId="urn:microsoft.com/office/officeart/2018/5/layout/IconCircleLabelList"/>
    <dgm:cxn modelId="{CBD9C4AB-08CC-41E6-A9B6-2D2808BD0A77}" type="presParOf" srcId="{F913AD95-CA64-4F02-9397-3A790B038645}" destId="{44CB8EF9-C776-4052-87DE-D9B06D52AA81}" srcOrd="2" destOrd="0" presId="urn:microsoft.com/office/officeart/2018/5/layout/IconCircleLabelList"/>
    <dgm:cxn modelId="{AA50F402-778C-47B3-92A7-6C1F48D9C7BA}" type="presParOf" srcId="{44CB8EF9-C776-4052-87DE-D9B06D52AA81}" destId="{14482E7C-0673-4C59-B4AB-A7CC859CE574}" srcOrd="0" destOrd="0" presId="urn:microsoft.com/office/officeart/2018/5/layout/IconCircleLabelList"/>
    <dgm:cxn modelId="{2A485BE6-06B6-45CC-BAF5-5776D427C251}" type="presParOf" srcId="{44CB8EF9-C776-4052-87DE-D9B06D52AA81}" destId="{77D84B71-BA3B-4EBD-9483-6E10CBB8685A}" srcOrd="1" destOrd="0" presId="urn:microsoft.com/office/officeart/2018/5/layout/IconCircleLabelList"/>
    <dgm:cxn modelId="{6A427F47-EEDB-4C31-A203-61DC70921ABD}" type="presParOf" srcId="{44CB8EF9-C776-4052-87DE-D9B06D52AA81}" destId="{0EDACAD2-7CBF-4C26-82CA-4C7165FA3D6D}" srcOrd="2" destOrd="0" presId="urn:microsoft.com/office/officeart/2018/5/layout/IconCircleLabelList"/>
    <dgm:cxn modelId="{78CA06B1-3FC4-4D9D-B570-CC59FE6AF882}" type="presParOf" srcId="{44CB8EF9-C776-4052-87DE-D9B06D52AA81}" destId="{C5904D71-AE9D-4FCC-8845-F34D3D75E09A}" srcOrd="3" destOrd="0" presId="urn:microsoft.com/office/officeart/2018/5/layout/IconCircleLabelList"/>
    <dgm:cxn modelId="{AC95D00C-B7EE-4B22-AFB5-8BEF1E736FA6}" type="presParOf" srcId="{F913AD95-CA64-4F02-9397-3A790B038645}" destId="{623FD194-4DB6-4E4E-8934-A7E3632E88A7}" srcOrd="3" destOrd="0" presId="urn:microsoft.com/office/officeart/2018/5/layout/IconCircleLabelList"/>
    <dgm:cxn modelId="{4B3748EB-45BE-4EA8-9B79-D56FB451EBA9}" type="presParOf" srcId="{F913AD95-CA64-4F02-9397-3A790B038645}" destId="{17014718-3957-49A6-A45F-6329B70B34FC}" srcOrd="4" destOrd="0" presId="urn:microsoft.com/office/officeart/2018/5/layout/IconCircleLabelList"/>
    <dgm:cxn modelId="{3FFCDCD4-4531-4225-8453-DBC0C2D242B3}" type="presParOf" srcId="{17014718-3957-49A6-A45F-6329B70B34FC}" destId="{818AB311-329D-45F8-85E4-64E9E3B609F3}" srcOrd="0" destOrd="0" presId="urn:microsoft.com/office/officeart/2018/5/layout/IconCircleLabelList"/>
    <dgm:cxn modelId="{765A465D-FAF9-4FE7-9710-7E96F11213D2}" type="presParOf" srcId="{17014718-3957-49A6-A45F-6329B70B34FC}" destId="{845FA083-2CCF-4321-9E39-8525F21A3969}" srcOrd="1" destOrd="0" presId="urn:microsoft.com/office/officeart/2018/5/layout/IconCircleLabelList"/>
    <dgm:cxn modelId="{2265FF84-000B-4D72-9CEC-0F681547039B}" type="presParOf" srcId="{17014718-3957-49A6-A45F-6329B70B34FC}" destId="{00545406-898C-4247-A107-210F5A2287D5}" srcOrd="2" destOrd="0" presId="urn:microsoft.com/office/officeart/2018/5/layout/IconCircleLabelList"/>
    <dgm:cxn modelId="{8BBADD3C-1164-42D7-B99A-8684E0364FD0}" type="presParOf" srcId="{17014718-3957-49A6-A45F-6329B70B34FC}" destId="{C7064469-1761-4914-A8F6-B3F3D849B654}" srcOrd="3" destOrd="0" presId="urn:microsoft.com/office/officeart/2018/5/layout/IconCircleLabelList"/>
    <dgm:cxn modelId="{5D3249FE-AFC2-4936-8FBA-219CB71C5F10}" type="presParOf" srcId="{F913AD95-CA64-4F02-9397-3A790B038645}" destId="{C3092B82-2B21-48A9-AFA9-7B8B2EF5081C}" srcOrd="5" destOrd="0" presId="urn:microsoft.com/office/officeart/2018/5/layout/IconCircleLabelList"/>
    <dgm:cxn modelId="{F5ECFE45-4D65-4E3F-B81A-E9820749D04D}" type="presParOf" srcId="{F913AD95-CA64-4F02-9397-3A790B038645}" destId="{39C57058-D523-4A8E-AF06-CF83F5E6D938}" srcOrd="6" destOrd="0" presId="urn:microsoft.com/office/officeart/2018/5/layout/IconCircleLabelList"/>
    <dgm:cxn modelId="{B5C38CE5-AFB0-44F3-9D62-69AE796976CB}" type="presParOf" srcId="{39C57058-D523-4A8E-AF06-CF83F5E6D938}" destId="{9CA56690-E1E6-4276-A732-F7839601DF1D}" srcOrd="0" destOrd="0" presId="urn:microsoft.com/office/officeart/2018/5/layout/IconCircleLabelList"/>
    <dgm:cxn modelId="{41280CFF-DC07-4407-9F35-D16FB97F9589}" type="presParOf" srcId="{39C57058-D523-4A8E-AF06-CF83F5E6D938}" destId="{D37BC8CF-C127-468E-97D3-80202AC6594B}" srcOrd="1" destOrd="0" presId="urn:microsoft.com/office/officeart/2018/5/layout/IconCircleLabelList"/>
    <dgm:cxn modelId="{4151EAE0-5BD4-403C-B80D-876320F97850}" type="presParOf" srcId="{39C57058-D523-4A8E-AF06-CF83F5E6D938}" destId="{B5EE1E01-8B78-4C6F-8155-BB274B7D0BAA}" srcOrd="2" destOrd="0" presId="urn:microsoft.com/office/officeart/2018/5/layout/IconCircleLabelList"/>
    <dgm:cxn modelId="{98EAB4EE-9621-4670-895B-A91ECF7EDB3B}" type="presParOf" srcId="{39C57058-D523-4A8E-AF06-CF83F5E6D938}" destId="{125F34F4-4795-4BCA-9B3E-611591C48D4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F6893C3-9F1D-4C22-834C-9767735DBE3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637AF2E-AF94-4720-8C6A-009DC1D37D3C}">
      <dgm:prSet custT="1"/>
      <dgm:spPr/>
      <dgm:t>
        <a:bodyPr/>
        <a:lstStyle/>
        <a:p>
          <a:r>
            <a:rPr lang="fr-CA" sz="1600" b="1">
              <a:latin typeface="Eras Medium ITC" panose="020B0602030504020804" pitchFamily="34" charset="0"/>
            </a:rPr>
            <a:t>Tablette et PC:</a:t>
          </a:r>
          <a:endParaRPr lang="en-US" sz="1600" b="1">
            <a:latin typeface="Eras Medium ITC" panose="020B0602030504020804" pitchFamily="34" charset="0"/>
          </a:endParaRPr>
        </a:p>
      </dgm:t>
    </dgm:pt>
    <dgm:pt modelId="{FD0D6D27-CAC5-4ADB-B32F-2A4DAE27C345}" type="parTrans" cxnId="{6A5B328B-3BCB-41AD-8DBF-A1C64CFD7320}">
      <dgm:prSet/>
      <dgm:spPr/>
      <dgm:t>
        <a:bodyPr/>
        <a:lstStyle/>
        <a:p>
          <a:endParaRPr lang="en-US"/>
        </a:p>
      </dgm:t>
    </dgm:pt>
    <dgm:pt modelId="{A42117D6-79FF-47CC-9C1A-22F7C3356C85}" type="sibTrans" cxnId="{6A5B328B-3BCB-41AD-8DBF-A1C64CFD7320}">
      <dgm:prSet/>
      <dgm:spPr/>
      <dgm:t>
        <a:bodyPr/>
        <a:lstStyle/>
        <a:p>
          <a:endParaRPr lang="en-US"/>
        </a:p>
      </dgm:t>
    </dgm:pt>
    <dgm:pt modelId="{B847BEF2-85AC-49DF-AEDD-6241D918C5BE}">
      <dgm:prSet custT="1"/>
      <dgm:spPr/>
      <dgm:t>
        <a:bodyPr/>
        <a:lstStyle/>
        <a:p>
          <a:r>
            <a:rPr lang="fr-CA" sz="1600">
              <a:latin typeface="Eras Medium ITC" panose="020B0602030504020804" pitchFamily="34" charset="0"/>
            </a:rPr>
            <a:t>Vérification individuelle des entrées de données</a:t>
          </a:r>
          <a:endParaRPr lang="en-US" sz="1600">
            <a:latin typeface="Eras Medium ITC" panose="020B0602030504020804" pitchFamily="34" charset="0"/>
          </a:endParaRPr>
        </a:p>
      </dgm:t>
    </dgm:pt>
    <dgm:pt modelId="{CEE72BCA-4F18-4176-A12A-C203C604B74F}" type="parTrans" cxnId="{F12491DC-C695-4B20-8946-FB243F2C3692}">
      <dgm:prSet/>
      <dgm:spPr/>
      <dgm:t>
        <a:bodyPr/>
        <a:lstStyle/>
        <a:p>
          <a:endParaRPr lang="en-US"/>
        </a:p>
      </dgm:t>
    </dgm:pt>
    <dgm:pt modelId="{AE514B19-1157-4D52-8089-ADFD819984D2}" type="sibTrans" cxnId="{F12491DC-C695-4B20-8946-FB243F2C3692}">
      <dgm:prSet/>
      <dgm:spPr/>
      <dgm:t>
        <a:bodyPr/>
        <a:lstStyle/>
        <a:p>
          <a:endParaRPr lang="en-US"/>
        </a:p>
      </dgm:t>
    </dgm:pt>
    <dgm:pt modelId="{F2893052-AA97-4E67-88EB-2B17C1F84A05}">
      <dgm:prSet custT="1"/>
      <dgm:spPr/>
      <dgm:t>
        <a:bodyPr/>
        <a:lstStyle/>
        <a:p>
          <a:r>
            <a:rPr lang="fr-CA" sz="1600">
              <a:latin typeface="Eras Medium ITC" panose="020B0602030504020804" pitchFamily="34" charset="0"/>
            </a:rPr>
            <a:t>Vérification et communication du statut d’un compte en cas de suppression</a:t>
          </a:r>
          <a:endParaRPr lang="en-US" sz="1600">
            <a:latin typeface="Eras Medium ITC" panose="020B0602030504020804" pitchFamily="34" charset="0"/>
          </a:endParaRPr>
        </a:p>
      </dgm:t>
    </dgm:pt>
    <dgm:pt modelId="{C35BC391-86D1-4120-85F9-CB3BC16F5049}" type="parTrans" cxnId="{B7DE5F2C-3A62-44A4-B3C9-0A8BC0EBC843}">
      <dgm:prSet/>
      <dgm:spPr/>
      <dgm:t>
        <a:bodyPr/>
        <a:lstStyle/>
        <a:p>
          <a:endParaRPr lang="en-US"/>
        </a:p>
      </dgm:t>
    </dgm:pt>
    <dgm:pt modelId="{A0BF0E01-0352-4274-BD16-4DCD6C47C770}" type="sibTrans" cxnId="{B7DE5F2C-3A62-44A4-B3C9-0A8BC0EBC843}">
      <dgm:prSet/>
      <dgm:spPr/>
      <dgm:t>
        <a:bodyPr/>
        <a:lstStyle/>
        <a:p>
          <a:endParaRPr lang="en-US"/>
        </a:p>
      </dgm:t>
    </dgm:pt>
    <dgm:pt modelId="{8221E485-A01A-442A-AFE6-B41C64F482AD}">
      <dgm:prSet custT="1"/>
      <dgm:spPr/>
      <dgm:t>
        <a:bodyPr/>
        <a:lstStyle/>
        <a:p>
          <a:r>
            <a:rPr lang="fr-CA" sz="1600" b="1">
              <a:latin typeface="Eras Medium ITC" panose="020B0602030504020804" pitchFamily="34" charset="0"/>
            </a:rPr>
            <a:t>Serveur:</a:t>
          </a:r>
          <a:endParaRPr lang="en-US" sz="1600" b="1">
            <a:latin typeface="Eras Medium ITC" panose="020B0602030504020804" pitchFamily="34" charset="0"/>
          </a:endParaRPr>
        </a:p>
      </dgm:t>
    </dgm:pt>
    <dgm:pt modelId="{FF6EF4EF-E72D-4E42-8A3F-686694B73E5E}" type="parTrans" cxnId="{2B55B250-69D7-445D-94BA-36A6C6ED15B3}">
      <dgm:prSet/>
      <dgm:spPr/>
      <dgm:t>
        <a:bodyPr/>
        <a:lstStyle/>
        <a:p>
          <a:endParaRPr lang="en-US"/>
        </a:p>
      </dgm:t>
    </dgm:pt>
    <dgm:pt modelId="{E92DBAB8-00F4-40C9-8F98-A81DD2FD58D1}" type="sibTrans" cxnId="{2B55B250-69D7-445D-94BA-36A6C6ED15B3}">
      <dgm:prSet/>
      <dgm:spPr/>
      <dgm:t>
        <a:bodyPr/>
        <a:lstStyle/>
        <a:p>
          <a:endParaRPr lang="en-US"/>
        </a:p>
      </dgm:t>
    </dgm:pt>
    <dgm:pt modelId="{27DDC139-2053-4809-85FA-205C57D86CD8}">
      <dgm:prSet custT="1"/>
      <dgm:spPr/>
      <dgm:t>
        <a:bodyPr/>
        <a:lstStyle/>
        <a:p>
          <a:r>
            <a:rPr lang="fr-CA" sz="1600">
              <a:latin typeface="Eras Medium ITC" panose="020B0602030504020804" pitchFamily="34" charset="0"/>
            </a:rPr>
            <a:t>Protection du serveur contre des attaques malicieuses</a:t>
          </a:r>
          <a:endParaRPr lang="en-US" sz="1600">
            <a:latin typeface="Eras Medium ITC" panose="020B0602030504020804" pitchFamily="34" charset="0"/>
          </a:endParaRPr>
        </a:p>
      </dgm:t>
    </dgm:pt>
    <dgm:pt modelId="{FA11E683-A4CE-43A3-A42B-4D9C37E2999A}" type="parTrans" cxnId="{1C09B9ED-85BF-4DC0-8B7B-14808970C415}">
      <dgm:prSet/>
      <dgm:spPr/>
      <dgm:t>
        <a:bodyPr/>
        <a:lstStyle/>
        <a:p>
          <a:endParaRPr lang="en-US"/>
        </a:p>
      </dgm:t>
    </dgm:pt>
    <dgm:pt modelId="{9BDD8873-6134-4606-94D4-1D687A569622}" type="sibTrans" cxnId="{1C09B9ED-85BF-4DC0-8B7B-14808970C415}">
      <dgm:prSet/>
      <dgm:spPr/>
      <dgm:t>
        <a:bodyPr/>
        <a:lstStyle/>
        <a:p>
          <a:endParaRPr lang="en-US"/>
        </a:p>
      </dgm:t>
    </dgm:pt>
    <dgm:pt modelId="{02367487-A68F-4673-B1EA-6B96446C396D}">
      <dgm:prSet custT="1"/>
      <dgm:spPr/>
      <dgm:t>
        <a:bodyPr/>
        <a:lstStyle/>
        <a:p>
          <a:r>
            <a:rPr lang="fr-CA" sz="1600" b="1">
              <a:latin typeface="Eras Medium ITC" panose="020B0602030504020804" pitchFamily="34" charset="0"/>
            </a:rPr>
            <a:t>Mineurs:</a:t>
          </a:r>
          <a:endParaRPr lang="en-US" sz="1600" b="1">
            <a:latin typeface="Eras Medium ITC" panose="020B0602030504020804" pitchFamily="34" charset="0"/>
          </a:endParaRPr>
        </a:p>
      </dgm:t>
    </dgm:pt>
    <dgm:pt modelId="{9E92D05A-21E3-47F7-B487-D9A166FF0E3C}" type="parTrans" cxnId="{C55A05CB-C329-4D9D-985A-687F77B75EF2}">
      <dgm:prSet/>
      <dgm:spPr/>
      <dgm:t>
        <a:bodyPr/>
        <a:lstStyle/>
        <a:p>
          <a:endParaRPr lang="en-US"/>
        </a:p>
      </dgm:t>
    </dgm:pt>
    <dgm:pt modelId="{66FF8766-0B2F-494E-BE09-C77F8DA19974}" type="sibTrans" cxnId="{C55A05CB-C329-4D9D-985A-687F77B75EF2}">
      <dgm:prSet/>
      <dgm:spPr/>
      <dgm:t>
        <a:bodyPr/>
        <a:lstStyle/>
        <a:p>
          <a:endParaRPr lang="en-US"/>
        </a:p>
      </dgm:t>
    </dgm:pt>
    <dgm:pt modelId="{80239397-09C3-4B09-A3BE-1A31C975216D}">
      <dgm:prSet custT="1"/>
      <dgm:spPr/>
      <dgm:t>
        <a:bodyPr/>
        <a:lstStyle/>
        <a:p>
          <a:r>
            <a:rPr lang="fr-CA" sz="1600">
              <a:latin typeface="Eras Medium ITC" panose="020B0602030504020804" pitchFamily="34" charset="0"/>
            </a:rPr>
            <a:t>Implémentation d’une file d’attente</a:t>
          </a:r>
          <a:endParaRPr lang="en-US" sz="1600">
            <a:latin typeface="Eras Medium ITC" panose="020B0602030504020804" pitchFamily="34" charset="0"/>
          </a:endParaRPr>
        </a:p>
      </dgm:t>
    </dgm:pt>
    <dgm:pt modelId="{9FF1834D-3E46-4575-A377-E5F81152A17E}" type="parTrans" cxnId="{9C15E448-DDAE-4767-8751-F58BA75F6303}">
      <dgm:prSet/>
      <dgm:spPr/>
      <dgm:t>
        <a:bodyPr/>
        <a:lstStyle/>
        <a:p>
          <a:endParaRPr lang="en-US"/>
        </a:p>
      </dgm:t>
    </dgm:pt>
    <dgm:pt modelId="{6A95B298-4745-492A-B52C-62D01EA9B320}" type="sibTrans" cxnId="{9C15E448-DDAE-4767-8751-F58BA75F6303}">
      <dgm:prSet/>
      <dgm:spPr/>
      <dgm:t>
        <a:bodyPr/>
        <a:lstStyle/>
        <a:p>
          <a:endParaRPr lang="en-US"/>
        </a:p>
      </dgm:t>
    </dgm:pt>
    <dgm:pt modelId="{A479A7E1-0D1C-4631-BA20-C57A30AE7EB3}">
      <dgm:prSet custT="1"/>
      <dgm:spPr/>
      <dgm:t>
        <a:bodyPr/>
        <a:lstStyle/>
        <a:p>
          <a:r>
            <a:rPr lang="fr-CA" sz="1600" b="1">
              <a:latin typeface="Eras Medium ITC" panose="020B0602030504020804" pitchFamily="34" charset="0"/>
            </a:rPr>
            <a:t>Base de données:</a:t>
          </a:r>
          <a:endParaRPr lang="en-US" sz="1600" b="1">
            <a:latin typeface="Eras Medium ITC" panose="020B0602030504020804" pitchFamily="34" charset="0"/>
          </a:endParaRPr>
        </a:p>
      </dgm:t>
    </dgm:pt>
    <dgm:pt modelId="{781FD928-77A1-4252-BBC4-7B46751F5172}" type="parTrans" cxnId="{74489A7B-059D-4AE3-9734-BFE3E3D28F71}">
      <dgm:prSet/>
      <dgm:spPr/>
      <dgm:t>
        <a:bodyPr/>
        <a:lstStyle/>
        <a:p>
          <a:endParaRPr lang="en-US"/>
        </a:p>
      </dgm:t>
    </dgm:pt>
    <dgm:pt modelId="{99860C60-1540-48FD-AFA7-1BC8AAE8E2AD}" type="sibTrans" cxnId="{74489A7B-059D-4AE3-9734-BFE3E3D28F71}">
      <dgm:prSet/>
      <dgm:spPr/>
      <dgm:t>
        <a:bodyPr/>
        <a:lstStyle/>
        <a:p>
          <a:endParaRPr lang="en-US"/>
        </a:p>
      </dgm:t>
    </dgm:pt>
    <dgm:pt modelId="{6A28878F-3D0A-4AF2-AAC1-0638ACB4F11F}">
      <dgm:prSet custT="1"/>
      <dgm:spPr/>
      <dgm:t>
        <a:bodyPr/>
        <a:lstStyle/>
        <a:p>
          <a:r>
            <a:rPr lang="fr-CA" sz="1600">
              <a:latin typeface="Eras Medium ITC" panose="020B0602030504020804" pitchFamily="34" charset="0"/>
            </a:rPr>
            <a:t>Entreposage de fichier PDF de taille plus grande</a:t>
          </a:r>
          <a:endParaRPr lang="en-US" sz="1600">
            <a:latin typeface="Eras Medium ITC" panose="020B0602030504020804" pitchFamily="34" charset="0"/>
          </a:endParaRPr>
        </a:p>
      </dgm:t>
    </dgm:pt>
    <dgm:pt modelId="{4FB34203-124F-4B47-9318-6FF984F1F42F}" type="parTrans" cxnId="{B3F18636-786B-43E4-B84A-1C21E2E068F8}">
      <dgm:prSet/>
      <dgm:spPr/>
      <dgm:t>
        <a:bodyPr/>
        <a:lstStyle/>
        <a:p>
          <a:endParaRPr lang="en-US"/>
        </a:p>
      </dgm:t>
    </dgm:pt>
    <dgm:pt modelId="{9BE1492A-17D1-4574-BAD3-70F8A63321B9}" type="sibTrans" cxnId="{B3F18636-786B-43E4-B84A-1C21E2E068F8}">
      <dgm:prSet/>
      <dgm:spPr/>
      <dgm:t>
        <a:bodyPr/>
        <a:lstStyle/>
        <a:p>
          <a:endParaRPr lang="en-US"/>
        </a:p>
      </dgm:t>
    </dgm:pt>
    <dgm:pt modelId="{21118D45-7B43-475F-A1A4-DDE9E546E57C}">
      <dgm:prSet custT="1"/>
      <dgm:spPr/>
      <dgm:t>
        <a:bodyPr/>
        <a:lstStyle/>
        <a:p>
          <a:r>
            <a:rPr lang="fr-CA" sz="1600">
              <a:latin typeface="Eras Medium ITC" panose="020B0602030504020804" pitchFamily="34" charset="0"/>
            </a:rPr>
            <a:t>Suppression des informations corrompues</a:t>
          </a:r>
          <a:endParaRPr lang="en-US" sz="1600">
            <a:latin typeface="Eras Medium ITC" panose="020B0602030504020804" pitchFamily="34" charset="0"/>
          </a:endParaRPr>
        </a:p>
      </dgm:t>
    </dgm:pt>
    <dgm:pt modelId="{0F62C1CB-8BF9-4A4F-A427-5D205239D895}" type="parTrans" cxnId="{A7A3A9F1-6BBE-4844-8FDF-652CDEF9755B}">
      <dgm:prSet/>
      <dgm:spPr/>
      <dgm:t>
        <a:bodyPr/>
        <a:lstStyle/>
        <a:p>
          <a:endParaRPr lang="en-US"/>
        </a:p>
      </dgm:t>
    </dgm:pt>
    <dgm:pt modelId="{F3084DE4-95A3-4CBF-8491-CF769CBF602E}" type="sibTrans" cxnId="{A7A3A9F1-6BBE-4844-8FDF-652CDEF9755B}">
      <dgm:prSet/>
      <dgm:spPr/>
      <dgm:t>
        <a:bodyPr/>
        <a:lstStyle/>
        <a:p>
          <a:endParaRPr lang="en-US"/>
        </a:p>
      </dgm:t>
    </dgm:pt>
    <dgm:pt modelId="{7549F3BE-3AFD-4BD7-B8F8-C5683100C4BD}">
      <dgm:prSet custT="1"/>
      <dgm:spPr/>
      <dgm:t>
        <a:bodyPr/>
        <a:lstStyle/>
        <a:p>
          <a:r>
            <a:rPr lang="fr-CA" sz="1600">
              <a:latin typeface="Eras Medium ITC" panose="020B0602030504020804" pitchFamily="34" charset="0"/>
            </a:rPr>
            <a:t>Augmentation de la capacité d’entreposage pour les mineurs et le serveur</a:t>
          </a:r>
          <a:endParaRPr lang="en-US" sz="1600">
            <a:latin typeface="Eras Medium ITC" panose="020B0602030504020804" pitchFamily="34" charset="0"/>
          </a:endParaRPr>
        </a:p>
      </dgm:t>
    </dgm:pt>
    <dgm:pt modelId="{3ED32CAF-8C84-4149-BE86-5D04E8DDA6C6}" type="parTrans" cxnId="{BB29F503-FB01-4D87-AD15-D8F143612BD9}">
      <dgm:prSet/>
      <dgm:spPr/>
      <dgm:t>
        <a:bodyPr/>
        <a:lstStyle/>
        <a:p>
          <a:endParaRPr lang="en-US"/>
        </a:p>
      </dgm:t>
    </dgm:pt>
    <dgm:pt modelId="{A46CA783-AC29-4530-A5F1-A7A48AD6E307}" type="sibTrans" cxnId="{BB29F503-FB01-4D87-AD15-D8F143612BD9}">
      <dgm:prSet/>
      <dgm:spPr/>
      <dgm:t>
        <a:bodyPr/>
        <a:lstStyle/>
        <a:p>
          <a:endParaRPr lang="en-US"/>
        </a:p>
      </dgm:t>
    </dgm:pt>
    <dgm:pt modelId="{AF90331C-632C-4F4A-9267-7E12E62FBA89}">
      <dgm:prSet custT="1"/>
      <dgm:spPr/>
      <dgm:t>
        <a:bodyPr/>
        <a:lstStyle/>
        <a:p>
          <a:r>
            <a:rPr lang="en-CA" sz="1600" b="1">
              <a:latin typeface="Eras Medium ITC" panose="020B0602030504020804" pitchFamily="34" charset="0"/>
            </a:rPr>
            <a:t>Global:</a:t>
          </a:r>
          <a:endParaRPr lang="en-US" sz="1600" b="1">
            <a:latin typeface="Eras Medium ITC" panose="020B0602030504020804" pitchFamily="34" charset="0"/>
          </a:endParaRPr>
        </a:p>
      </dgm:t>
    </dgm:pt>
    <dgm:pt modelId="{DA9125D2-37AC-4FBF-9F7F-D958133CD309}" type="parTrans" cxnId="{0A1567DD-F7AB-427E-9F0E-7197A715AFF3}">
      <dgm:prSet/>
      <dgm:spPr/>
      <dgm:t>
        <a:bodyPr/>
        <a:lstStyle/>
        <a:p>
          <a:endParaRPr lang="en-US"/>
        </a:p>
      </dgm:t>
    </dgm:pt>
    <dgm:pt modelId="{CDCBC686-E2F4-4D40-BA4D-ECEC53847FEF}" type="sibTrans" cxnId="{0A1567DD-F7AB-427E-9F0E-7197A715AFF3}">
      <dgm:prSet/>
      <dgm:spPr/>
      <dgm:t>
        <a:bodyPr/>
        <a:lstStyle/>
        <a:p>
          <a:endParaRPr lang="en-US"/>
        </a:p>
      </dgm:t>
    </dgm:pt>
    <dgm:pt modelId="{0E2D8BE3-FDEA-42B5-9369-3D5B76CA1A2A}">
      <dgm:prSet custT="1"/>
      <dgm:spPr/>
      <dgm:t>
        <a:bodyPr/>
        <a:lstStyle/>
        <a:p>
          <a:r>
            <a:rPr lang="en-CA" sz="1600">
              <a:latin typeface="Eras Medium ITC" panose="020B0602030504020804" pitchFamily="34" charset="0"/>
            </a:rPr>
            <a:t>Communication à distance</a:t>
          </a:r>
          <a:endParaRPr lang="en-US" sz="1600">
            <a:latin typeface="Eras Medium ITC" panose="020B0602030504020804" pitchFamily="34" charset="0"/>
          </a:endParaRPr>
        </a:p>
      </dgm:t>
    </dgm:pt>
    <dgm:pt modelId="{E1EC61AD-F05D-4441-82A8-C79634FBD47C}" type="parTrans" cxnId="{28C371EE-1DC4-4375-97FD-CC2594193FD9}">
      <dgm:prSet/>
      <dgm:spPr/>
      <dgm:t>
        <a:bodyPr/>
        <a:lstStyle/>
        <a:p>
          <a:endParaRPr lang="en-US"/>
        </a:p>
      </dgm:t>
    </dgm:pt>
    <dgm:pt modelId="{E27ABB14-79F7-44C4-AC5D-201549B91035}" type="sibTrans" cxnId="{28C371EE-1DC4-4375-97FD-CC2594193FD9}">
      <dgm:prSet/>
      <dgm:spPr/>
      <dgm:t>
        <a:bodyPr/>
        <a:lstStyle/>
        <a:p>
          <a:endParaRPr lang="en-US"/>
        </a:p>
      </dgm:t>
    </dgm:pt>
    <dgm:pt modelId="{96397509-1422-4252-B2B4-A5755E0F462D}" type="pres">
      <dgm:prSet presAssocID="{9F6893C3-9F1D-4C22-834C-9767735DBE3B}" presName="linear" presStyleCnt="0">
        <dgm:presLayoutVars>
          <dgm:dir/>
          <dgm:animLvl val="lvl"/>
          <dgm:resizeHandles val="exact"/>
        </dgm:presLayoutVars>
      </dgm:prSet>
      <dgm:spPr/>
    </dgm:pt>
    <dgm:pt modelId="{34D856B5-16A6-4C0A-A2A7-F586BEC88421}" type="pres">
      <dgm:prSet presAssocID="{0637AF2E-AF94-4720-8C6A-009DC1D37D3C}" presName="parentLin" presStyleCnt="0"/>
      <dgm:spPr/>
    </dgm:pt>
    <dgm:pt modelId="{E5BCC138-5FC7-471E-8872-89DDF099DE77}" type="pres">
      <dgm:prSet presAssocID="{0637AF2E-AF94-4720-8C6A-009DC1D37D3C}" presName="parentLeftMargin" presStyleLbl="node1" presStyleIdx="0" presStyleCnt="5"/>
      <dgm:spPr/>
    </dgm:pt>
    <dgm:pt modelId="{48F6FE55-CDC1-4ABC-93FC-4A51104B7020}" type="pres">
      <dgm:prSet presAssocID="{0637AF2E-AF94-4720-8C6A-009DC1D37D3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287E75F-2C51-460B-8824-2C368EFC9D3A}" type="pres">
      <dgm:prSet presAssocID="{0637AF2E-AF94-4720-8C6A-009DC1D37D3C}" presName="negativeSpace" presStyleCnt="0"/>
      <dgm:spPr/>
    </dgm:pt>
    <dgm:pt modelId="{5DCF7ED3-F7DB-40A9-BBC5-A5506291406B}" type="pres">
      <dgm:prSet presAssocID="{0637AF2E-AF94-4720-8C6A-009DC1D37D3C}" presName="childText" presStyleLbl="conFgAcc1" presStyleIdx="0" presStyleCnt="5">
        <dgm:presLayoutVars>
          <dgm:bulletEnabled val="1"/>
        </dgm:presLayoutVars>
      </dgm:prSet>
      <dgm:spPr/>
    </dgm:pt>
    <dgm:pt modelId="{4C7E0DF4-D7EE-4B38-9852-497D91B9FAF9}" type="pres">
      <dgm:prSet presAssocID="{A42117D6-79FF-47CC-9C1A-22F7C3356C85}" presName="spaceBetweenRectangles" presStyleCnt="0"/>
      <dgm:spPr/>
    </dgm:pt>
    <dgm:pt modelId="{BEBCA285-7203-4B1A-8781-BADD32EF16B3}" type="pres">
      <dgm:prSet presAssocID="{8221E485-A01A-442A-AFE6-B41C64F482AD}" presName="parentLin" presStyleCnt="0"/>
      <dgm:spPr/>
    </dgm:pt>
    <dgm:pt modelId="{BCFDE1AB-256A-4172-817B-00DB6FF21E8E}" type="pres">
      <dgm:prSet presAssocID="{8221E485-A01A-442A-AFE6-B41C64F482AD}" presName="parentLeftMargin" presStyleLbl="node1" presStyleIdx="0" presStyleCnt="5"/>
      <dgm:spPr/>
    </dgm:pt>
    <dgm:pt modelId="{67626661-55C8-42DA-BD60-5855E22BB3A5}" type="pres">
      <dgm:prSet presAssocID="{8221E485-A01A-442A-AFE6-B41C64F482A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D7F79EF-29D5-45E4-9BD1-1F44964071E9}" type="pres">
      <dgm:prSet presAssocID="{8221E485-A01A-442A-AFE6-B41C64F482AD}" presName="negativeSpace" presStyleCnt="0"/>
      <dgm:spPr/>
    </dgm:pt>
    <dgm:pt modelId="{69A1F891-99DC-4212-8A67-887FFC208F48}" type="pres">
      <dgm:prSet presAssocID="{8221E485-A01A-442A-AFE6-B41C64F482AD}" presName="childText" presStyleLbl="conFgAcc1" presStyleIdx="1" presStyleCnt="5">
        <dgm:presLayoutVars>
          <dgm:bulletEnabled val="1"/>
        </dgm:presLayoutVars>
      </dgm:prSet>
      <dgm:spPr/>
    </dgm:pt>
    <dgm:pt modelId="{3B9B3595-669D-4737-B357-1E8F024F05F4}" type="pres">
      <dgm:prSet presAssocID="{E92DBAB8-00F4-40C9-8F98-A81DD2FD58D1}" presName="spaceBetweenRectangles" presStyleCnt="0"/>
      <dgm:spPr/>
    </dgm:pt>
    <dgm:pt modelId="{822BFC7A-689B-4571-83DB-F549191420F8}" type="pres">
      <dgm:prSet presAssocID="{02367487-A68F-4673-B1EA-6B96446C396D}" presName="parentLin" presStyleCnt="0"/>
      <dgm:spPr/>
    </dgm:pt>
    <dgm:pt modelId="{1CCB395F-6881-4DE1-A263-52E8559C5C17}" type="pres">
      <dgm:prSet presAssocID="{02367487-A68F-4673-B1EA-6B96446C396D}" presName="parentLeftMargin" presStyleLbl="node1" presStyleIdx="1" presStyleCnt="5"/>
      <dgm:spPr/>
    </dgm:pt>
    <dgm:pt modelId="{FD4D00BB-DEE0-4E46-A3F5-8BD02565B7D0}" type="pres">
      <dgm:prSet presAssocID="{02367487-A68F-4673-B1EA-6B96446C396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315DEAB-ED1A-4D59-9652-B6D1B5CB6CE9}" type="pres">
      <dgm:prSet presAssocID="{02367487-A68F-4673-B1EA-6B96446C396D}" presName="negativeSpace" presStyleCnt="0"/>
      <dgm:spPr/>
    </dgm:pt>
    <dgm:pt modelId="{C2BAC302-E2BE-4407-95D7-705055F438E9}" type="pres">
      <dgm:prSet presAssocID="{02367487-A68F-4673-B1EA-6B96446C396D}" presName="childText" presStyleLbl="conFgAcc1" presStyleIdx="2" presStyleCnt="5">
        <dgm:presLayoutVars>
          <dgm:bulletEnabled val="1"/>
        </dgm:presLayoutVars>
      </dgm:prSet>
      <dgm:spPr/>
    </dgm:pt>
    <dgm:pt modelId="{9AF7378C-D98D-45FE-812C-7C5E5DF01AC3}" type="pres">
      <dgm:prSet presAssocID="{66FF8766-0B2F-494E-BE09-C77F8DA19974}" presName="spaceBetweenRectangles" presStyleCnt="0"/>
      <dgm:spPr/>
    </dgm:pt>
    <dgm:pt modelId="{2757989A-AAC9-4A72-A133-3009CF3B3878}" type="pres">
      <dgm:prSet presAssocID="{A479A7E1-0D1C-4631-BA20-C57A30AE7EB3}" presName="parentLin" presStyleCnt="0"/>
      <dgm:spPr/>
    </dgm:pt>
    <dgm:pt modelId="{57137907-C6F5-4C15-BFBE-AE5E3F83D81D}" type="pres">
      <dgm:prSet presAssocID="{A479A7E1-0D1C-4631-BA20-C57A30AE7EB3}" presName="parentLeftMargin" presStyleLbl="node1" presStyleIdx="2" presStyleCnt="5"/>
      <dgm:spPr/>
    </dgm:pt>
    <dgm:pt modelId="{8C0534B8-88AB-4909-A1D7-7AD5BC7520F9}" type="pres">
      <dgm:prSet presAssocID="{A479A7E1-0D1C-4631-BA20-C57A30AE7EB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8C31AFA-A95F-49B4-9742-ECCA23114187}" type="pres">
      <dgm:prSet presAssocID="{A479A7E1-0D1C-4631-BA20-C57A30AE7EB3}" presName="negativeSpace" presStyleCnt="0"/>
      <dgm:spPr/>
    </dgm:pt>
    <dgm:pt modelId="{7271B75C-8233-4717-8A09-84DB4405EDB5}" type="pres">
      <dgm:prSet presAssocID="{A479A7E1-0D1C-4631-BA20-C57A30AE7EB3}" presName="childText" presStyleLbl="conFgAcc1" presStyleIdx="3" presStyleCnt="5">
        <dgm:presLayoutVars>
          <dgm:bulletEnabled val="1"/>
        </dgm:presLayoutVars>
      </dgm:prSet>
      <dgm:spPr/>
    </dgm:pt>
    <dgm:pt modelId="{1A6A2B84-141E-49E6-8CDB-6D3117C75D31}" type="pres">
      <dgm:prSet presAssocID="{99860C60-1540-48FD-AFA7-1BC8AAE8E2AD}" presName="spaceBetweenRectangles" presStyleCnt="0"/>
      <dgm:spPr/>
    </dgm:pt>
    <dgm:pt modelId="{20DF42AE-E155-4209-B20C-0E19A21856E0}" type="pres">
      <dgm:prSet presAssocID="{AF90331C-632C-4F4A-9267-7E12E62FBA89}" presName="parentLin" presStyleCnt="0"/>
      <dgm:spPr/>
    </dgm:pt>
    <dgm:pt modelId="{8BB0FB6B-6CE7-4E29-9DB7-DB771C73ABC9}" type="pres">
      <dgm:prSet presAssocID="{AF90331C-632C-4F4A-9267-7E12E62FBA89}" presName="parentLeftMargin" presStyleLbl="node1" presStyleIdx="3" presStyleCnt="5"/>
      <dgm:spPr/>
    </dgm:pt>
    <dgm:pt modelId="{2D848D20-6C29-4466-90E6-1EBAC44BD20C}" type="pres">
      <dgm:prSet presAssocID="{AF90331C-632C-4F4A-9267-7E12E62FBA89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4F05B979-6BAB-445C-88D0-0D000FAC4FB2}" type="pres">
      <dgm:prSet presAssocID="{AF90331C-632C-4F4A-9267-7E12E62FBA89}" presName="negativeSpace" presStyleCnt="0"/>
      <dgm:spPr/>
    </dgm:pt>
    <dgm:pt modelId="{5EDE5B02-994A-43B9-B993-973F5901B8A9}" type="pres">
      <dgm:prSet presAssocID="{AF90331C-632C-4F4A-9267-7E12E62FBA89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BB29F503-FB01-4D87-AD15-D8F143612BD9}" srcId="{A479A7E1-0D1C-4631-BA20-C57A30AE7EB3}" destId="{7549F3BE-3AFD-4BD7-B8F8-C5683100C4BD}" srcOrd="2" destOrd="0" parTransId="{3ED32CAF-8C84-4149-BE86-5D04E8DDA6C6}" sibTransId="{A46CA783-AC29-4530-A5F1-A7A48AD6E307}"/>
    <dgm:cxn modelId="{0FD40A1D-12F5-4F30-B96A-81717A87E45D}" type="presOf" srcId="{9F6893C3-9F1D-4C22-834C-9767735DBE3B}" destId="{96397509-1422-4252-B2B4-A5755E0F462D}" srcOrd="0" destOrd="0" presId="urn:microsoft.com/office/officeart/2005/8/layout/list1"/>
    <dgm:cxn modelId="{F35FD825-5EFF-4360-93B9-AAB16746E8F9}" type="presOf" srcId="{AF90331C-632C-4F4A-9267-7E12E62FBA89}" destId="{2D848D20-6C29-4466-90E6-1EBAC44BD20C}" srcOrd="1" destOrd="0" presId="urn:microsoft.com/office/officeart/2005/8/layout/list1"/>
    <dgm:cxn modelId="{B7DE5F2C-3A62-44A4-B3C9-0A8BC0EBC843}" srcId="{0637AF2E-AF94-4720-8C6A-009DC1D37D3C}" destId="{F2893052-AA97-4E67-88EB-2B17C1F84A05}" srcOrd="1" destOrd="0" parTransId="{C35BC391-86D1-4120-85F9-CB3BC16F5049}" sibTransId="{A0BF0E01-0352-4274-BD16-4DCD6C47C770}"/>
    <dgm:cxn modelId="{2FB4D62E-EF5D-41A9-BCAD-3BD67A4FC5B7}" type="presOf" srcId="{B847BEF2-85AC-49DF-AEDD-6241D918C5BE}" destId="{5DCF7ED3-F7DB-40A9-BBC5-A5506291406B}" srcOrd="0" destOrd="0" presId="urn:microsoft.com/office/officeart/2005/8/layout/list1"/>
    <dgm:cxn modelId="{A891BF35-3881-4406-8602-4F529B99B41C}" type="presOf" srcId="{AF90331C-632C-4F4A-9267-7E12E62FBA89}" destId="{8BB0FB6B-6CE7-4E29-9DB7-DB771C73ABC9}" srcOrd="0" destOrd="0" presId="urn:microsoft.com/office/officeart/2005/8/layout/list1"/>
    <dgm:cxn modelId="{B3F18636-786B-43E4-B84A-1C21E2E068F8}" srcId="{A479A7E1-0D1C-4631-BA20-C57A30AE7EB3}" destId="{6A28878F-3D0A-4AF2-AAC1-0638ACB4F11F}" srcOrd="0" destOrd="0" parTransId="{4FB34203-124F-4B47-9318-6FF984F1F42F}" sibTransId="{9BE1492A-17D1-4574-BAD3-70F8A63321B9}"/>
    <dgm:cxn modelId="{4A691E3A-F985-4710-A890-26AE35445E1E}" type="presOf" srcId="{21118D45-7B43-475F-A1A4-DDE9E546E57C}" destId="{7271B75C-8233-4717-8A09-84DB4405EDB5}" srcOrd="0" destOrd="1" presId="urn:microsoft.com/office/officeart/2005/8/layout/list1"/>
    <dgm:cxn modelId="{841F473C-F81B-423E-8BE2-B14178F95674}" type="presOf" srcId="{0E2D8BE3-FDEA-42B5-9369-3D5B76CA1A2A}" destId="{5EDE5B02-994A-43B9-B993-973F5901B8A9}" srcOrd="0" destOrd="0" presId="urn:microsoft.com/office/officeart/2005/8/layout/list1"/>
    <dgm:cxn modelId="{C419D53D-7591-4822-BB6E-6377BC0764AD}" type="presOf" srcId="{A479A7E1-0D1C-4631-BA20-C57A30AE7EB3}" destId="{8C0534B8-88AB-4909-A1D7-7AD5BC7520F9}" srcOrd="1" destOrd="0" presId="urn:microsoft.com/office/officeart/2005/8/layout/list1"/>
    <dgm:cxn modelId="{EDCB2C45-9996-4532-B009-CF85D5E6983D}" type="presOf" srcId="{6A28878F-3D0A-4AF2-AAC1-0638ACB4F11F}" destId="{7271B75C-8233-4717-8A09-84DB4405EDB5}" srcOrd="0" destOrd="0" presId="urn:microsoft.com/office/officeart/2005/8/layout/list1"/>
    <dgm:cxn modelId="{9D3C3468-007D-4CD0-907A-7E2804E2B2D8}" type="presOf" srcId="{7549F3BE-3AFD-4BD7-B8F8-C5683100C4BD}" destId="{7271B75C-8233-4717-8A09-84DB4405EDB5}" srcOrd="0" destOrd="2" presId="urn:microsoft.com/office/officeart/2005/8/layout/list1"/>
    <dgm:cxn modelId="{9C15E448-DDAE-4767-8751-F58BA75F6303}" srcId="{02367487-A68F-4673-B1EA-6B96446C396D}" destId="{80239397-09C3-4B09-A3BE-1A31C975216D}" srcOrd="0" destOrd="0" parTransId="{9FF1834D-3E46-4575-A377-E5F81152A17E}" sibTransId="{6A95B298-4745-492A-B52C-62D01EA9B320}"/>
    <dgm:cxn modelId="{70C7424F-ED43-4AE6-A698-94DC734BA64D}" type="presOf" srcId="{F2893052-AA97-4E67-88EB-2B17C1F84A05}" destId="{5DCF7ED3-F7DB-40A9-BBC5-A5506291406B}" srcOrd="0" destOrd="1" presId="urn:microsoft.com/office/officeart/2005/8/layout/list1"/>
    <dgm:cxn modelId="{2B55B250-69D7-445D-94BA-36A6C6ED15B3}" srcId="{9F6893C3-9F1D-4C22-834C-9767735DBE3B}" destId="{8221E485-A01A-442A-AFE6-B41C64F482AD}" srcOrd="1" destOrd="0" parTransId="{FF6EF4EF-E72D-4E42-8A3F-686694B73E5E}" sibTransId="{E92DBAB8-00F4-40C9-8F98-A81DD2FD58D1}"/>
    <dgm:cxn modelId="{74489A7B-059D-4AE3-9734-BFE3E3D28F71}" srcId="{9F6893C3-9F1D-4C22-834C-9767735DBE3B}" destId="{A479A7E1-0D1C-4631-BA20-C57A30AE7EB3}" srcOrd="3" destOrd="0" parTransId="{781FD928-77A1-4252-BBC4-7B46751F5172}" sibTransId="{99860C60-1540-48FD-AFA7-1BC8AAE8E2AD}"/>
    <dgm:cxn modelId="{A23F1E87-146E-4459-8659-AC9DDE68C162}" type="presOf" srcId="{0637AF2E-AF94-4720-8C6A-009DC1D37D3C}" destId="{48F6FE55-CDC1-4ABC-93FC-4A51104B7020}" srcOrd="1" destOrd="0" presId="urn:microsoft.com/office/officeart/2005/8/layout/list1"/>
    <dgm:cxn modelId="{6A5B328B-3BCB-41AD-8DBF-A1C64CFD7320}" srcId="{9F6893C3-9F1D-4C22-834C-9767735DBE3B}" destId="{0637AF2E-AF94-4720-8C6A-009DC1D37D3C}" srcOrd="0" destOrd="0" parTransId="{FD0D6D27-CAC5-4ADB-B32F-2A4DAE27C345}" sibTransId="{A42117D6-79FF-47CC-9C1A-22F7C3356C85}"/>
    <dgm:cxn modelId="{0A4AD39C-2607-403B-9F8A-EB8B95BC356A}" type="presOf" srcId="{A479A7E1-0D1C-4631-BA20-C57A30AE7EB3}" destId="{57137907-C6F5-4C15-BFBE-AE5E3F83D81D}" srcOrd="0" destOrd="0" presId="urn:microsoft.com/office/officeart/2005/8/layout/list1"/>
    <dgm:cxn modelId="{907B19A6-30D3-49F3-A4F0-C93D30E6FEF1}" type="presOf" srcId="{0637AF2E-AF94-4720-8C6A-009DC1D37D3C}" destId="{E5BCC138-5FC7-471E-8872-89DDF099DE77}" srcOrd="0" destOrd="0" presId="urn:microsoft.com/office/officeart/2005/8/layout/list1"/>
    <dgm:cxn modelId="{CEDEA6A6-FDCF-4BC9-B91C-B2C9C431428D}" type="presOf" srcId="{80239397-09C3-4B09-A3BE-1A31C975216D}" destId="{C2BAC302-E2BE-4407-95D7-705055F438E9}" srcOrd="0" destOrd="0" presId="urn:microsoft.com/office/officeart/2005/8/layout/list1"/>
    <dgm:cxn modelId="{9CB7BDB3-7FFD-4C5D-AE0A-A4AA69ADD4DC}" type="presOf" srcId="{8221E485-A01A-442A-AFE6-B41C64F482AD}" destId="{67626661-55C8-42DA-BD60-5855E22BB3A5}" srcOrd="1" destOrd="0" presId="urn:microsoft.com/office/officeart/2005/8/layout/list1"/>
    <dgm:cxn modelId="{96C309C3-E7FB-4381-8921-830CD12EF6DB}" type="presOf" srcId="{02367487-A68F-4673-B1EA-6B96446C396D}" destId="{FD4D00BB-DEE0-4E46-A3F5-8BD02565B7D0}" srcOrd="1" destOrd="0" presId="urn:microsoft.com/office/officeart/2005/8/layout/list1"/>
    <dgm:cxn modelId="{3D3CCAC6-6C58-4640-A793-DB8D17ECED2B}" type="presOf" srcId="{27DDC139-2053-4809-85FA-205C57D86CD8}" destId="{69A1F891-99DC-4212-8A67-887FFC208F48}" srcOrd="0" destOrd="0" presId="urn:microsoft.com/office/officeart/2005/8/layout/list1"/>
    <dgm:cxn modelId="{4E2910C7-0953-48DE-8FC1-20ACAD43D774}" type="presOf" srcId="{02367487-A68F-4673-B1EA-6B96446C396D}" destId="{1CCB395F-6881-4DE1-A263-52E8559C5C17}" srcOrd="0" destOrd="0" presId="urn:microsoft.com/office/officeart/2005/8/layout/list1"/>
    <dgm:cxn modelId="{C55A05CB-C329-4D9D-985A-687F77B75EF2}" srcId="{9F6893C3-9F1D-4C22-834C-9767735DBE3B}" destId="{02367487-A68F-4673-B1EA-6B96446C396D}" srcOrd="2" destOrd="0" parTransId="{9E92D05A-21E3-47F7-B487-D9A166FF0E3C}" sibTransId="{66FF8766-0B2F-494E-BE09-C77F8DA19974}"/>
    <dgm:cxn modelId="{E0607ED4-F2E7-40C5-A9F2-DBEA7D7A68C6}" type="presOf" srcId="{8221E485-A01A-442A-AFE6-B41C64F482AD}" destId="{BCFDE1AB-256A-4172-817B-00DB6FF21E8E}" srcOrd="0" destOrd="0" presId="urn:microsoft.com/office/officeart/2005/8/layout/list1"/>
    <dgm:cxn modelId="{F12491DC-C695-4B20-8946-FB243F2C3692}" srcId="{0637AF2E-AF94-4720-8C6A-009DC1D37D3C}" destId="{B847BEF2-85AC-49DF-AEDD-6241D918C5BE}" srcOrd="0" destOrd="0" parTransId="{CEE72BCA-4F18-4176-A12A-C203C604B74F}" sibTransId="{AE514B19-1157-4D52-8089-ADFD819984D2}"/>
    <dgm:cxn modelId="{0A1567DD-F7AB-427E-9F0E-7197A715AFF3}" srcId="{9F6893C3-9F1D-4C22-834C-9767735DBE3B}" destId="{AF90331C-632C-4F4A-9267-7E12E62FBA89}" srcOrd="4" destOrd="0" parTransId="{DA9125D2-37AC-4FBF-9F7F-D958133CD309}" sibTransId="{CDCBC686-E2F4-4D40-BA4D-ECEC53847FEF}"/>
    <dgm:cxn modelId="{1C09B9ED-85BF-4DC0-8B7B-14808970C415}" srcId="{8221E485-A01A-442A-AFE6-B41C64F482AD}" destId="{27DDC139-2053-4809-85FA-205C57D86CD8}" srcOrd="0" destOrd="0" parTransId="{FA11E683-A4CE-43A3-A42B-4D9C37E2999A}" sibTransId="{9BDD8873-6134-4606-94D4-1D687A569622}"/>
    <dgm:cxn modelId="{28C371EE-1DC4-4375-97FD-CC2594193FD9}" srcId="{AF90331C-632C-4F4A-9267-7E12E62FBA89}" destId="{0E2D8BE3-FDEA-42B5-9369-3D5B76CA1A2A}" srcOrd="0" destOrd="0" parTransId="{E1EC61AD-F05D-4441-82A8-C79634FBD47C}" sibTransId="{E27ABB14-79F7-44C4-AC5D-201549B91035}"/>
    <dgm:cxn modelId="{A7A3A9F1-6BBE-4844-8FDF-652CDEF9755B}" srcId="{A479A7E1-0D1C-4631-BA20-C57A30AE7EB3}" destId="{21118D45-7B43-475F-A1A4-DDE9E546E57C}" srcOrd="1" destOrd="0" parTransId="{0F62C1CB-8BF9-4A4F-A427-5D205239D895}" sibTransId="{F3084DE4-95A3-4CBF-8491-CF769CBF602E}"/>
    <dgm:cxn modelId="{3D124343-F87E-4151-A16A-92A29E92F41E}" type="presParOf" srcId="{96397509-1422-4252-B2B4-A5755E0F462D}" destId="{34D856B5-16A6-4C0A-A2A7-F586BEC88421}" srcOrd="0" destOrd="0" presId="urn:microsoft.com/office/officeart/2005/8/layout/list1"/>
    <dgm:cxn modelId="{E872CF39-0A8E-4994-A152-1DF4FE31A285}" type="presParOf" srcId="{34D856B5-16A6-4C0A-A2A7-F586BEC88421}" destId="{E5BCC138-5FC7-471E-8872-89DDF099DE77}" srcOrd="0" destOrd="0" presId="urn:microsoft.com/office/officeart/2005/8/layout/list1"/>
    <dgm:cxn modelId="{E7CFEC9A-F645-4AA8-BEB8-4B216871D629}" type="presParOf" srcId="{34D856B5-16A6-4C0A-A2A7-F586BEC88421}" destId="{48F6FE55-CDC1-4ABC-93FC-4A51104B7020}" srcOrd="1" destOrd="0" presId="urn:microsoft.com/office/officeart/2005/8/layout/list1"/>
    <dgm:cxn modelId="{F61A9947-7C3A-4566-9602-5A17C6B0A69A}" type="presParOf" srcId="{96397509-1422-4252-B2B4-A5755E0F462D}" destId="{A287E75F-2C51-460B-8824-2C368EFC9D3A}" srcOrd="1" destOrd="0" presId="urn:microsoft.com/office/officeart/2005/8/layout/list1"/>
    <dgm:cxn modelId="{8C548ECC-B107-49F6-AC0F-62DF83DB74CE}" type="presParOf" srcId="{96397509-1422-4252-B2B4-A5755E0F462D}" destId="{5DCF7ED3-F7DB-40A9-BBC5-A5506291406B}" srcOrd="2" destOrd="0" presId="urn:microsoft.com/office/officeart/2005/8/layout/list1"/>
    <dgm:cxn modelId="{C635765B-9A1E-44DC-92CB-6FF65583CB30}" type="presParOf" srcId="{96397509-1422-4252-B2B4-A5755E0F462D}" destId="{4C7E0DF4-D7EE-4B38-9852-497D91B9FAF9}" srcOrd="3" destOrd="0" presId="urn:microsoft.com/office/officeart/2005/8/layout/list1"/>
    <dgm:cxn modelId="{CD670435-D2BF-4E25-B3C8-4BD8AC71C92F}" type="presParOf" srcId="{96397509-1422-4252-B2B4-A5755E0F462D}" destId="{BEBCA285-7203-4B1A-8781-BADD32EF16B3}" srcOrd="4" destOrd="0" presId="urn:microsoft.com/office/officeart/2005/8/layout/list1"/>
    <dgm:cxn modelId="{6159FD35-BC81-42CF-B88A-22EE0F6C45CD}" type="presParOf" srcId="{BEBCA285-7203-4B1A-8781-BADD32EF16B3}" destId="{BCFDE1AB-256A-4172-817B-00DB6FF21E8E}" srcOrd="0" destOrd="0" presId="urn:microsoft.com/office/officeart/2005/8/layout/list1"/>
    <dgm:cxn modelId="{09F736B1-D04E-4A55-AFBC-D149E65853CF}" type="presParOf" srcId="{BEBCA285-7203-4B1A-8781-BADD32EF16B3}" destId="{67626661-55C8-42DA-BD60-5855E22BB3A5}" srcOrd="1" destOrd="0" presId="urn:microsoft.com/office/officeart/2005/8/layout/list1"/>
    <dgm:cxn modelId="{108E9411-A06D-409C-9BB5-166EC53DCC01}" type="presParOf" srcId="{96397509-1422-4252-B2B4-A5755E0F462D}" destId="{DD7F79EF-29D5-45E4-9BD1-1F44964071E9}" srcOrd="5" destOrd="0" presId="urn:microsoft.com/office/officeart/2005/8/layout/list1"/>
    <dgm:cxn modelId="{1AA06C74-22AC-4BC8-9568-8496BDFA91F1}" type="presParOf" srcId="{96397509-1422-4252-B2B4-A5755E0F462D}" destId="{69A1F891-99DC-4212-8A67-887FFC208F48}" srcOrd="6" destOrd="0" presId="urn:microsoft.com/office/officeart/2005/8/layout/list1"/>
    <dgm:cxn modelId="{E619553E-174B-4B04-95A7-5069ADD9CCBB}" type="presParOf" srcId="{96397509-1422-4252-B2B4-A5755E0F462D}" destId="{3B9B3595-669D-4737-B357-1E8F024F05F4}" srcOrd="7" destOrd="0" presId="urn:microsoft.com/office/officeart/2005/8/layout/list1"/>
    <dgm:cxn modelId="{A129B1E7-F6F0-441A-848E-7D1A3D958F91}" type="presParOf" srcId="{96397509-1422-4252-B2B4-A5755E0F462D}" destId="{822BFC7A-689B-4571-83DB-F549191420F8}" srcOrd="8" destOrd="0" presId="urn:microsoft.com/office/officeart/2005/8/layout/list1"/>
    <dgm:cxn modelId="{79A49CC7-3150-47DF-A426-B24591B37FB1}" type="presParOf" srcId="{822BFC7A-689B-4571-83DB-F549191420F8}" destId="{1CCB395F-6881-4DE1-A263-52E8559C5C17}" srcOrd="0" destOrd="0" presId="urn:microsoft.com/office/officeart/2005/8/layout/list1"/>
    <dgm:cxn modelId="{F9F1E612-938B-4D6B-B2A6-2FBAFFAB2D91}" type="presParOf" srcId="{822BFC7A-689B-4571-83DB-F549191420F8}" destId="{FD4D00BB-DEE0-4E46-A3F5-8BD02565B7D0}" srcOrd="1" destOrd="0" presId="urn:microsoft.com/office/officeart/2005/8/layout/list1"/>
    <dgm:cxn modelId="{9DCBA807-6171-4671-9BED-D5830C8D76B2}" type="presParOf" srcId="{96397509-1422-4252-B2B4-A5755E0F462D}" destId="{F315DEAB-ED1A-4D59-9652-B6D1B5CB6CE9}" srcOrd="9" destOrd="0" presId="urn:microsoft.com/office/officeart/2005/8/layout/list1"/>
    <dgm:cxn modelId="{85B6D1E9-0D56-46F5-B4F7-C238450DDCD4}" type="presParOf" srcId="{96397509-1422-4252-B2B4-A5755E0F462D}" destId="{C2BAC302-E2BE-4407-95D7-705055F438E9}" srcOrd="10" destOrd="0" presId="urn:microsoft.com/office/officeart/2005/8/layout/list1"/>
    <dgm:cxn modelId="{2C4E06C1-E062-4F9D-A96A-FE4A3A8D2392}" type="presParOf" srcId="{96397509-1422-4252-B2B4-A5755E0F462D}" destId="{9AF7378C-D98D-45FE-812C-7C5E5DF01AC3}" srcOrd="11" destOrd="0" presId="urn:microsoft.com/office/officeart/2005/8/layout/list1"/>
    <dgm:cxn modelId="{080B1EA4-8A72-4DAE-9DBE-E5EDB790B631}" type="presParOf" srcId="{96397509-1422-4252-B2B4-A5755E0F462D}" destId="{2757989A-AAC9-4A72-A133-3009CF3B3878}" srcOrd="12" destOrd="0" presId="urn:microsoft.com/office/officeart/2005/8/layout/list1"/>
    <dgm:cxn modelId="{BDE69519-71DB-46E2-BE29-5547F555179C}" type="presParOf" srcId="{2757989A-AAC9-4A72-A133-3009CF3B3878}" destId="{57137907-C6F5-4C15-BFBE-AE5E3F83D81D}" srcOrd="0" destOrd="0" presId="urn:microsoft.com/office/officeart/2005/8/layout/list1"/>
    <dgm:cxn modelId="{BB12C052-2691-4F41-9147-4CE4F77530C1}" type="presParOf" srcId="{2757989A-AAC9-4A72-A133-3009CF3B3878}" destId="{8C0534B8-88AB-4909-A1D7-7AD5BC7520F9}" srcOrd="1" destOrd="0" presId="urn:microsoft.com/office/officeart/2005/8/layout/list1"/>
    <dgm:cxn modelId="{89D2272B-75C2-405C-912F-D47C15309C25}" type="presParOf" srcId="{96397509-1422-4252-B2B4-A5755E0F462D}" destId="{68C31AFA-A95F-49B4-9742-ECCA23114187}" srcOrd="13" destOrd="0" presId="urn:microsoft.com/office/officeart/2005/8/layout/list1"/>
    <dgm:cxn modelId="{7D24DA45-B7F8-45BD-82A9-D141804E9735}" type="presParOf" srcId="{96397509-1422-4252-B2B4-A5755E0F462D}" destId="{7271B75C-8233-4717-8A09-84DB4405EDB5}" srcOrd="14" destOrd="0" presId="urn:microsoft.com/office/officeart/2005/8/layout/list1"/>
    <dgm:cxn modelId="{F2C51E58-CC1D-47AF-AC7F-A815587ACC62}" type="presParOf" srcId="{96397509-1422-4252-B2B4-A5755E0F462D}" destId="{1A6A2B84-141E-49E6-8CDB-6D3117C75D31}" srcOrd="15" destOrd="0" presId="urn:microsoft.com/office/officeart/2005/8/layout/list1"/>
    <dgm:cxn modelId="{DE2C4408-8F5C-44BC-8BA4-A720DFD7AAEC}" type="presParOf" srcId="{96397509-1422-4252-B2B4-A5755E0F462D}" destId="{20DF42AE-E155-4209-B20C-0E19A21856E0}" srcOrd="16" destOrd="0" presId="urn:microsoft.com/office/officeart/2005/8/layout/list1"/>
    <dgm:cxn modelId="{17C2A68E-4336-4568-B41A-96E17070F632}" type="presParOf" srcId="{20DF42AE-E155-4209-B20C-0E19A21856E0}" destId="{8BB0FB6B-6CE7-4E29-9DB7-DB771C73ABC9}" srcOrd="0" destOrd="0" presId="urn:microsoft.com/office/officeart/2005/8/layout/list1"/>
    <dgm:cxn modelId="{2BD81699-F87C-4A01-A444-07EF9A4CDEB3}" type="presParOf" srcId="{20DF42AE-E155-4209-B20C-0E19A21856E0}" destId="{2D848D20-6C29-4466-90E6-1EBAC44BD20C}" srcOrd="1" destOrd="0" presId="urn:microsoft.com/office/officeart/2005/8/layout/list1"/>
    <dgm:cxn modelId="{36492C58-EAE0-42EB-8DBE-A4146A2DB3B9}" type="presParOf" srcId="{96397509-1422-4252-B2B4-A5755E0F462D}" destId="{4F05B979-6BAB-445C-88D0-0D000FAC4FB2}" srcOrd="17" destOrd="0" presId="urn:microsoft.com/office/officeart/2005/8/layout/list1"/>
    <dgm:cxn modelId="{2A33499C-05C2-4ED7-8D05-5960FD2AEC66}" type="presParOf" srcId="{96397509-1422-4252-B2B4-A5755E0F462D}" destId="{5EDE5B02-994A-43B9-B993-973F5901B8A9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1576898-7380-43A2-ADF8-C4E5F35C9A1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01BF7BE-9D02-40A2-BB88-D727AE0555E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CA" sz="1600" cap="none">
              <a:latin typeface="Eras Medium ITC" panose="020B0602030504020804" pitchFamily="34" charset="0"/>
            </a:rPr>
            <a:t>Problème initial de cohésion</a:t>
          </a:r>
          <a:endParaRPr lang="en-US" sz="1600" cap="none">
            <a:latin typeface="Eras Medium ITC" panose="020B0602030504020804" pitchFamily="34" charset="0"/>
          </a:endParaRPr>
        </a:p>
      </dgm:t>
    </dgm:pt>
    <dgm:pt modelId="{9C8C6447-0622-4909-87C8-2D7E3643F077}" type="parTrans" cxnId="{3B11B4FB-E9A1-4DC5-9701-883FE77F8691}">
      <dgm:prSet/>
      <dgm:spPr/>
      <dgm:t>
        <a:bodyPr/>
        <a:lstStyle/>
        <a:p>
          <a:endParaRPr lang="en-US"/>
        </a:p>
      </dgm:t>
    </dgm:pt>
    <dgm:pt modelId="{9245134B-D5D1-48E0-B9DD-AF13BD8CC9CA}" type="sibTrans" cxnId="{3B11B4FB-E9A1-4DC5-9701-883FE77F8691}">
      <dgm:prSet/>
      <dgm:spPr/>
      <dgm:t>
        <a:bodyPr/>
        <a:lstStyle/>
        <a:p>
          <a:endParaRPr lang="en-US"/>
        </a:p>
      </dgm:t>
    </dgm:pt>
    <dgm:pt modelId="{7657A25F-3A49-4E3F-99DD-DC384FF27361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CA" sz="1600" cap="none">
              <a:latin typeface="Eras Medium ITC" panose="020B0602030504020804" pitchFamily="34" charset="0"/>
            </a:rPr>
            <a:t>Assignation des tâches</a:t>
          </a:r>
          <a:endParaRPr lang="en-US" sz="1600" cap="none">
            <a:latin typeface="Eras Medium ITC" panose="020B0602030504020804" pitchFamily="34" charset="0"/>
          </a:endParaRPr>
        </a:p>
      </dgm:t>
    </dgm:pt>
    <dgm:pt modelId="{1B0AA9D1-5DA6-4986-906F-D7CF5261B3FA}" type="parTrans" cxnId="{D2739FCE-95CB-48CB-939E-AEC96507E69B}">
      <dgm:prSet/>
      <dgm:spPr/>
      <dgm:t>
        <a:bodyPr/>
        <a:lstStyle/>
        <a:p>
          <a:endParaRPr lang="en-US"/>
        </a:p>
      </dgm:t>
    </dgm:pt>
    <dgm:pt modelId="{077721CC-00E4-4233-B612-DA00E6CB6558}" type="sibTrans" cxnId="{D2739FCE-95CB-48CB-939E-AEC96507E69B}">
      <dgm:prSet/>
      <dgm:spPr/>
      <dgm:t>
        <a:bodyPr/>
        <a:lstStyle/>
        <a:p>
          <a:endParaRPr lang="en-US"/>
        </a:p>
      </dgm:t>
    </dgm:pt>
    <dgm:pt modelId="{A649BEA4-7F42-4309-9975-FC122F377C97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CA" sz="1600" cap="none">
              <a:latin typeface="Eras Medium ITC" panose="020B0602030504020804" pitchFamily="34" charset="0"/>
            </a:rPr>
            <a:t>Conventions d’équipe</a:t>
          </a:r>
          <a:endParaRPr lang="en-US" sz="1600" cap="none">
            <a:latin typeface="Eras Medium ITC" panose="020B0602030504020804" pitchFamily="34" charset="0"/>
          </a:endParaRPr>
        </a:p>
      </dgm:t>
    </dgm:pt>
    <dgm:pt modelId="{CB63842B-5890-4229-B912-92C0A8D5E36B}" type="parTrans" cxnId="{D70F2CE7-97A7-47EA-B6EB-3BDFC469E279}">
      <dgm:prSet/>
      <dgm:spPr/>
      <dgm:t>
        <a:bodyPr/>
        <a:lstStyle/>
        <a:p>
          <a:endParaRPr lang="en-US"/>
        </a:p>
      </dgm:t>
    </dgm:pt>
    <dgm:pt modelId="{52D34003-77B6-4613-AE6E-5A7694202539}" type="sibTrans" cxnId="{D70F2CE7-97A7-47EA-B6EB-3BDFC469E279}">
      <dgm:prSet/>
      <dgm:spPr/>
      <dgm:t>
        <a:bodyPr/>
        <a:lstStyle/>
        <a:p>
          <a:endParaRPr lang="en-US"/>
        </a:p>
      </dgm:t>
    </dgm:pt>
    <dgm:pt modelId="{E86DB6F1-28B2-4842-ADF2-516A3E2EE46B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CA" sz="1600" cap="none">
              <a:latin typeface="Eras Medium ITC" panose="020B0602030504020804" pitchFamily="34" charset="0"/>
            </a:rPr>
            <a:t>Développement à distance</a:t>
          </a:r>
          <a:endParaRPr lang="en-US" sz="1600" cap="none">
            <a:latin typeface="Eras Medium ITC" panose="020B0602030504020804" pitchFamily="34" charset="0"/>
          </a:endParaRPr>
        </a:p>
      </dgm:t>
    </dgm:pt>
    <dgm:pt modelId="{2DBAF553-B557-44FF-A0B6-4BDB8548693C}" type="parTrans" cxnId="{3D6D3948-AB60-4D8A-AB41-0E5EF67CEF23}">
      <dgm:prSet/>
      <dgm:spPr/>
      <dgm:t>
        <a:bodyPr/>
        <a:lstStyle/>
        <a:p>
          <a:endParaRPr lang="en-US"/>
        </a:p>
      </dgm:t>
    </dgm:pt>
    <dgm:pt modelId="{7D55B3AF-AF51-411C-B914-35903FECD933}" type="sibTrans" cxnId="{3D6D3948-AB60-4D8A-AB41-0E5EF67CEF23}">
      <dgm:prSet/>
      <dgm:spPr/>
      <dgm:t>
        <a:bodyPr/>
        <a:lstStyle/>
        <a:p>
          <a:endParaRPr lang="en-US"/>
        </a:p>
      </dgm:t>
    </dgm:pt>
    <dgm:pt modelId="{FAC10641-9C9E-4559-92D4-BB693AE568A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cap="none">
              <a:latin typeface="Eras Medium ITC" panose="020B0602030504020804" pitchFamily="34" charset="0"/>
            </a:rPr>
            <a:t>Partage des </a:t>
          </a:r>
          <a:r>
            <a:rPr lang="en-US" sz="1600" cap="none" err="1">
              <a:latin typeface="Eras Medium ITC" panose="020B0602030504020804" pitchFamily="34" charset="0"/>
            </a:rPr>
            <a:t>connaissances</a:t>
          </a:r>
          <a:endParaRPr lang="en-US" sz="1600" cap="none">
            <a:latin typeface="Eras Medium ITC" panose="020B0602030504020804" pitchFamily="34" charset="0"/>
          </a:endParaRPr>
        </a:p>
      </dgm:t>
    </dgm:pt>
    <dgm:pt modelId="{9491FA70-90D3-4599-BDF2-36D0EDC5C096}" type="parTrans" cxnId="{A86F8118-2F88-4250-884D-FF49285B8480}">
      <dgm:prSet/>
      <dgm:spPr/>
    </dgm:pt>
    <dgm:pt modelId="{CCE2BF05-3871-48A0-B888-640638C480E2}" type="sibTrans" cxnId="{A86F8118-2F88-4250-884D-FF49285B8480}">
      <dgm:prSet/>
      <dgm:spPr/>
    </dgm:pt>
    <dgm:pt modelId="{321F18A9-53B6-4E7B-8627-983D9511C237}" type="pres">
      <dgm:prSet presAssocID="{81576898-7380-43A2-ADF8-C4E5F35C9A1A}" presName="root" presStyleCnt="0">
        <dgm:presLayoutVars>
          <dgm:dir/>
          <dgm:resizeHandles val="exact"/>
        </dgm:presLayoutVars>
      </dgm:prSet>
      <dgm:spPr/>
    </dgm:pt>
    <dgm:pt modelId="{F8D2F52C-4056-4BC2-837F-CC42B311C71A}" type="pres">
      <dgm:prSet presAssocID="{701BF7BE-9D02-40A2-BB88-D727AE0555E8}" presName="compNode" presStyleCnt="0"/>
      <dgm:spPr/>
    </dgm:pt>
    <dgm:pt modelId="{311C58D4-3CC1-4620-9063-D9A3768520EF}" type="pres">
      <dgm:prSet presAssocID="{701BF7BE-9D02-40A2-BB88-D727AE0555E8}" presName="iconBgRect" presStyleLbl="bgShp" presStyleIdx="0" presStyleCnt="5"/>
      <dgm:spPr/>
    </dgm:pt>
    <dgm:pt modelId="{894391D7-6C73-4A9F-AC07-B14C2B6943F6}" type="pres">
      <dgm:prSet presAssocID="{701BF7BE-9D02-40A2-BB88-D727AE0555E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29D220E9-E2AF-464F-9315-705A1CCFE474}" type="pres">
      <dgm:prSet presAssocID="{701BF7BE-9D02-40A2-BB88-D727AE0555E8}" presName="spaceRect" presStyleCnt="0"/>
      <dgm:spPr/>
    </dgm:pt>
    <dgm:pt modelId="{05E99BCF-4B37-441F-9355-84F999D733EA}" type="pres">
      <dgm:prSet presAssocID="{701BF7BE-9D02-40A2-BB88-D727AE0555E8}" presName="textRect" presStyleLbl="revTx" presStyleIdx="0" presStyleCnt="5">
        <dgm:presLayoutVars>
          <dgm:chMax val="1"/>
          <dgm:chPref val="1"/>
        </dgm:presLayoutVars>
      </dgm:prSet>
      <dgm:spPr/>
    </dgm:pt>
    <dgm:pt modelId="{D318700A-919E-4E1B-9890-D361568E4402}" type="pres">
      <dgm:prSet presAssocID="{9245134B-D5D1-48E0-B9DD-AF13BD8CC9CA}" presName="sibTrans" presStyleCnt="0"/>
      <dgm:spPr/>
    </dgm:pt>
    <dgm:pt modelId="{CA3282EF-1DDC-4A87-BE0F-CE4890A9C390}" type="pres">
      <dgm:prSet presAssocID="{7657A25F-3A49-4E3F-99DD-DC384FF27361}" presName="compNode" presStyleCnt="0"/>
      <dgm:spPr/>
    </dgm:pt>
    <dgm:pt modelId="{3EC13441-BAF9-4F4F-87C8-E6D1ABE50EC8}" type="pres">
      <dgm:prSet presAssocID="{7657A25F-3A49-4E3F-99DD-DC384FF27361}" presName="iconBgRect" presStyleLbl="bgShp" presStyleIdx="1" presStyleCnt="5"/>
      <dgm:spPr/>
    </dgm:pt>
    <dgm:pt modelId="{FFDBB861-4706-42EB-BFE9-0A3907F8B980}" type="pres">
      <dgm:prSet presAssocID="{7657A25F-3A49-4E3F-99DD-DC384FF2736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DC6775E2-13C1-405E-B86E-668811EAD1E4}" type="pres">
      <dgm:prSet presAssocID="{7657A25F-3A49-4E3F-99DD-DC384FF27361}" presName="spaceRect" presStyleCnt="0"/>
      <dgm:spPr/>
    </dgm:pt>
    <dgm:pt modelId="{19A1FB6D-8DAF-4394-B575-3E218928DF47}" type="pres">
      <dgm:prSet presAssocID="{7657A25F-3A49-4E3F-99DD-DC384FF27361}" presName="textRect" presStyleLbl="revTx" presStyleIdx="1" presStyleCnt="5">
        <dgm:presLayoutVars>
          <dgm:chMax val="1"/>
          <dgm:chPref val="1"/>
        </dgm:presLayoutVars>
      </dgm:prSet>
      <dgm:spPr/>
    </dgm:pt>
    <dgm:pt modelId="{C7CC4AA6-26EC-46DF-B662-D9C65973DD71}" type="pres">
      <dgm:prSet presAssocID="{077721CC-00E4-4233-B612-DA00E6CB6558}" presName="sibTrans" presStyleCnt="0"/>
      <dgm:spPr/>
    </dgm:pt>
    <dgm:pt modelId="{2ED848FA-6459-496E-AEFC-6661D58E252B}" type="pres">
      <dgm:prSet presAssocID="{FAC10641-9C9E-4559-92D4-BB693AE568A8}" presName="compNode" presStyleCnt="0"/>
      <dgm:spPr/>
    </dgm:pt>
    <dgm:pt modelId="{F7FD7262-ECCB-497E-B461-360E924A8942}" type="pres">
      <dgm:prSet presAssocID="{FAC10641-9C9E-4559-92D4-BB693AE568A8}" presName="iconBgRect" presStyleLbl="bgShp" presStyleIdx="2" presStyleCnt="5"/>
      <dgm:spPr/>
    </dgm:pt>
    <dgm:pt modelId="{0C4C43F7-DDF3-4B83-9AD2-E003D17F7269}" type="pres">
      <dgm:prSet presAssocID="{FAC10641-9C9E-4559-92D4-BB693AE568A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extLst>
        <a:ext uri="{E40237B7-FDA0-4F09-8148-C483321AD2D9}">
          <dgm14:cNvPr xmlns:dgm14="http://schemas.microsoft.com/office/drawing/2010/diagram" id="0" name="" descr="Group brainstorm"/>
        </a:ext>
      </dgm:extLst>
    </dgm:pt>
    <dgm:pt modelId="{47666409-EFD5-440D-8184-896848266129}" type="pres">
      <dgm:prSet presAssocID="{FAC10641-9C9E-4559-92D4-BB693AE568A8}" presName="spaceRect" presStyleCnt="0"/>
      <dgm:spPr/>
    </dgm:pt>
    <dgm:pt modelId="{145E4875-C8E6-4B34-A476-A12502A601D0}" type="pres">
      <dgm:prSet presAssocID="{FAC10641-9C9E-4559-92D4-BB693AE568A8}" presName="textRect" presStyleLbl="revTx" presStyleIdx="2" presStyleCnt="5">
        <dgm:presLayoutVars>
          <dgm:chMax val="1"/>
          <dgm:chPref val="1"/>
        </dgm:presLayoutVars>
      </dgm:prSet>
      <dgm:spPr/>
    </dgm:pt>
    <dgm:pt modelId="{33A0D8C8-6330-49F9-87D6-0043E74090F6}" type="pres">
      <dgm:prSet presAssocID="{CCE2BF05-3871-48A0-B888-640638C480E2}" presName="sibTrans" presStyleCnt="0"/>
      <dgm:spPr/>
    </dgm:pt>
    <dgm:pt modelId="{8171A766-46D1-4302-87CA-DDF4A1F7C958}" type="pres">
      <dgm:prSet presAssocID="{A649BEA4-7F42-4309-9975-FC122F377C97}" presName="compNode" presStyleCnt="0"/>
      <dgm:spPr/>
    </dgm:pt>
    <dgm:pt modelId="{85F0C4B9-C33E-4DD8-BEA9-4D53DD58F585}" type="pres">
      <dgm:prSet presAssocID="{A649BEA4-7F42-4309-9975-FC122F377C97}" presName="iconBgRect" presStyleLbl="bgShp" presStyleIdx="3" presStyleCnt="5"/>
      <dgm:spPr/>
    </dgm:pt>
    <dgm:pt modelId="{AB74B42D-B755-4AAB-B90A-F55660A73FCD}" type="pres">
      <dgm:prSet presAssocID="{A649BEA4-7F42-4309-9975-FC122F377C9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0F88D741-6104-4A47-8BC1-DAC4DD95B89C}" type="pres">
      <dgm:prSet presAssocID="{A649BEA4-7F42-4309-9975-FC122F377C97}" presName="spaceRect" presStyleCnt="0"/>
      <dgm:spPr/>
    </dgm:pt>
    <dgm:pt modelId="{5607628B-6027-4769-A70E-BEF1B4483E54}" type="pres">
      <dgm:prSet presAssocID="{A649BEA4-7F42-4309-9975-FC122F377C97}" presName="textRect" presStyleLbl="revTx" presStyleIdx="3" presStyleCnt="5">
        <dgm:presLayoutVars>
          <dgm:chMax val="1"/>
          <dgm:chPref val="1"/>
        </dgm:presLayoutVars>
      </dgm:prSet>
      <dgm:spPr/>
    </dgm:pt>
    <dgm:pt modelId="{0F4BD660-9145-431A-B16A-9799509353E9}" type="pres">
      <dgm:prSet presAssocID="{52D34003-77B6-4613-AE6E-5A7694202539}" presName="sibTrans" presStyleCnt="0"/>
      <dgm:spPr/>
    </dgm:pt>
    <dgm:pt modelId="{2A909FBA-E240-40F2-BEF9-DAAC19843F35}" type="pres">
      <dgm:prSet presAssocID="{E86DB6F1-28B2-4842-ADF2-516A3E2EE46B}" presName="compNode" presStyleCnt="0"/>
      <dgm:spPr/>
    </dgm:pt>
    <dgm:pt modelId="{12E3906A-D564-4891-A09C-B42A7B020634}" type="pres">
      <dgm:prSet presAssocID="{E86DB6F1-28B2-4842-ADF2-516A3E2EE46B}" presName="iconBgRect" presStyleLbl="bgShp" presStyleIdx="4" presStyleCnt="5"/>
      <dgm:spPr/>
    </dgm:pt>
    <dgm:pt modelId="{E00AC26D-C860-49FF-8E89-32FCB8C24A09}" type="pres">
      <dgm:prSet presAssocID="{E86DB6F1-28B2-4842-ADF2-516A3E2EE46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21CD6847-2F3B-48E7-82BD-A88F5C1C3F80}" type="pres">
      <dgm:prSet presAssocID="{E86DB6F1-28B2-4842-ADF2-516A3E2EE46B}" presName="spaceRect" presStyleCnt="0"/>
      <dgm:spPr/>
    </dgm:pt>
    <dgm:pt modelId="{1508B1A7-5BB9-4100-ADE2-279D87259F00}" type="pres">
      <dgm:prSet presAssocID="{E86DB6F1-28B2-4842-ADF2-516A3E2EE46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86F8118-2F88-4250-884D-FF49285B8480}" srcId="{81576898-7380-43A2-ADF8-C4E5F35C9A1A}" destId="{FAC10641-9C9E-4559-92D4-BB693AE568A8}" srcOrd="2" destOrd="0" parTransId="{9491FA70-90D3-4599-BDF2-36D0EDC5C096}" sibTransId="{CCE2BF05-3871-48A0-B888-640638C480E2}"/>
    <dgm:cxn modelId="{1C90BF1C-829A-4C86-8CC2-C981852257DA}" type="presOf" srcId="{81576898-7380-43A2-ADF8-C4E5F35C9A1A}" destId="{321F18A9-53B6-4E7B-8627-983D9511C237}" srcOrd="0" destOrd="0" presId="urn:microsoft.com/office/officeart/2018/5/layout/IconCircleLabelList"/>
    <dgm:cxn modelId="{666A9331-7A68-4B0B-9859-3991505CC0AF}" type="presOf" srcId="{7657A25F-3A49-4E3F-99DD-DC384FF27361}" destId="{19A1FB6D-8DAF-4394-B575-3E218928DF47}" srcOrd="0" destOrd="0" presId="urn:microsoft.com/office/officeart/2018/5/layout/IconCircleLabelList"/>
    <dgm:cxn modelId="{3D6D3948-AB60-4D8A-AB41-0E5EF67CEF23}" srcId="{81576898-7380-43A2-ADF8-C4E5F35C9A1A}" destId="{E86DB6F1-28B2-4842-ADF2-516A3E2EE46B}" srcOrd="4" destOrd="0" parTransId="{2DBAF553-B557-44FF-A0B6-4BDB8548693C}" sibTransId="{7D55B3AF-AF51-411C-B914-35903FECD933}"/>
    <dgm:cxn modelId="{08D89888-9CE5-422B-81D6-FD0B104EBDBA}" type="presOf" srcId="{A649BEA4-7F42-4309-9975-FC122F377C97}" destId="{5607628B-6027-4769-A70E-BEF1B4483E54}" srcOrd="0" destOrd="0" presId="urn:microsoft.com/office/officeart/2018/5/layout/IconCircleLabelList"/>
    <dgm:cxn modelId="{271B228E-64ED-45E5-85EA-94662A8BCCB6}" type="presOf" srcId="{FAC10641-9C9E-4559-92D4-BB693AE568A8}" destId="{145E4875-C8E6-4B34-A476-A12502A601D0}" srcOrd="0" destOrd="0" presId="urn:microsoft.com/office/officeart/2018/5/layout/IconCircleLabelList"/>
    <dgm:cxn modelId="{318A01A7-18FC-4B0D-8ED8-5981DD5F2712}" type="presOf" srcId="{E86DB6F1-28B2-4842-ADF2-516A3E2EE46B}" destId="{1508B1A7-5BB9-4100-ADE2-279D87259F00}" srcOrd="0" destOrd="0" presId="urn:microsoft.com/office/officeart/2018/5/layout/IconCircleLabelList"/>
    <dgm:cxn modelId="{D2739FCE-95CB-48CB-939E-AEC96507E69B}" srcId="{81576898-7380-43A2-ADF8-C4E5F35C9A1A}" destId="{7657A25F-3A49-4E3F-99DD-DC384FF27361}" srcOrd="1" destOrd="0" parTransId="{1B0AA9D1-5DA6-4986-906F-D7CF5261B3FA}" sibTransId="{077721CC-00E4-4233-B612-DA00E6CB6558}"/>
    <dgm:cxn modelId="{D70F2CE7-97A7-47EA-B6EB-3BDFC469E279}" srcId="{81576898-7380-43A2-ADF8-C4E5F35C9A1A}" destId="{A649BEA4-7F42-4309-9975-FC122F377C97}" srcOrd="3" destOrd="0" parTransId="{CB63842B-5890-4229-B912-92C0A8D5E36B}" sibTransId="{52D34003-77B6-4613-AE6E-5A7694202539}"/>
    <dgm:cxn modelId="{3B11B4FB-E9A1-4DC5-9701-883FE77F8691}" srcId="{81576898-7380-43A2-ADF8-C4E5F35C9A1A}" destId="{701BF7BE-9D02-40A2-BB88-D727AE0555E8}" srcOrd="0" destOrd="0" parTransId="{9C8C6447-0622-4909-87C8-2D7E3643F077}" sibTransId="{9245134B-D5D1-48E0-B9DD-AF13BD8CC9CA}"/>
    <dgm:cxn modelId="{6B0182FF-D6EE-4619-AE50-87C2DC4CE82C}" type="presOf" srcId="{701BF7BE-9D02-40A2-BB88-D727AE0555E8}" destId="{05E99BCF-4B37-441F-9355-84F999D733EA}" srcOrd="0" destOrd="0" presId="urn:microsoft.com/office/officeart/2018/5/layout/IconCircleLabelList"/>
    <dgm:cxn modelId="{BA6B4971-EDAC-4684-850A-82C7792089A8}" type="presParOf" srcId="{321F18A9-53B6-4E7B-8627-983D9511C237}" destId="{F8D2F52C-4056-4BC2-837F-CC42B311C71A}" srcOrd="0" destOrd="0" presId="urn:microsoft.com/office/officeart/2018/5/layout/IconCircleLabelList"/>
    <dgm:cxn modelId="{9A26A373-BA66-4769-8BF3-7DC9FB96CACA}" type="presParOf" srcId="{F8D2F52C-4056-4BC2-837F-CC42B311C71A}" destId="{311C58D4-3CC1-4620-9063-D9A3768520EF}" srcOrd="0" destOrd="0" presId="urn:microsoft.com/office/officeart/2018/5/layout/IconCircleLabelList"/>
    <dgm:cxn modelId="{59C6E1D0-93FD-4DBD-AE79-FF6E627570EF}" type="presParOf" srcId="{F8D2F52C-4056-4BC2-837F-CC42B311C71A}" destId="{894391D7-6C73-4A9F-AC07-B14C2B6943F6}" srcOrd="1" destOrd="0" presId="urn:microsoft.com/office/officeart/2018/5/layout/IconCircleLabelList"/>
    <dgm:cxn modelId="{600B2017-0419-4174-AF9B-65AA027A099F}" type="presParOf" srcId="{F8D2F52C-4056-4BC2-837F-CC42B311C71A}" destId="{29D220E9-E2AF-464F-9315-705A1CCFE474}" srcOrd="2" destOrd="0" presId="urn:microsoft.com/office/officeart/2018/5/layout/IconCircleLabelList"/>
    <dgm:cxn modelId="{84706E1C-6ED4-4DC1-A15F-C93E69009115}" type="presParOf" srcId="{F8D2F52C-4056-4BC2-837F-CC42B311C71A}" destId="{05E99BCF-4B37-441F-9355-84F999D733EA}" srcOrd="3" destOrd="0" presId="urn:microsoft.com/office/officeart/2018/5/layout/IconCircleLabelList"/>
    <dgm:cxn modelId="{3BEEC0BF-A2D1-4F1E-B7F3-6D27970B83ED}" type="presParOf" srcId="{321F18A9-53B6-4E7B-8627-983D9511C237}" destId="{D318700A-919E-4E1B-9890-D361568E4402}" srcOrd="1" destOrd="0" presId="urn:microsoft.com/office/officeart/2018/5/layout/IconCircleLabelList"/>
    <dgm:cxn modelId="{340B93B1-1835-4D88-B2B0-A27F0AD4D17D}" type="presParOf" srcId="{321F18A9-53B6-4E7B-8627-983D9511C237}" destId="{CA3282EF-1DDC-4A87-BE0F-CE4890A9C390}" srcOrd="2" destOrd="0" presId="urn:microsoft.com/office/officeart/2018/5/layout/IconCircleLabelList"/>
    <dgm:cxn modelId="{202A847A-05A8-4D9F-8823-622FED2341FF}" type="presParOf" srcId="{CA3282EF-1DDC-4A87-BE0F-CE4890A9C390}" destId="{3EC13441-BAF9-4F4F-87C8-E6D1ABE50EC8}" srcOrd="0" destOrd="0" presId="urn:microsoft.com/office/officeart/2018/5/layout/IconCircleLabelList"/>
    <dgm:cxn modelId="{45E9981C-FCE3-478B-AB2A-ECCF81D8F0CC}" type="presParOf" srcId="{CA3282EF-1DDC-4A87-BE0F-CE4890A9C390}" destId="{FFDBB861-4706-42EB-BFE9-0A3907F8B980}" srcOrd="1" destOrd="0" presId="urn:microsoft.com/office/officeart/2018/5/layout/IconCircleLabelList"/>
    <dgm:cxn modelId="{D800C541-825D-47AF-B478-0C8674F05DA1}" type="presParOf" srcId="{CA3282EF-1DDC-4A87-BE0F-CE4890A9C390}" destId="{DC6775E2-13C1-405E-B86E-668811EAD1E4}" srcOrd="2" destOrd="0" presId="urn:microsoft.com/office/officeart/2018/5/layout/IconCircleLabelList"/>
    <dgm:cxn modelId="{02BA1DEB-0954-4376-93AA-DC3D01155CE5}" type="presParOf" srcId="{CA3282EF-1DDC-4A87-BE0F-CE4890A9C390}" destId="{19A1FB6D-8DAF-4394-B575-3E218928DF47}" srcOrd="3" destOrd="0" presId="urn:microsoft.com/office/officeart/2018/5/layout/IconCircleLabelList"/>
    <dgm:cxn modelId="{4B7C985F-B52B-4029-9FA5-C1F7C941C60C}" type="presParOf" srcId="{321F18A9-53B6-4E7B-8627-983D9511C237}" destId="{C7CC4AA6-26EC-46DF-B662-D9C65973DD71}" srcOrd="3" destOrd="0" presId="urn:microsoft.com/office/officeart/2018/5/layout/IconCircleLabelList"/>
    <dgm:cxn modelId="{7333BFD6-08F3-4849-AACC-7AF74CCB55A6}" type="presParOf" srcId="{321F18A9-53B6-4E7B-8627-983D9511C237}" destId="{2ED848FA-6459-496E-AEFC-6661D58E252B}" srcOrd="4" destOrd="0" presId="urn:microsoft.com/office/officeart/2018/5/layout/IconCircleLabelList"/>
    <dgm:cxn modelId="{BC4AA4DA-F28B-4CFB-9DCD-9B492C0E1BFE}" type="presParOf" srcId="{2ED848FA-6459-496E-AEFC-6661D58E252B}" destId="{F7FD7262-ECCB-497E-B461-360E924A8942}" srcOrd="0" destOrd="0" presId="urn:microsoft.com/office/officeart/2018/5/layout/IconCircleLabelList"/>
    <dgm:cxn modelId="{184394FD-C36F-4761-A31F-AFC42B07AE4E}" type="presParOf" srcId="{2ED848FA-6459-496E-AEFC-6661D58E252B}" destId="{0C4C43F7-DDF3-4B83-9AD2-E003D17F7269}" srcOrd="1" destOrd="0" presId="urn:microsoft.com/office/officeart/2018/5/layout/IconCircleLabelList"/>
    <dgm:cxn modelId="{62B6FB80-EE27-4A9A-8D27-E793D276893F}" type="presParOf" srcId="{2ED848FA-6459-496E-AEFC-6661D58E252B}" destId="{47666409-EFD5-440D-8184-896848266129}" srcOrd="2" destOrd="0" presId="urn:microsoft.com/office/officeart/2018/5/layout/IconCircleLabelList"/>
    <dgm:cxn modelId="{C7A235DA-4F55-4D45-82D1-2232BDF4A370}" type="presParOf" srcId="{2ED848FA-6459-496E-AEFC-6661D58E252B}" destId="{145E4875-C8E6-4B34-A476-A12502A601D0}" srcOrd="3" destOrd="0" presId="urn:microsoft.com/office/officeart/2018/5/layout/IconCircleLabelList"/>
    <dgm:cxn modelId="{F7BC8422-9851-4422-9EF6-FCBF0B0DB0AF}" type="presParOf" srcId="{321F18A9-53B6-4E7B-8627-983D9511C237}" destId="{33A0D8C8-6330-49F9-87D6-0043E74090F6}" srcOrd="5" destOrd="0" presId="urn:microsoft.com/office/officeart/2018/5/layout/IconCircleLabelList"/>
    <dgm:cxn modelId="{37D9CE04-76EF-410E-99ED-13B3A5818ED0}" type="presParOf" srcId="{321F18A9-53B6-4E7B-8627-983D9511C237}" destId="{8171A766-46D1-4302-87CA-DDF4A1F7C958}" srcOrd="6" destOrd="0" presId="urn:microsoft.com/office/officeart/2018/5/layout/IconCircleLabelList"/>
    <dgm:cxn modelId="{15CC43EB-3C5D-4BAB-B471-E828A7BAB6C5}" type="presParOf" srcId="{8171A766-46D1-4302-87CA-DDF4A1F7C958}" destId="{85F0C4B9-C33E-4DD8-BEA9-4D53DD58F585}" srcOrd="0" destOrd="0" presId="urn:microsoft.com/office/officeart/2018/5/layout/IconCircleLabelList"/>
    <dgm:cxn modelId="{3C222B96-93F8-480B-BB81-56EE6995DDF0}" type="presParOf" srcId="{8171A766-46D1-4302-87CA-DDF4A1F7C958}" destId="{AB74B42D-B755-4AAB-B90A-F55660A73FCD}" srcOrd="1" destOrd="0" presId="urn:microsoft.com/office/officeart/2018/5/layout/IconCircleLabelList"/>
    <dgm:cxn modelId="{27048CFB-C5C3-4E7E-B1C4-DEBB62E7D9CC}" type="presParOf" srcId="{8171A766-46D1-4302-87CA-DDF4A1F7C958}" destId="{0F88D741-6104-4A47-8BC1-DAC4DD95B89C}" srcOrd="2" destOrd="0" presId="urn:microsoft.com/office/officeart/2018/5/layout/IconCircleLabelList"/>
    <dgm:cxn modelId="{067F8EE6-B8B1-414E-883F-B7F175FD7020}" type="presParOf" srcId="{8171A766-46D1-4302-87CA-DDF4A1F7C958}" destId="{5607628B-6027-4769-A70E-BEF1B4483E54}" srcOrd="3" destOrd="0" presId="urn:microsoft.com/office/officeart/2018/5/layout/IconCircleLabelList"/>
    <dgm:cxn modelId="{A7D6BBD5-5559-41E0-AE8D-C3A755A63DBB}" type="presParOf" srcId="{321F18A9-53B6-4E7B-8627-983D9511C237}" destId="{0F4BD660-9145-431A-B16A-9799509353E9}" srcOrd="7" destOrd="0" presId="urn:microsoft.com/office/officeart/2018/5/layout/IconCircleLabelList"/>
    <dgm:cxn modelId="{1D3BB954-3A15-4251-9A04-DB1F471D3AC0}" type="presParOf" srcId="{321F18A9-53B6-4E7B-8627-983D9511C237}" destId="{2A909FBA-E240-40F2-BEF9-DAAC19843F35}" srcOrd="8" destOrd="0" presId="urn:microsoft.com/office/officeart/2018/5/layout/IconCircleLabelList"/>
    <dgm:cxn modelId="{357E0F1D-71D1-4050-96D3-4569AB2B66FC}" type="presParOf" srcId="{2A909FBA-E240-40F2-BEF9-DAAC19843F35}" destId="{12E3906A-D564-4891-A09C-B42A7B020634}" srcOrd="0" destOrd="0" presId="urn:microsoft.com/office/officeart/2018/5/layout/IconCircleLabelList"/>
    <dgm:cxn modelId="{23049805-9240-42B8-BA4F-25FF4E9CEF9E}" type="presParOf" srcId="{2A909FBA-E240-40F2-BEF9-DAAC19843F35}" destId="{E00AC26D-C860-49FF-8E89-32FCB8C24A09}" srcOrd="1" destOrd="0" presId="urn:microsoft.com/office/officeart/2018/5/layout/IconCircleLabelList"/>
    <dgm:cxn modelId="{1F2B057D-D7F6-4B9B-AFB1-4B5B58C8A9DA}" type="presParOf" srcId="{2A909FBA-E240-40F2-BEF9-DAAC19843F35}" destId="{21CD6847-2F3B-48E7-82BD-A88F5C1C3F80}" srcOrd="2" destOrd="0" presId="urn:microsoft.com/office/officeart/2018/5/layout/IconCircleLabelList"/>
    <dgm:cxn modelId="{EA90BA53-A078-4C0E-9D0B-7C92FCEF65D0}" type="presParOf" srcId="{2A909FBA-E240-40F2-BEF9-DAAC19843F35}" destId="{1508B1A7-5BB9-4100-ADE2-279D87259F0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91BFB41-9215-4624-99B6-414A3413A5D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079979D-B381-4B2D-B8E6-23150408612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CA" cap="none">
              <a:latin typeface="Eras Medium ITC" panose="020B0602030504020804" pitchFamily="34" charset="0"/>
            </a:rPr>
            <a:t>Ajustements depuis la planification initiale</a:t>
          </a:r>
          <a:endParaRPr lang="en-US" cap="none">
            <a:latin typeface="Eras Medium ITC" panose="020B0602030504020804" pitchFamily="34" charset="0"/>
          </a:endParaRPr>
        </a:p>
      </dgm:t>
    </dgm:pt>
    <dgm:pt modelId="{E4979C28-E91D-48DB-95B3-6F060CFF4AF5}" type="parTrans" cxnId="{500CACBE-D1D9-43F7-ADAF-DC8955514B81}">
      <dgm:prSet/>
      <dgm:spPr/>
      <dgm:t>
        <a:bodyPr/>
        <a:lstStyle/>
        <a:p>
          <a:endParaRPr lang="en-US"/>
        </a:p>
      </dgm:t>
    </dgm:pt>
    <dgm:pt modelId="{9F078D30-7E91-4BCE-9A8B-615C2C22200A}" type="sibTrans" cxnId="{500CACBE-D1D9-43F7-ADAF-DC8955514B81}">
      <dgm:prSet/>
      <dgm:spPr/>
      <dgm:t>
        <a:bodyPr/>
        <a:lstStyle/>
        <a:p>
          <a:endParaRPr lang="en-US"/>
        </a:p>
      </dgm:t>
    </dgm:pt>
    <dgm:pt modelId="{D5FC379E-F0BB-4AC2-BDB6-BCC5996ADCA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CA" cap="none">
              <a:latin typeface="Eras Medium ITC" panose="020B0602030504020804" pitchFamily="34" charset="0"/>
            </a:rPr>
            <a:t>Utilisation et avantages de gitlab</a:t>
          </a:r>
          <a:endParaRPr lang="en-US" cap="none">
            <a:latin typeface="Eras Medium ITC" panose="020B0602030504020804" pitchFamily="34" charset="0"/>
          </a:endParaRPr>
        </a:p>
      </dgm:t>
    </dgm:pt>
    <dgm:pt modelId="{29D399F7-A6C8-4E02-B5EB-BD13000C1574}" type="parTrans" cxnId="{AAF2FEA1-1237-4F3E-A550-1AA5DC7BDDE0}">
      <dgm:prSet/>
      <dgm:spPr/>
      <dgm:t>
        <a:bodyPr/>
        <a:lstStyle/>
        <a:p>
          <a:endParaRPr lang="en-US"/>
        </a:p>
      </dgm:t>
    </dgm:pt>
    <dgm:pt modelId="{1B2F8254-0C97-443D-8058-F76E07BDD514}" type="sibTrans" cxnId="{AAF2FEA1-1237-4F3E-A550-1AA5DC7BDDE0}">
      <dgm:prSet/>
      <dgm:spPr/>
      <dgm:t>
        <a:bodyPr/>
        <a:lstStyle/>
        <a:p>
          <a:endParaRPr lang="en-US"/>
        </a:p>
      </dgm:t>
    </dgm:pt>
    <dgm:pt modelId="{FF415EF0-0A91-4C36-8603-1978AB22C1E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CA" cap="none">
              <a:latin typeface="Eras Medium ITC" panose="020B0602030504020804" pitchFamily="34" charset="0"/>
            </a:rPr>
            <a:t>Retour sur l’analyse initiale et l’appel d’offre</a:t>
          </a:r>
          <a:endParaRPr lang="en-US" cap="none">
            <a:latin typeface="Eras Medium ITC" panose="020B0602030504020804" pitchFamily="34" charset="0"/>
          </a:endParaRPr>
        </a:p>
      </dgm:t>
    </dgm:pt>
    <dgm:pt modelId="{AA575468-E2FB-4679-8AAB-9D086AF3DC67}" type="parTrans" cxnId="{A1084F73-6702-4DCA-B2BB-A7EAB2C4A334}">
      <dgm:prSet/>
      <dgm:spPr/>
      <dgm:t>
        <a:bodyPr/>
        <a:lstStyle/>
        <a:p>
          <a:endParaRPr lang="en-US"/>
        </a:p>
      </dgm:t>
    </dgm:pt>
    <dgm:pt modelId="{64CBC0B7-138D-4FEF-A502-5616C45E05DC}" type="sibTrans" cxnId="{A1084F73-6702-4DCA-B2BB-A7EAB2C4A334}">
      <dgm:prSet/>
      <dgm:spPr/>
      <dgm:t>
        <a:bodyPr/>
        <a:lstStyle/>
        <a:p>
          <a:endParaRPr lang="en-US"/>
        </a:p>
      </dgm:t>
    </dgm:pt>
    <dgm:pt modelId="{5143FC5F-FAC6-4A62-A036-BE08077AC31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CA" cap="none">
              <a:latin typeface="Eras Medium ITC" panose="020B0602030504020804" pitchFamily="34" charset="0"/>
            </a:rPr>
            <a:t>Changements requis</a:t>
          </a:r>
          <a:endParaRPr lang="en-US" cap="none">
            <a:latin typeface="Eras Medium ITC" panose="020B0602030504020804" pitchFamily="34" charset="0"/>
          </a:endParaRPr>
        </a:p>
      </dgm:t>
    </dgm:pt>
    <dgm:pt modelId="{B135A39F-A597-4722-A704-8ED9A6434664}" type="parTrans" cxnId="{2B479400-A597-4868-B784-00724EC7306E}">
      <dgm:prSet/>
      <dgm:spPr/>
      <dgm:t>
        <a:bodyPr/>
        <a:lstStyle/>
        <a:p>
          <a:endParaRPr lang="en-US"/>
        </a:p>
      </dgm:t>
    </dgm:pt>
    <dgm:pt modelId="{EB8872B2-6919-4D2C-9E9B-8BBB5DC68753}" type="sibTrans" cxnId="{2B479400-A597-4868-B784-00724EC7306E}">
      <dgm:prSet/>
      <dgm:spPr/>
      <dgm:t>
        <a:bodyPr/>
        <a:lstStyle/>
        <a:p>
          <a:endParaRPr lang="en-US"/>
        </a:p>
      </dgm:t>
    </dgm:pt>
    <dgm:pt modelId="{B927FCE2-D398-4AFB-852D-F2D19B324F07}" type="pres">
      <dgm:prSet presAssocID="{191BFB41-9215-4624-99B6-414A3413A5D3}" presName="root" presStyleCnt="0">
        <dgm:presLayoutVars>
          <dgm:dir/>
          <dgm:resizeHandles val="exact"/>
        </dgm:presLayoutVars>
      </dgm:prSet>
      <dgm:spPr/>
    </dgm:pt>
    <dgm:pt modelId="{CA639286-5607-4B2C-9582-A7C8D1E1E98F}" type="pres">
      <dgm:prSet presAssocID="{7079979D-B381-4B2D-B8E6-231504086126}" presName="compNode" presStyleCnt="0"/>
      <dgm:spPr/>
    </dgm:pt>
    <dgm:pt modelId="{E239511E-11DF-4AA8-A497-83B6870F8472}" type="pres">
      <dgm:prSet presAssocID="{7079979D-B381-4B2D-B8E6-231504086126}" presName="iconBgRect" presStyleLbl="bgShp" presStyleIdx="0" presStyleCnt="4"/>
      <dgm:spPr/>
    </dgm:pt>
    <dgm:pt modelId="{0BB0679D-0B48-4B21-8A24-49D0D3550FDF}" type="pres">
      <dgm:prSet presAssocID="{7079979D-B381-4B2D-B8E6-23150408612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E3061E6B-66A4-4CC1-AE55-04FA3C447760}" type="pres">
      <dgm:prSet presAssocID="{7079979D-B381-4B2D-B8E6-231504086126}" presName="spaceRect" presStyleCnt="0"/>
      <dgm:spPr/>
    </dgm:pt>
    <dgm:pt modelId="{0D188EF0-050F-4B2C-8C80-88F0DBD8FC2D}" type="pres">
      <dgm:prSet presAssocID="{7079979D-B381-4B2D-B8E6-231504086126}" presName="textRect" presStyleLbl="revTx" presStyleIdx="0" presStyleCnt="4">
        <dgm:presLayoutVars>
          <dgm:chMax val="1"/>
          <dgm:chPref val="1"/>
        </dgm:presLayoutVars>
      </dgm:prSet>
      <dgm:spPr/>
    </dgm:pt>
    <dgm:pt modelId="{C902AC48-3478-45B1-BD02-F62EA30508F3}" type="pres">
      <dgm:prSet presAssocID="{9F078D30-7E91-4BCE-9A8B-615C2C22200A}" presName="sibTrans" presStyleCnt="0"/>
      <dgm:spPr/>
    </dgm:pt>
    <dgm:pt modelId="{B3E76EC6-A308-4D82-AC75-0C5080CF215E}" type="pres">
      <dgm:prSet presAssocID="{D5FC379E-F0BB-4AC2-BDB6-BCC5996ADCA2}" presName="compNode" presStyleCnt="0"/>
      <dgm:spPr/>
    </dgm:pt>
    <dgm:pt modelId="{8B590108-3CA8-45F4-9D08-081D2332BD71}" type="pres">
      <dgm:prSet presAssocID="{D5FC379E-F0BB-4AC2-BDB6-BCC5996ADCA2}" presName="iconBgRect" presStyleLbl="bgShp" presStyleIdx="1" presStyleCnt="4"/>
      <dgm:spPr/>
    </dgm:pt>
    <dgm:pt modelId="{0E7CBD6C-D2F4-4608-90E4-0CCC0AE187E2}" type="pres">
      <dgm:prSet presAssocID="{D5FC379E-F0BB-4AC2-BDB6-BCC5996ADCA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08158662-2CD5-4061-950D-C5A5D2C27268}" type="pres">
      <dgm:prSet presAssocID="{D5FC379E-F0BB-4AC2-BDB6-BCC5996ADCA2}" presName="spaceRect" presStyleCnt="0"/>
      <dgm:spPr/>
    </dgm:pt>
    <dgm:pt modelId="{F0EABE24-6D93-4063-B7A9-BF3119FA4A12}" type="pres">
      <dgm:prSet presAssocID="{D5FC379E-F0BB-4AC2-BDB6-BCC5996ADCA2}" presName="textRect" presStyleLbl="revTx" presStyleIdx="1" presStyleCnt="4">
        <dgm:presLayoutVars>
          <dgm:chMax val="1"/>
          <dgm:chPref val="1"/>
        </dgm:presLayoutVars>
      </dgm:prSet>
      <dgm:spPr/>
    </dgm:pt>
    <dgm:pt modelId="{7A89E40D-C9DC-49A9-9A60-8008642E5499}" type="pres">
      <dgm:prSet presAssocID="{1B2F8254-0C97-443D-8058-F76E07BDD514}" presName="sibTrans" presStyleCnt="0"/>
      <dgm:spPr/>
    </dgm:pt>
    <dgm:pt modelId="{6938FE82-5168-4202-8D41-F1B5C77F67C4}" type="pres">
      <dgm:prSet presAssocID="{FF415EF0-0A91-4C36-8603-1978AB22C1ED}" presName="compNode" presStyleCnt="0"/>
      <dgm:spPr/>
    </dgm:pt>
    <dgm:pt modelId="{5FFD778C-8ED8-4B6C-9B98-4B892A7D6DEB}" type="pres">
      <dgm:prSet presAssocID="{FF415EF0-0A91-4C36-8603-1978AB22C1ED}" presName="iconBgRect" presStyleLbl="bgShp" presStyleIdx="2" presStyleCnt="4"/>
      <dgm:spPr/>
    </dgm:pt>
    <dgm:pt modelId="{E7F0203A-C942-40DE-B12C-D77F82EF059C}" type="pres">
      <dgm:prSet presAssocID="{FF415EF0-0A91-4C36-8603-1978AB22C1E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5816519-5523-40C8-8311-E2E98263FC31}" type="pres">
      <dgm:prSet presAssocID="{FF415EF0-0A91-4C36-8603-1978AB22C1ED}" presName="spaceRect" presStyleCnt="0"/>
      <dgm:spPr/>
    </dgm:pt>
    <dgm:pt modelId="{E057D798-F114-4180-94AA-4F87FE0EFDAA}" type="pres">
      <dgm:prSet presAssocID="{FF415EF0-0A91-4C36-8603-1978AB22C1ED}" presName="textRect" presStyleLbl="revTx" presStyleIdx="2" presStyleCnt="4">
        <dgm:presLayoutVars>
          <dgm:chMax val="1"/>
          <dgm:chPref val="1"/>
        </dgm:presLayoutVars>
      </dgm:prSet>
      <dgm:spPr/>
    </dgm:pt>
    <dgm:pt modelId="{129EA5FE-3242-4D6B-9E47-09AC7BB570A9}" type="pres">
      <dgm:prSet presAssocID="{64CBC0B7-138D-4FEF-A502-5616C45E05DC}" presName="sibTrans" presStyleCnt="0"/>
      <dgm:spPr/>
    </dgm:pt>
    <dgm:pt modelId="{36A0D3FF-3EEC-4F37-B596-55EB6FF3BED3}" type="pres">
      <dgm:prSet presAssocID="{5143FC5F-FAC6-4A62-A036-BE08077AC31D}" presName="compNode" presStyleCnt="0"/>
      <dgm:spPr/>
    </dgm:pt>
    <dgm:pt modelId="{5D65A4D7-11D6-4EB7-B1B7-42B62278218B}" type="pres">
      <dgm:prSet presAssocID="{5143FC5F-FAC6-4A62-A036-BE08077AC31D}" presName="iconBgRect" presStyleLbl="bgShp" presStyleIdx="3" presStyleCnt="4"/>
      <dgm:spPr/>
    </dgm:pt>
    <dgm:pt modelId="{DA2631E6-C0B2-4C00-BE10-3FB4EA880356}" type="pres">
      <dgm:prSet presAssocID="{5143FC5F-FAC6-4A62-A036-BE08077AC31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D2B8428-0596-44BC-BB12-D3C7564A4227}" type="pres">
      <dgm:prSet presAssocID="{5143FC5F-FAC6-4A62-A036-BE08077AC31D}" presName="spaceRect" presStyleCnt="0"/>
      <dgm:spPr/>
    </dgm:pt>
    <dgm:pt modelId="{980E56BC-AB0C-4B64-9B5D-F71EC2E9C085}" type="pres">
      <dgm:prSet presAssocID="{5143FC5F-FAC6-4A62-A036-BE08077AC31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B479400-A597-4868-B784-00724EC7306E}" srcId="{191BFB41-9215-4624-99B6-414A3413A5D3}" destId="{5143FC5F-FAC6-4A62-A036-BE08077AC31D}" srcOrd="3" destOrd="0" parTransId="{B135A39F-A597-4722-A704-8ED9A6434664}" sibTransId="{EB8872B2-6919-4D2C-9E9B-8BBB5DC68753}"/>
    <dgm:cxn modelId="{E559EE2F-B2BF-49E3-BF57-A993FF0D1458}" type="presOf" srcId="{5143FC5F-FAC6-4A62-A036-BE08077AC31D}" destId="{980E56BC-AB0C-4B64-9B5D-F71EC2E9C085}" srcOrd="0" destOrd="0" presId="urn:microsoft.com/office/officeart/2018/5/layout/IconCircleLabelList"/>
    <dgm:cxn modelId="{2BFB2849-1846-45B4-8EC1-1DD859D6EB72}" type="presOf" srcId="{191BFB41-9215-4624-99B6-414A3413A5D3}" destId="{B927FCE2-D398-4AFB-852D-F2D19B324F07}" srcOrd="0" destOrd="0" presId="urn:microsoft.com/office/officeart/2018/5/layout/IconCircleLabelList"/>
    <dgm:cxn modelId="{A1084F73-6702-4DCA-B2BB-A7EAB2C4A334}" srcId="{191BFB41-9215-4624-99B6-414A3413A5D3}" destId="{FF415EF0-0A91-4C36-8603-1978AB22C1ED}" srcOrd="2" destOrd="0" parTransId="{AA575468-E2FB-4679-8AAB-9D086AF3DC67}" sibTransId="{64CBC0B7-138D-4FEF-A502-5616C45E05DC}"/>
    <dgm:cxn modelId="{C1BDF385-AA0D-427F-95E7-5CAC60530526}" type="presOf" srcId="{D5FC379E-F0BB-4AC2-BDB6-BCC5996ADCA2}" destId="{F0EABE24-6D93-4063-B7A9-BF3119FA4A12}" srcOrd="0" destOrd="0" presId="urn:microsoft.com/office/officeart/2018/5/layout/IconCircleLabelList"/>
    <dgm:cxn modelId="{AAF2FEA1-1237-4F3E-A550-1AA5DC7BDDE0}" srcId="{191BFB41-9215-4624-99B6-414A3413A5D3}" destId="{D5FC379E-F0BB-4AC2-BDB6-BCC5996ADCA2}" srcOrd="1" destOrd="0" parTransId="{29D399F7-A6C8-4E02-B5EB-BD13000C1574}" sibTransId="{1B2F8254-0C97-443D-8058-F76E07BDD514}"/>
    <dgm:cxn modelId="{1239F0B5-B664-48DD-A67C-C569852A26AF}" type="presOf" srcId="{7079979D-B381-4B2D-B8E6-231504086126}" destId="{0D188EF0-050F-4B2C-8C80-88F0DBD8FC2D}" srcOrd="0" destOrd="0" presId="urn:microsoft.com/office/officeart/2018/5/layout/IconCircleLabelList"/>
    <dgm:cxn modelId="{500CACBE-D1D9-43F7-ADAF-DC8955514B81}" srcId="{191BFB41-9215-4624-99B6-414A3413A5D3}" destId="{7079979D-B381-4B2D-B8E6-231504086126}" srcOrd="0" destOrd="0" parTransId="{E4979C28-E91D-48DB-95B3-6F060CFF4AF5}" sibTransId="{9F078D30-7E91-4BCE-9A8B-615C2C22200A}"/>
    <dgm:cxn modelId="{541994C3-B65C-4730-81D5-29E9044CDF81}" type="presOf" srcId="{FF415EF0-0A91-4C36-8603-1978AB22C1ED}" destId="{E057D798-F114-4180-94AA-4F87FE0EFDAA}" srcOrd="0" destOrd="0" presId="urn:microsoft.com/office/officeart/2018/5/layout/IconCircleLabelList"/>
    <dgm:cxn modelId="{0AEC9516-4408-4455-8A20-B370B0099AE1}" type="presParOf" srcId="{B927FCE2-D398-4AFB-852D-F2D19B324F07}" destId="{CA639286-5607-4B2C-9582-A7C8D1E1E98F}" srcOrd="0" destOrd="0" presId="urn:microsoft.com/office/officeart/2018/5/layout/IconCircleLabelList"/>
    <dgm:cxn modelId="{8CC2F555-DBDC-4000-83EA-2AE64AE95707}" type="presParOf" srcId="{CA639286-5607-4B2C-9582-A7C8D1E1E98F}" destId="{E239511E-11DF-4AA8-A497-83B6870F8472}" srcOrd="0" destOrd="0" presId="urn:microsoft.com/office/officeart/2018/5/layout/IconCircleLabelList"/>
    <dgm:cxn modelId="{5FA3CDBD-B045-4190-9A33-C5F434126535}" type="presParOf" srcId="{CA639286-5607-4B2C-9582-A7C8D1E1E98F}" destId="{0BB0679D-0B48-4B21-8A24-49D0D3550FDF}" srcOrd="1" destOrd="0" presId="urn:microsoft.com/office/officeart/2018/5/layout/IconCircleLabelList"/>
    <dgm:cxn modelId="{9F2F8D20-D92D-4CC4-AB11-B49B8B1D8B29}" type="presParOf" srcId="{CA639286-5607-4B2C-9582-A7C8D1E1E98F}" destId="{E3061E6B-66A4-4CC1-AE55-04FA3C447760}" srcOrd="2" destOrd="0" presId="urn:microsoft.com/office/officeart/2018/5/layout/IconCircleLabelList"/>
    <dgm:cxn modelId="{4AEB39FB-7EF8-4734-830C-CBF6B00DF699}" type="presParOf" srcId="{CA639286-5607-4B2C-9582-A7C8D1E1E98F}" destId="{0D188EF0-050F-4B2C-8C80-88F0DBD8FC2D}" srcOrd="3" destOrd="0" presId="urn:microsoft.com/office/officeart/2018/5/layout/IconCircleLabelList"/>
    <dgm:cxn modelId="{A9FCA5FD-007E-4AAD-8DA5-39C3DA87C28F}" type="presParOf" srcId="{B927FCE2-D398-4AFB-852D-F2D19B324F07}" destId="{C902AC48-3478-45B1-BD02-F62EA30508F3}" srcOrd="1" destOrd="0" presId="urn:microsoft.com/office/officeart/2018/5/layout/IconCircleLabelList"/>
    <dgm:cxn modelId="{0E8FE3C4-98AE-482C-A33C-99A36AF86D28}" type="presParOf" srcId="{B927FCE2-D398-4AFB-852D-F2D19B324F07}" destId="{B3E76EC6-A308-4D82-AC75-0C5080CF215E}" srcOrd="2" destOrd="0" presId="urn:microsoft.com/office/officeart/2018/5/layout/IconCircleLabelList"/>
    <dgm:cxn modelId="{0CEBC052-B210-4C5A-A96C-9E075EF4BA96}" type="presParOf" srcId="{B3E76EC6-A308-4D82-AC75-0C5080CF215E}" destId="{8B590108-3CA8-45F4-9D08-081D2332BD71}" srcOrd="0" destOrd="0" presId="urn:microsoft.com/office/officeart/2018/5/layout/IconCircleLabelList"/>
    <dgm:cxn modelId="{F1F0E406-5EE8-472B-AE7B-D94CCA51C3E8}" type="presParOf" srcId="{B3E76EC6-A308-4D82-AC75-0C5080CF215E}" destId="{0E7CBD6C-D2F4-4608-90E4-0CCC0AE187E2}" srcOrd="1" destOrd="0" presId="urn:microsoft.com/office/officeart/2018/5/layout/IconCircleLabelList"/>
    <dgm:cxn modelId="{50118E87-9149-4F2E-8A4C-3AB4FA28EF7B}" type="presParOf" srcId="{B3E76EC6-A308-4D82-AC75-0C5080CF215E}" destId="{08158662-2CD5-4061-950D-C5A5D2C27268}" srcOrd="2" destOrd="0" presId="urn:microsoft.com/office/officeart/2018/5/layout/IconCircleLabelList"/>
    <dgm:cxn modelId="{61CDBD65-B819-4F1A-A511-173AE8214C38}" type="presParOf" srcId="{B3E76EC6-A308-4D82-AC75-0C5080CF215E}" destId="{F0EABE24-6D93-4063-B7A9-BF3119FA4A12}" srcOrd="3" destOrd="0" presId="urn:microsoft.com/office/officeart/2018/5/layout/IconCircleLabelList"/>
    <dgm:cxn modelId="{3B204D9A-ED59-4B96-B8BF-51E5BE79003C}" type="presParOf" srcId="{B927FCE2-D398-4AFB-852D-F2D19B324F07}" destId="{7A89E40D-C9DC-49A9-9A60-8008642E5499}" srcOrd="3" destOrd="0" presId="urn:microsoft.com/office/officeart/2018/5/layout/IconCircleLabelList"/>
    <dgm:cxn modelId="{2CF4AF80-E571-4186-B233-FD7DFDF063DB}" type="presParOf" srcId="{B927FCE2-D398-4AFB-852D-F2D19B324F07}" destId="{6938FE82-5168-4202-8D41-F1B5C77F67C4}" srcOrd="4" destOrd="0" presId="urn:microsoft.com/office/officeart/2018/5/layout/IconCircleLabelList"/>
    <dgm:cxn modelId="{0B35FF9B-E8F9-43D9-99A4-539B89257A03}" type="presParOf" srcId="{6938FE82-5168-4202-8D41-F1B5C77F67C4}" destId="{5FFD778C-8ED8-4B6C-9B98-4B892A7D6DEB}" srcOrd="0" destOrd="0" presId="urn:microsoft.com/office/officeart/2018/5/layout/IconCircleLabelList"/>
    <dgm:cxn modelId="{3BA3CCBE-4007-439F-818E-2F56CBD99589}" type="presParOf" srcId="{6938FE82-5168-4202-8D41-F1B5C77F67C4}" destId="{E7F0203A-C942-40DE-B12C-D77F82EF059C}" srcOrd="1" destOrd="0" presId="urn:microsoft.com/office/officeart/2018/5/layout/IconCircleLabelList"/>
    <dgm:cxn modelId="{EA6F42B8-ED84-4403-8D34-E835B6A9D1AE}" type="presParOf" srcId="{6938FE82-5168-4202-8D41-F1B5C77F67C4}" destId="{B5816519-5523-40C8-8311-E2E98263FC31}" srcOrd="2" destOrd="0" presId="urn:microsoft.com/office/officeart/2018/5/layout/IconCircleLabelList"/>
    <dgm:cxn modelId="{A466A962-9680-4776-BDB8-E5296DB8B426}" type="presParOf" srcId="{6938FE82-5168-4202-8D41-F1B5C77F67C4}" destId="{E057D798-F114-4180-94AA-4F87FE0EFDAA}" srcOrd="3" destOrd="0" presId="urn:microsoft.com/office/officeart/2018/5/layout/IconCircleLabelList"/>
    <dgm:cxn modelId="{C957AAF2-EC9B-4A1B-807F-BB6997643751}" type="presParOf" srcId="{B927FCE2-D398-4AFB-852D-F2D19B324F07}" destId="{129EA5FE-3242-4D6B-9E47-09AC7BB570A9}" srcOrd="5" destOrd="0" presId="urn:microsoft.com/office/officeart/2018/5/layout/IconCircleLabelList"/>
    <dgm:cxn modelId="{361DFDE9-641B-483F-9701-D0CF0ADAB3D1}" type="presParOf" srcId="{B927FCE2-D398-4AFB-852D-F2D19B324F07}" destId="{36A0D3FF-3EEC-4F37-B596-55EB6FF3BED3}" srcOrd="6" destOrd="0" presId="urn:microsoft.com/office/officeart/2018/5/layout/IconCircleLabelList"/>
    <dgm:cxn modelId="{0F453FF1-06F5-41FC-8FE1-6987F482C723}" type="presParOf" srcId="{36A0D3FF-3EEC-4F37-B596-55EB6FF3BED3}" destId="{5D65A4D7-11D6-4EB7-B1B7-42B62278218B}" srcOrd="0" destOrd="0" presId="urn:microsoft.com/office/officeart/2018/5/layout/IconCircleLabelList"/>
    <dgm:cxn modelId="{C9DB6B38-2C56-4B3D-B8F7-B2E77A7DFFD0}" type="presParOf" srcId="{36A0D3FF-3EEC-4F37-B596-55EB6FF3BED3}" destId="{DA2631E6-C0B2-4C00-BE10-3FB4EA880356}" srcOrd="1" destOrd="0" presId="urn:microsoft.com/office/officeart/2018/5/layout/IconCircleLabelList"/>
    <dgm:cxn modelId="{77B0D37B-E8BE-4DA1-B43F-242772541972}" type="presParOf" srcId="{36A0D3FF-3EEC-4F37-B596-55EB6FF3BED3}" destId="{FD2B8428-0596-44BC-BB12-D3C7564A4227}" srcOrd="2" destOrd="0" presId="urn:microsoft.com/office/officeart/2018/5/layout/IconCircleLabelList"/>
    <dgm:cxn modelId="{C46B691A-5495-4720-A0B3-15451679C514}" type="presParOf" srcId="{36A0D3FF-3EEC-4F37-B596-55EB6FF3BED3}" destId="{980E56BC-AB0C-4B64-9B5D-F71EC2E9C08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84D871-A011-42C4-8836-2B49172D4876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EEDB08C-FA26-40E6-90D4-C0E069F50A2C}">
      <dgm:prSet custT="1"/>
      <dgm:spPr/>
      <dgm:t>
        <a:bodyPr/>
        <a:lstStyle/>
        <a:p>
          <a:r>
            <a:rPr lang="fr-CA" sz="2800">
              <a:latin typeface="Eras Medium ITC" panose="020B0602030504020804" pitchFamily="34" charset="0"/>
            </a:rPr>
            <a:t>Imrane Belhadia</a:t>
          </a:r>
          <a:endParaRPr lang="en-US" sz="2800">
            <a:latin typeface="Eras Medium ITC" panose="020B0602030504020804" pitchFamily="34" charset="0"/>
          </a:endParaRPr>
        </a:p>
      </dgm:t>
    </dgm:pt>
    <dgm:pt modelId="{1599339F-6E07-4A38-B9E4-0DBBDAB8F27D}" type="parTrans" cxnId="{EF687634-975B-48E4-8F95-5A260BC705EB}">
      <dgm:prSet/>
      <dgm:spPr/>
      <dgm:t>
        <a:bodyPr/>
        <a:lstStyle/>
        <a:p>
          <a:endParaRPr lang="en-US"/>
        </a:p>
      </dgm:t>
    </dgm:pt>
    <dgm:pt modelId="{11308C21-11D0-48D0-A27C-789BEC96CCE1}" type="sibTrans" cxnId="{EF687634-975B-48E4-8F95-5A260BC705EB}">
      <dgm:prSet/>
      <dgm:spPr/>
      <dgm:t>
        <a:bodyPr/>
        <a:lstStyle/>
        <a:p>
          <a:endParaRPr lang="en-US"/>
        </a:p>
      </dgm:t>
    </dgm:pt>
    <dgm:pt modelId="{44EE8789-782F-4C60-AD1E-E09EB99E63AF}">
      <dgm:prSet custT="1"/>
      <dgm:spPr/>
      <dgm:t>
        <a:bodyPr/>
        <a:lstStyle/>
        <a:p>
          <a:r>
            <a:rPr lang="fr-CA" sz="2800">
              <a:latin typeface="Eras Medium ITC" panose="020B0602030504020804" pitchFamily="34" charset="0"/>
            </a:rPr>
            <a:t>Édouard Bochin</a:t>
          </a:r>
          <a:endParaRPr lang="en-US" sz="2800">
            <a:latin typeface="Eras Medium ITC" panose="020B0602030504020804" pitchFamily="34" charset="0"/>
          </a:endParaRPr>
        </a:p>
      </dgm:t>
    </dgm:pt>
    <dgm:pt modelId="{B04A8C3A-F3B7-44B0-9A86-007519375124}" type="parTrans" cxnId="{AA05F0B2-C57D-4A32-88E7-C22ECF6E5DEE}">
      <dgm:prSet/>
      <dgm:spPr/>
      <dgm:t>
        <a:bodyPr/>
        <a:lstStyle/>
        <a:p>
          <a:endParaRPr lang="en-US"/>
        </a:p>
      </dgm:t>
    </dgm:pt>
    <dgm:pt modelId="{52AB04F3-804D-4059-83A9-4E8E7BBE231B}" type="sibTrans" cxnId="{AA05F0B2-C57D-4A32-88E7-C22ECF6E5DEE}">
      <dgm:prSet/>
      <dgm:spPr/>
      <dgm:t>
        <a:bodyPr/>
        <a:lstStyle/>
        <a:p>
          <a:endParaRPr lang="en-US"/>
        </a:p>
      </dgm:t>
    </dgm:pt>
    <dgm:pt modelId="{2858B399-D383-463D-9434-495C7225425D}">
      <dgm:prSet custT="1"/>
      <dgm:spPr/>
      <dgm:t>
        <a:bodyPr/>
        <a:lstStyle/>
        <a:p>
          <a:r>
            <a:rPr lang="fr-CA" sz="2800">
              <a:latin typeface="Eras Medium ITC" panose="020B0602030504020804" pitchFamily="34" charset="0"/>
            </a:rPr>
            <a:t>Ioana Bruj</a:t>
          </a:r>
          <a:endParaRPr lang="en-US" sz="2800">
            <a:latin typeface="Eras Medium ITC" panose="020B0602030504020804" pitchFamily="34" charset="0"/>
          </a:endParaRPr>
        </a:p>
      </dgm:t>
    </dgm:pt>
    <dgm:pt modelId="{F7E194C8-3408-4368-8907-F7EE48CB7BE6}" type="parTrans" cxnId="{F89C073C-4BCA-4445-B43F-30A70A900CCF}">
      <dgm:prSet/>
      <dgm:spPr/>
      <dgm:t>
        <a:bodyPr/>
        <a:lstStyle/>
        <a:p>
          <a:endParaRPr lang="en-US"/>
        </a:p>
      </dgm:t>
    </dgm:pt>
    <dgm:pt modelId="{60034B18-A714-42D9-AD3E-08D7A12B4408}" type="sibTrans" cxnId="{F89C073C-4BCA-4445-B43F-30A70A900CCF}">
      <dgm:prSet/>
      <dgm:spPr/>
      <dgm:t>
        <a:bodyPr/>
        <a:lstStyle/>
        <a:p>
          <a:endParaRPr lang="en-US"/>
        </a:p>
      </dgm:t>
    </dgm:pt>
    <dgm:pt modelId="{507FCAE7-B89D-41FD-B629-B8E546F5DC21}">
      <dgm:prSet custT="1"/>
      <dgm:spPr/>
      <dgm:t>
        <a:bodyPr/>
        <a:lstStyle/>
        <a:p>
          <a:r>
            <a:rPr lang="fr-CA" sz="2800">
              <a:latin typeface="Eras Medium ITC" panose="020B0602030504020804" pitchFamily="34" charset="0"/>
            </a:rPr>
            <a:t>Aurèle Chanal</a:t>
          </a:r>
          <a:endParaRPr lang="en-US" sz="2800">
            <a:latin typeface="Eras Medium ITC" panose="020B0602030504020804" pitchFamily="34" charset="0"/>
          </a:endParaRPr>
        </a:p>
      </dgm:t>
    </dgm:pt>
    <dgm:pt modelId="{9484BAF7-7372-425A-B732-22002C40B002}" type="parTrans" cxnId="{DEE00170-1438-4C03-BBB8-23A8794743CF}">
      <dgm:prSet/>
      <dgm:spPr/>
      <dgm:t>
        <a:bodyPr/>
        <a:lstStyle/>
        <a:p>
          <a:endParaRPr lang="en-US"/>
        </a:p>
      </dgm:t>
    </dgm:pt>
    <dgm:pt modelId="{0C22D801-C9B3-4196-9564-666898DF525B}" type="sibTrans" cxnId="{DEE00170-1438-4C03-BBB8-23A8794743CF}">
      <dgm:prSet/>
      <dgm:spPr/>
      <dgm:t>
        <a:bodyPr/>
        <a:lstStyle/>
        <a:p>
          <a:endParaRPr lang="en-US"/>
        </a:p>
      </dgm:t>
    </dgm:pt>
    <dgm:pt modelId="{5F542CBD-05E4-4132-A46C-35C787D6E6C3}">
      <dgm:prSet custT="1"/>
      <dgm:spPr/>
      <dgm:t>
        <a:bodyPr/>
        <a:lstStyle/>
        <a:p>
          <a:r>
            <a:rPr lang="en-CA" sz="2800">
              <a:latin typeface="Eras Medium ITC" panose="020B0602030504020804" pitchFamily="34" charset="0"/>
            </a:rPr>
            <a:t>Omar Talbi</a:t>
          </a:r>
          <a:endParaRPr lang="en-US" sz="2800">
            <a:latin typeface="Eras Medium ITC" panose="020B0602030504020804" pitchFamily="34" charset="0"/>
          </a:endParaRPr>
        </a:p>
      </dgm:t>
    </dgm:pt>
    <dgm:pt modelId="{5F360BDC-4DD9-4E9D-8B54-BC84F5FC021C}" type="parTrans" cxnId="{EDAC0053-5244-47FC-8945-B49981463CC2}">
      <dgm:prSet/>
      <dgm:spPr/>
      <dgm:t>
        <a:bodyPr/>
        <a:lstStyle/>
        <a:p>
          <a:endParaRPr lang="en-US"/>
        </a:p>
      </dgm:t>
    </dgm:pt>
    <dgm:pt modelId="{2A08BD22-50E5-48BF-BD84-F04E419B3C5B}" type="sibTrans" cxnId="{EDAC0053-5244-47FC-8945-B49981463CC2}">
      <dgm:prSet/>
      <dgm:spPr/>
      <dgm:t>
        <a:bodyPr/>
        <a:lstStyle/>
        <a:p>
          <a:endParaRPr lang="en-US"/>
        </a:p>
      </dgm:t>
    </dgm:pt>
    <dgm:pt modelId="{8DAA72D0-46A7-4E93-B8BE-56B79B53FF03}">
      <dgm:prSet custT="1"/>
      <dgm:spPr/>
      <dgm:t>
        <a:bodyPr/>
        <a:lstStyle/>
        <a:p>
          <a:r>
            <a:rPr lang="en-CA" sz="2800">
              <a:latin typeface="Eras Medium ITC" panose="020B0602030504020804" pitchFamily="34" charset="0"/>
            </a:rPr>
            <a:t>Alexandre Vu</a:t>
          </a:r>
          <a:endParaRPr lang="en-US" sz="2800">
            <a:latin typeface="Eras Medium ITC" panose="020B0602030504020804" pitchFamily="34" charset="0"/>
          </a:endParaRPr>
        </a:p>
      </dgm:t>
    </dgm:pt>
    <dgm:pt modelId="{D79BFB26-ADA7-4935-BF4F-359F379C259F}" type="parTrans" cxnId="{6CDD239D-EAD1-431B-AF79-2B4022691A2F}">
      <dgm:prSet/>
      <dgm:spPr/>
      <dgm:t>
        <a:bodyPr/>
        <a:lstStyle/>
        <a:p>
          <a:endParaRPr lang="en-US"/>
        </a:p>
      </dgm:t>
    </dgm:pt>
    <dgm:pt modelId="{26E0BCF2-EF9A-40E9-A0BF-47366DDD1A48}" type="sibTrans" cxnId="{6CDD239D-EAD1-431B-AF79-2B4022691A2F}">
      <dgm:prSet/>
      <dgm:spPr/>
      <dgm:t>
        <a:bodyPr/>
        <a:lstStyle/>
        <a:p>
          <a:endParaRPr lang="en-US"/>
        </a:p>
      </dgm:t>
    </dgm:pt>
    <dgm:pt modelId="{DAB33219-8473-47D7-8BB4-0F761F5DEEDB}" type="pres">
      <dgm:prSet presAssocID="{CC84D871-A011-42C4-8836-2B49172D4876}" presName="diagram" presStyleCnt="0">
        <dgm:presLayoutVars>
          <dgm:dir/>
          <dgm:resizeHandles val="exact"/>
        </dgm:presLayoutVars>
      </dgm:prSet>
      <dgm:spPr/>
    </dgm:pt>
    <dgm:pt modelId="{58BF704B-E295-437B-967D-D2C0F36EBFF4}" type="pres">
      <dgm:prSet presAssocID="{BEEDB08C-FA26-40E6-90D4-C0E069F50A2C}" presName="node" presStyleLbl="node1" presStyleIdx="0" presStyleCnt="6">
        <dgm:presLayoutVars>
          <dgm:bulletEnabled val="1"/>
        </dgm:presLayoutVars>
      </dgm:prSet>
      <dgm:spPr/>
    </dgm:pt>
    <dgm:pt modelId="{BF526337-2A0C-41DB-A12F-9A4A81F84C8B}" type="pres">
      <dgm:prSet presAssocID="{11308C21-11D0-48D0-A27C-789BEC96CCE1}" presName="sibTrans" presStyleCnt="0"/>
      <dgm:spPr/>
    </dgm:pt>
    <dgm:pt modelId="{2DD5509F-29DB-4675-9D0D-33C4E6BD373F}" type="pres">
      <dgm:prSet presAssocID="{44EE8789-782F-4C60-AD1E-E09EB99E63AF}" presName="node" presStyleLbl="node1" presStyleIdx="1" presStyleCnt="6">
        <dgm:presLayoutVars>
          <dgm:bulletEnabled val="1"/>
        </dgm:presLayoutVars>
      </dgm:prSet>
      <dgm:spPr/>
    </dgm:pt>
    <dgm:pt modelId="{6C73341E-8347-4FD6-A9AA-73127AD72E84}" type="pres">
      <dgm:prSet presAssocID="{52AB04F3-804D-4059-83A9-4E8E7BBE231B}" presName="sibTrans" presStyleCnt="0"/>
      <dgm:spPr/>
    </dgm:pt>
    <dgm:pt modelId="{94F242D0-1506-42A2-AB2B-6C8745AC8BC2}" type="pres">
      <dgm:prSet presAssocID="{2858B399-D383-463D-9434-495C7225425D}" presName="node" presStyleLbl="node1" presStyleIdx="2" presStyleCnt="6">
        <dgm:presLayoutVars>
          <dgm:bulletEnabled val="1"/>
        </dgm:presLayoutVars>
      </dgm:prSet>
      <dgm:spPr/>
    </dgm:pt>
    <dgm:pt modelId="{6D13C6CB-3B8A-4883-AAE0-F1DB23CE3F04}" type="pres">
      <dgm:prSet presAssocID="{60034B18-A714-42D9-AD3E-08D7A12B4408}" presName="sibTrans" presStyleCnt="0"/>
      <dgm:spPr/>
    </dgm:pt>
    <dgm:pt modelId="{26F6E0AB-DEB4-4C3B-9329-0047AD837984}" type="pres">
      <dgm:prSet presAssocID="{507FCAE7-B89D-41FD-B629-B8E546F5DC21}" presName="node" presStyleLbl="node1" presStyleIdx="3" presStyleCnt="6">
        <dgm:presLayoutVars>
          <dgm:bulletEnabled val="1"/>
        </dgm:presLayoutVars>
      </dgm:prSet>
      <dgm:spPr/>
    </dgm:pt>
    <dgm:pt modelId="{5DF3FD00-55D8-4964-9C57-0796A4E42C41}" type="pres">
      <dgm:prSet presAssocID="{0C22D801-C9B3-4196-9564-666898DF525B}" presName="sibTrans" presStyleCnt="0"/>
      <dgm:spPr/>
    </dgm:pt>
    <dgm:pt modelId="{45CDB4D2-5456-45C7-8B07-A5812AD0F917}" type="pres">
      <dgm:prSet presAssocID="{5F542CBD-05E4-4132-A46C-35C787D6E6C3}" presName="node" presStyleLbl="node1" presStyleIdx="4" presStyleCnt="6">
        <dgm:presLayoutVars>
          <dgm:bulletEnabled val="1"/>
        </dgm:presLayoutVars>
      </dgm:prSet>
      <dgm:spPr/>
    </dgm:pt>
    <dgm:pt modelId="{003FC1F5-24FC-46DE-B871-3AA1D5D1BCF0}" type="pres">
      <dgm:prSet presAssocID="{2A08BD22-50E5-48BF-BD84-F04E419B3C5B}" presName="sibTrans" presStyleCnt="0"/>
      <dgm:spPr/>
    </dgm:pt>
    <dgm:pt modelId="{958484A7-4BA8-4197-AF25-E75031CB57B3}" type="pres">
      <dgm:prSet presAssocID="{8DAA72D0-46A7-4E93-B8BE-56B79B53FF03}" presName="node" presStyleLbl="node1" presStyleIdx="5" presStyleCnt="6">
        <dgm:presLayoutVars>
          <dgm:bulletEnabled val="1"/>
        </dgm:presLayoutVars>
      </dgm:prSet>
      <dgm:spPr/>
    </dgm:pt>
  </dgm:ptLst>
  <dgm:cxnLst>
    <dgm:cxn modelId="{58E2DB24-D2A2-4C57-B813-19F923741790}" type="presOf" srcId="{5F542CBD-05E4-4132-A46C-35C787D6E6C3}" destId="{45CDB4D2-5456-45C7-8B07-A5812AD0F917}" srcOrd="0" destOrd="0" presId="urn:microsoft.com/office/officeart/2005/8/layout/default"/>
    <dgm:cxn modelId="{C5DF7025-9A3C-43AD-8662-83D7B595040C}" type="presOf" srcId="{2858B399-D383-463D-9434-495C7225425D}" destId="{94F242D0-1506-42A2-AB2B-6C8745AC8BC2}" srcOrd="0" destOrd="0" presId="urn:microsoft.com/office/officeart/2005/8/layout/default"/>
    <dgm:cxn modelId="{EF687634-975B-48E4-8F95-5A260BC705EB}" srcId="{CC84D871-A011-42C4-8836-2B49172D4876}" destId="{BEEDB08C-FA26-40E6-90D4-C0E069F50A2C}" srcOrd="0" destOrd="0" parTransId="{1599339F-6E07-4A38-B9E4-0DBBDAB8F27D}" sibTransId="{11308C21-11D0-48D0-A27C-789BEC96CCE1}"/>
    <dgm:cxn modelId="{F89C073C-4BCA-4445-B43F-30A70A900CCF}" srcId="{CC84D871-A011-42C4-8836-2B49172D4876}" destId="{2858B399-D383-463D-9434-495C7225425D}" srcOrd="2" destOrd="0" parTransId="{F7E194C8-3408-4368-8907-F7EE48CB7BE6}" sibTransId="{60034B18-A714-42D9-AD3E-08D7A12B4408}"/>
    <dgm:cxn modelId="{ECE02343-8034-452C-A960-F3B84468AD2B}" type="presOf" srcId="{BEEDB08C-FA26-40E6-90D4-C0E069F50A2C}" destId="{58BF704B-E295-437B-967D-D2C0F36EBFF4}" srcOrd="0" destOrd="0" presId="urn:microsoft.com/office/officeart/2005/8/layout/default"/>
    <dgm:cxn modelId="{DEE00170-1438-4C03-BBB8-23A8794743CF}" srcId="{CC84D871-A011-42C4-8836-2B49172D4876}" destId="{507FCAE7-B89D-41FD-B629-B8E546F5DC21}" srcOrd="3" destOrd="0" parTransId="{9484BAF7-7372-425A-B732-22002C40B002}" sibTransId="{0C22D801-C9B3-4196-9564-666898DF525B}"/>
    <dgm:cxn modelId="{EDAC0053-5244-47FC-8945-B49981463CC2}" srcId="{CC84D871-A011-42C4-8836-2B49172D4876}" destId="{5F542CBD-05E4-4132-A46C-35C787D6E6C3}" srcOrd="4" destOrd="0" parTransId="{5F360BDC-4DD9-4E9D-8B54-BC84F5FC021C}" sibTransId="{2A08BD22-50E5-48BF-BD84-F04E419B3C5B}"/>
    <dgm:cxn modelId="{8DEA3B78-7A63-47FB-9575-49DABF2F3A46}" type="presOf" srcId="{8DAA72D0-46A7-4E93-B8BE-56B79B53FF03}" destId="{958484A7-4BA8-4197-AF25-E75031CB57B3}" srcOrd="0" destOrd="0" presId="urn:microsoft.com/office/officeart/2005/8/layout/default"/>
    <dgm:cxn modelId="{527E678E-A312-4296-BDDE-1B206BF27B06}" type="presOf" srcId="{507FCAE7-B89D-41FD-B629-B8E546F5DC21}" destId="{26F6E0AB-DEB4-4C3B-9329-0047AD837984}" srcOrd="0" destOrd="0" presId="urn:microsoft.com/office/officeart/2005/8/layout/default"/>
    <dgm:cxn modelId="{6CDD239D-EAD1-431B-AF79-2B4022691A2F}" srcId="{CC84D871-A011-42C4-8836-2B49172D4876}" destId="{8DAA72D0-46A7-4E93-B8BE-56B79B53FF03}" srcOrd="5" destOrd="0" parTransId="{D79BFB26-ADA7-4935-BF4F-359F379C259F}" sibTransId="{26E0BCF2-EF9A-40E9-A0BF-47366DDD1A48}"/>
    <dgm:cxn modelId="{AA05F0B2-C57D-4A32-88E7-C22ECF6E5DEE}" srcId="{CC84D871-A011-42C4-8836-2B49172D4876}" destId="{44EE8789-782F-4C60-AD1E-E09EB99E63AF}" srcOrd="1" destOrd="0" parTransId="{B04A8C3A-F3B7-44B0-9A86-007519375124}" sibTransId="{52AB04F3-804D-4059-83A9-4E8E7BBE231B}"/>
    <dgm:cxn modelId="{989A2CE4-333A-41A5-90E5-8C062CE2AD31}" type="presOf" srcId="{CC84D871-A011-42C4-8836-2B49172D4876}" destId="{DAB33219-8473-47D7-8BB4-0F761F5DEEDB}" srcOrd="0" destOrd="0" presId="urn:microsoft.com/office/officeart/2005/8/layout/default"/>
    <dgm:cxn modelId="{C7F6D1EE-17EA-4A35-96F3-1241EB237FB8}" type="presOf" srcId="{44EE8789-782F-4C60-AD1E-E09EB99E63AF}" destId="{2DD5509F-29DB-4675-9D0D-33C4E6BD373F}" srcOrd="0" destOrd="0" presId="urn:microsoft.com/office/officeart/2005/8/layout/default"/>
    <dgm:cxn modelId="{597D4383-3632-4F86-BBD9-FB647BF933EC}" type="presParOf" srcId="{DAB33219-8473-47D7-8BB4-0F761F5DEEDB}" destId="{58BF704B-E295-437B-967D-D2C0F36EBFF4}" srcOrd="0" destOrd="0" presId="urn:microsoft.com/office/officeart/2005/8/layout/default"/>
    <dgm:cxn modelId="{573C64AC-FD14-4DBB-A92E-B9D7D3ED04A7}" type="presParOf" srcId="{DAB33219-8473-47D7-8BB4-0F761F5DEEDB}" destId="{BF526337-2A0C-41DB-A12F-9A4A81F84C8B}" srcOrd="1" destOrd="0" presId="urn:microsoft.com/office/officeart/2005/8/layout/default"/>
    <dgm:cxn modelId="{07C1F539-8079-4DCA-BF4C-600DA8698038}" type="presParOf" srcId="{DAB33219-8473-47D7-8BB4-0F761F5DEEDB}" destId="{2DD5509F-29DB-4675-9D0D-33C4E6BD373F}" srcOrd="2" destOrd="0" presId="urn:microsoft.com/office/officeart/2005/8/layout/default"/>
    <dgm:cxn modelId="{4D9FB511-A56E-4FBE-9559-D0FAF0D196E5}" type="presParOf" srcId="{DAB33219-8473-47D7-8BB4-0F761F5DEEDB}" destId="{6C73341E-8347-4FD6-A9AA-73127AD72E84}" srcOrd="3" destOrd="0" presId="urn:microsoft.com/office/officeart/2005/8/layout/default"/>
    <dgm:cxn modelId="{D2B93DC0-58C7-4A2F-B512-52B0C5BE5B8C}" type="presParOf" srcId="{DAB33219-8473-47D7-8BB4-0F761F5DEEDB}" destId="{94F242D0-1506-42A2-AB2B-6C8745AC8BC2}" srcOrd="4" destOrd="0" presId="urn:microsoft.com/office/officeart/2005/8/layout/default"/>
    <dgm:cxn modelId="{3C841DA9-21C7-4209-820B-CBF71D5F968B}" type="presParOf" srcId="{DAB33219-8473-47D7-8BB4-0F761F5DEEDB}" destId="{6D13C6CB-3B8A-4883-AAE0-F1DB23CE3F04}" srcOrd="5" destOrd="0" presId="urn:microsoft.com/office/officeart/2005/8/layout/default"/>
    <dgm:cxn modelId="{BD450B00-85DC-4187-AA0C-9A50BCF31B98}" type="presParOf" srcId="{DAB33219-8473-47D7-8BB4-0F761F5DEEDB}" destId="{26F6E0AB-DEB4-4C3B-9329-0047AD837984}" srcOrd="6" destOrd="0" presId="urn:microsoft.com/office/officeart/2005/8/layout/default"/>
    <dgm:cxn modelId="{83CD193C-7E66-469F-A2F3-665DC3EE5081}" type="presParOf" srcId="{DAB33219-8473-47D7-8BB4-0F761F5DEEDB}" destId="{5DF3FD00-55D8-4964-9C57-0796A4E42C41}" srcOrd="7" destOrd="0" presId="urn:microsoft.com/office/officeart/2005/8/layout/default"/>
    <dgm:cxn modelId="{5AB9CCFA-611A-4B37-BFF0-084A620D8899}" type="presParOf" srcId="{DAB33219-8473-47D7-8BB4-0F761F5DEEDB}" destId="{45CDB4D2-5456-45C7-8B07-A5812AD0F917}" srcOrd="8" destOrd="0" presId="urn:microsoft.com/office/officeart/2005/8/layout/default"/>
    <dgm:cxn modelId="{7D5C50A9-995E-4C5F-A775-772AE1B2D725}" type="presParOf" srcId="{DAB33219-8473-47D7-8BB4-0F761F5DEEDB}" destId="{003FC1F5-24FC-46DE-B871-3AA1D5D1BCF0}" srcOrd="9" destOrd="0" presId="urn:microsoft.com/office/officeart/2005/8/layout/default"/>
    <dgm:cxn modelId="{272EC52D-C132-4DB3-A18B-0D5AC91662FC}" type="presParOf" srcId="{DAB33219-8473-47D7-8BB4-0F761F5DEEDB}" destId="{958484A7-4BA8-4197-AF25-E75031CB57B3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A7A9A2-96BC-4E97-A5E2-B7E3C807B9E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5BEF062-B9C4-4C30-8768-621C00F5046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CA" sz="2000" b="1">
              <a:solidFill>
                <a:schemeClr val="accent2"/>
              </a:solidFill>
              <a:latin typeface="Eras Medium ITC" panose="020B0602030504020804" pitchFamily="34" charset="0"/>
            </a:rPr>
            <a:t>QUI</a:t>
          </a:r>
          <a:endParaRPr lang="fr-CA" sz="1600" b="1">
            <a:solidFill>
              <a:schemeClr val="accent2"/>
            </a:solidFill>
            <a:latin typeface="Eras Medium ITC" panose="020B0602030504020804" pitchFamily="34" charset="0"/>
          </a:endParaRPr>
        </a:p>
        <a:p>
          <a:pPr>
            <a:lnSpc>
              <a:spcPct val="100000"/>
            </a:lnSpc>
          </a:pPr>
          <a:r>
            <a:rPr lang="fr-CA" sz="1600">
              <a:latin typeface="Eras Medium ITC" panose="020B0602030504020804" pitchFamily="34" charset="0"/>
            </a:rPr>
            <a:t>Consortium composé de </a:t>
          </a:r>
          <a:r>
            <a:rPr lang="fr-CA" sz="1600" b="1">
              <a:latin typeface="Eras Medium ITC" panose="020B0602030504020804" pitchFamily="34" charset="0"/>
            </a:rPr>
            <a:t>différentes compagnies</a:t>
          </a:r>
          <a:r>
            <a:rPr lang="fr-CA" sz="1600">
              <a:latin typeface="Eras Medium ITC" panose="020B0602030504020804" pitchFamily="34" charset="0"/>
            </a:rPr>
            <a:t> et représentants de </a:t>
          </a:r>
          <a:r>
            <a:rPr lang="fr-CA" sz="1600" b="1">
              <a:latin typeface="Eras Medium ITC" panose="020B0602030504020804" pitchFamily="34" charset="0"/>
            </a:rPr>
            <a:t>Polytechnique Montréal</a:t>
          </a:r>
          <a:endParaRPr lang="en-US" sz="1600" b="1">
            <a:latin typeface="Eras Medium ITC" panose="020B0602030504020804" pitchFamily="34" charset="0"/>
          </a:endParaRPr>
        </a:p>
      </dgm:t>
    </dgm:pt>
    <dgm:pt modelId="{4DBF2B5C-34AA-40BE-BDA8-47154915CB8F}" type="parTrans" cxnId="{940133F2-603C-4B7F-B60B-467B73F357C6}">
      <dgm:prSet/>
      <dgm:spPr/>
      <dgm:t>
        <a:bodyPr/>
        <a:lstStyle/>
        <a:p>
          <a:endParaRPr lang="en-US"/>
        </a:p>
      </dgm:t>
    </dgm:pt>
    <dgm:pt modelId="{31C08200-DFA6-417B-8313-23073C90B5A8}" type="sibTrans" cxnId="{940133F2-603C-4B7F-B60B-467B73F357C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CB67432-F7CE-4F13-A6C4-1F91663900C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CA" sz="2000" b="1">
              <a:solidFill>
                <a:schemeClr val="accent3"/>
              </a:solidFill>
              <a:latin typeface="Eras Medium ITC" panose="020B0602030504020804" pitchFamily="34" charset="0"/>
            </a:rPr>
            <a:t>QUOI</a:t>
          </a:r>
          <a:endParaRPr lang="fr-CA" sz="1600" b="1">
            <a:solidFill>
              <a:schemeClr val="accent3"/>
            </a:solidFill>
            <a:latin typeface="Eras Medium ITC" panose="020B0602030504020804" pitchFamily="34" charset="0"/>
          </a:endParaRPr>
        </a:p>
        <a:p>
          <a:pPr>
            <a:lnSpc>
              <a:spcPct val="100000"/>
            </a:lnSpc>
          </a:pPr>
          <a:r>
            <a:rPr lang="fr-CA" sz="1600">
              <a:latin typeface="Eras Medium ITC" panose="020B0602030504020804" pitchFamily="34" charset="0"/>
            </a:rPr>
            <a:t>Système permettant le </a:t>
          </a:r>
          <a:r>
            <a:rPr lang="fr-CA" sz="1600" b="1">
              <a:latin typeface="Eras Medium ITC" panose="020B0602030504020804" pitchFamily="34" charset="0"/>
            </a:rPr>
            <a:t>stockage</a:t>
          </a:r>
          <a:r>
            <a:rPr lang="fr-CA" sz="1600">
              <a:latin typeface="Eras Medium ITC" panose="020B0602030504020804" pitchFamily="34" charset="0"/>
            </a:rPr>
            <a:t> et </a:t>
          </a:r>
          <a:r>
            <a:rPr lang="fr-CA" sz="1600" b="1">
              <a:latin typeface="Eras Medium ITC" panose="020B0602030504020804" pitchFamily="34" charset="0"/>
            </a:rPr>
            <a:t>l’accès aux informations sur les étudiants</a:t>
          </a:r>
          <a:endParaRPr lang="en-US" sz="1600" b="1">
            <a:latin typeface="Eras Medium ITC" panose="020B0602030504020804" pitchFamily="34" charset="0"/>
          </a:endParaRPr>
        </a:p>
      </dgm:t>
    </dgm:pt>
    <dgm:pt modelId="{442C9A23-369C-4507-BE20-10D4288CCCBA}" type="sibTrans" cxnId="{4ADF6BD1-4715-4BC8-86A3-7E5D2178446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D269EA7-2AE5-4EFC-B729-D4B9AE63C9F8}" type="parTrans" cxnId="{4ADF6BD1-4715-4BC8-86A3-7E5D21784469}">
      <dgm:prSet/>
      <dgm:spPr/>
      <dgm:t>
        <a:bodyPr/>
        <a:lstStyle/>
        <a:p>
          <a:endParaRPr lang="en-US"/>
        </a:p>
      </dgm:t>
    </dgm:pt>
    <dgm:pt modelId="{4198EB6D-0708-4469-8666-87B82B11E13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CA" sz="2000" b="1">
              <a:solidFill>
                <a:schemeClr val="accent4"/>
              </a:solidFill>
              <a:latin typeface="Eras Medium ITC" panose="020B0602030504020804" pitchFamily="34" charset="0"/>
            </a:rPr>
            <a:t>POURQUOI</a:t>
          </a:r>
          <a:r>
            <a:rPr lang="fr-CA" sz="1600" b="1">
              <a:latin typeface="Eras Medium ITC" panose="020B0602030504020804" pitchFamily="34" charset="0"/>
            </a:rPr>
            <a:t> </a:t>
          </a:r>
        </a:p>
        <a:p>
          <a:pPr>
            <a:lnSpc>
              <a:spcPct val="100000"/>
            </a:lnSpc>
          </a:pPr>
          <a:r>
            <a:rPr lang="fr-CA" sz="1600" b="1">
              <a:latin typeface="Eras Medium ITC" panose="020B0602030504020804" pitchFamily="34" charset="0"/>
            </a:rPr>
            <a:t>Difficile d’accéder </a:t>
          </a:r>
          <a:r>
            <a:rPr lang="fr-CA" sz="1600">
              <a:latin typeface="Eras Medium ITC" panose="020B0602030504020804" pitchFamily="34" charset="0"/>
            </a:rPr>
            <a:t>aux informations nécessaires de façon </a:t>
          </a:r>
          <a:r>
            <a:rPr lang="fr-CA" sz="1600" b="1">
              <a:latin typeface="Eras Medium ITC" panose="020B0602030504020804" pitchFamily="34" charset="0"/>
            </a:rPr>
            <a:t>fiable</a:t>
          </a:r>
          <a:endParaRPr lang="en-US" sz="1600" b="1">
            <a:latin typeface="Eras Medium ITC" panose="020B0602030504020804" pitchFamily="34" charset="0"/>
          </a:endParaRPr>
        </a:p>
      </dgm:t>
    </dgm:pt>
    <dgm:pt modelId="{359A3083-F199-4960-8469-BF7940F0A19B}" type="sibTrans" cxnId="{E7F3E951-2BED-4086-BAFC-DE39B421BF8E}">
      <dgm:prSet/>
      <dgm:spPr/>
      <dgm:t>
        <a:bodyPr/>
        <a:lstStyle/>
        <a:p>
          <a:endParaRPr lang="en-US"/>
        </a:p>
      </dgm:t>
    </dgm:pt>
    <dgm:pt modelId="{7C4FC29D-27BE-464C-ABAD-7E0478DB05DB}" type="parTrans" cxnId="{E7F3E951-2BED-4086-BAFC-DE39B421BF8E}">
      <dgm:prSet/>
      <dgm:spPr/>
      <dgm:t>
        <a:bodyPr/>
        <a:lstStyle/>
        <a:p>
          <a:endParaRPr lang="en-US"/>
        </a:p>
      </dgm:t>
    </dgm:pt>
    <dgm:pt modelId="{D484E8DB-7498-41DC-BEBC-4F43319809A5}" type="pres">
      <dgm:prSet presAssocID="{00A7A9A2-96BC-4E97-A5E2-B7E3C807B9E4}" presName="root" presStyleCnt="0">
        <dgm:presLayoutVars>
          <dgm:dir/>
          <dgm:resizeHandles val="exact"/>
        </dgm:presLayoutVars>
      </dgm:prSet>
      <dgm:spPr/>
    </dgm:pt>
    <dgm:pt modelId="{8EC13FA1-76D2-4461-83C3-916DA9DD0D21}" type="pres">
      <dgm:prSet presAssocID="{00A7A9A2-96BC-4E97-A5E2-B7E3C807B9E4}" presName="container" presStyleCnt="0">
        <dgm:presLayoutVars>
          <dgm:dir/>
          <dgm:resizeHandles val="exact"/>
        </dgm:presLayoutVars>
      </dgm:prSet>
      <dgm:spPr/>
    </dgm:pt>
    <dgm:pt modelId="{E91A02AC-D0E3-4E12-B344-C00B6C0BF4FB}" type="pres">
      <dgm:prSet presAssocID="{85BEF062-B9C4-4C30-8768-621C00F50468}" presName="compNode" presStyleCnt="0"/>
      <dgm:spPr/>
    </dgm:pt>
    <dgm:pt modelId="{20B4A51E-7882-468D-A2E3-C5A5531F5135}" type="pres">
      <dgm:prSet presAssocID="{85BEF062-B9C4-4C30-8768-621C00F50468}" presName="iconBgRect" presStyleLbl="bgShp" presStyleIdx="0" presStyleCnt="3" custScaleX="113790" custScaleY="113790"/>
      <dgm:spPr/>
    </dgm:pt>
    <dgm:pt modelId="{046333EE-1580-455F-B9F6-DB5AFE29485F}" type="pres">
      <dgm:prSet presAssocID="{85BEF062-B9C4-4C30-8768-621C00F50468}" presName="iconRect" presStyleLbl="node1" presStyleIdx="0" presStyleCnt="3" custScaleX="140947" custScaleY="14094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extLst>
        <a:ext uri="{E40237B7-FDA0-4F09-8148-C483321AD2D9}">
          <dgm14:cNvPr xmlns:dgm14="http://schemas.microsoft.com/office/drawing/2010/diagram" id="0" name="" descr="Confused Person"/>
        </a:ext>
      </dgm:extLst>
    </dgm:pt>
    <dgm:pt modelId="{9B9BC189-699D-4471-B0F7-611788EBA7D8}" type="pres">
      <dgm:prSet presAssocID="{85BEF062-B9C4-4C30-8768-621C00F50468}" presName="spaceRect" presStyleCnt="0"/>
      <dgm:spPr/>
    </dgm:pt>
    <dgm:pt modelId="{745EE1A4-45EE-40AB-8D77-047C0A49D796}" type="pres">
      <dgm:prSet presAssocID="{85BEF062-B9C4-4C30-8768-621C00F50468}" presName="textRect" presStyleLbl="revTx" presStyleIdx="0" presStyleCnt="3">
        <dgm:presLayoutVars>
          <dgm:chMax val="1"/>
          <dgm:chPref val="1"/>
        </dgm:presLayoutVars>
      </dgm:prSet>
      <dgm:spPr/>
    </dgm:pt>
    <dgm:pt modelId="{0C35FE5E-BBE4-4E15-BDBC-DDBB41C4FE7B}" type="pres">
      <dgm:prSet presAssocID="{31C08200-DFA6-417B-8313-23073C90B5A8}" presName="sibTrans" presStyleLbl="sibTrans2D1" presStyleIdx="0" presStyleCnt="0"/>
      <dgm:spPr/>
    </dgm:pt>
    <dgm:pt modelId="{C109A4F7-A690-4F09-A537-6E924432FBAA}" type="pres">
      <dgm:prSet presAssocID="{4CB67432-F7CE-4F13-A6C4-1F91663900C4}" presName="compNode" presStyleCnt="0"/>
      <dgm:spPr/>
    </dgm:pt>
    <dgm:pt modelId="{E8C183D9-62E0-4E4F-A4B0-F9F2DE666086}" type="pres">
      <dgm:prSet presAssocID="{4CB67432-F7CE-4F13-A6C4-1F91663900C4}" presName="iconBgRect" presStyleLbl="bgShp" presStyleIdx="1" presStyleCnt="3" custScaleX="113790" custScaleY="113790"/>
      <dgm:spPr/>
    </dgm:pt>
    <dgm:pt modelId="{C2B9072C-0173-40CA-A152-4CF2138DCD27}" type="pres">
      <dgm:prSet presAssocID="{4CB67432-F7CE-4F13-A6C4-1F91663900C4}" presName="iconRect" presStyleLbl="node1" presStyleIdx="1" presStyleCnt="3" custScaleX="140947" custScaleY="140947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50642880-F2C3-4FAE-812E-48B57D3B1B91}" type="pres">
      <dgm:prSet presAssocID="{4CB67432-F7CE-4F13-A6C4-1F91663900C4}" presName="spaceRect" presStyleCnt="0"/>
      <dgm:spPr/>
    </dgm:pt>
    <dgm:pt modelId="{402F48E9-5A61-4C09-B334-672E571F1018}" type="pres">
      <dgm:prSet presAssocID="{4CB67432-F7CE-4F13-A6C4-1F91663900C4}" presName="textRect" presStyleLbl="revTx" presStyleIdx="1" presStyleCnt="3">
        <dgm:presLayoutVars>
          <dgm:chMax val="1"/>
          <dgm:chPref val="1"/>
        </dgm:presLayoutVars>
      </dgm:prSet>
      <dgm:spPr/>
    </dgm:pt>
    <dgm:pt modelId="{9D405320-39BF-43C3-AD99-CB00F474E759}" type="pres">
      <dgm:prSet presAssocID="{442C9A23-369C-4507-BE20-10D4288CCCBA}" presName="sibTrans" presStyleLbl="sibTrans2D1" presStyleIdx="0" presStyleCnt="0"/>
      <dgm:spPr/>
    </dgm:pt>
    <dgm:pt modelId="{8152DBDC-F50F-40B5-9DC2-A37321AD4E14}" type="pres">
      <dgm:prSet presAssocID="{4198EB6D-0708-4469-8666-87B82B11E13D}" presName="compNode" presStyleCnt="0"/>
      <dgm:spPr/>
    </dgm:pt>
    <dgm:pt modelId="{9AA8E7E9-8253-48DF-98CF-396D486CEE88}" type="pres">
      <dgm:prSet presAssocID="{4198EB6D-0708-4469-8666-87B82B11E13D}" presName="iconBgRect" presStyleLbl="bgShp" presStyleIdx="2" presStyleCnt="3" custScaleX="113790" custScaleY="113790"/>
      <dgm:spPr/>
    </dgm:pt>
    <dgm:pt modelId="{B2FCA107-2421-47A6-BA48-632E0FF2BB0D}" type="pres">
      <dgm:prSet presAssocID="{4198EB6D-0708-4469-8666-87B82B11E13D}" presName="iconRect" presStyleLbl="node1" presStyleIdx="2" presStyleCnt="3" custScaleX="140947" custScaleY="14094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6B16FF5B-E8E0-4A9D-B36E-F490E7B63FF1}" type="pres">
      <dgm:prSet presAssocID="{4198EB6D-0708-4469-8666-87B82B11E13D}" presName="spaceRect" presStyleCnt="0"/>
      <dgm:spPr/>
    </dgm:pt>
    <dgm:pt modelId="{B994FE09-8B71-4176-8500-11A7CCF0A39D}" type="pres">
      <dgm:prSet presAssocID="{4198EB6D-0708-4469-8666-87B82B11E13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8253007-4DED-474A-9558-E393B116C2AF}" type="presOf" srcId="{4198EB6D-0708-4469-8666-87B82B11E13D}" destId="{B994FE09-8B71-4176-8500-11A7CCF0A39D}" srcOrd="0" destOrd="0" presId="urn:microsoft.com/office/officeart/2018/2/layout/IconCircleList"/>
    <dgm:cxn modelId="{BE2F871C-9FD7-490D-8B46-E5F6AC8A2D1F}" type="presOf" srcId="{85BEF062-B9C4-4C30-8768-621C00F50468}" destId="{745EE1A4-45EE-40AB-8D77-047C0A49D796}" srcOrd="0" destOrd="0" presId="urn:microsoft.com/office/officeart/2018/2/layout/IconCircleList"/>
    <dgm:cxn modelId="{BF04F42D-DAF0-4E68-BF97-055907EA6C59}" type="presOf" srcId="{442C9A23-369C-4507-BE20-10D4288CCCBA}" destId="{9D405320-39BF-43C3-AD99-CB00F474E759}" srcOrd="0" destOrd="0" presId="urn:microsoft.com/office/officeart/2018/2/layout/IconCircleList"/>
    <dgm:cxn modelId="{E7F3E951-2BED-4086-BAFC-DE39B421BF8E}" srcId="{00A7A9A2-96BC-4E97-A5E2-B7E3C807B9E4}" destId="{4198EB6D-0708-4469-8666-87B82B11E13D}" srcOrd="2" destOrd="0" parTransId="{7C4FC29D-27BE-464C-ABAD-7E0478DB05DB}" sibTransId="{359A3083-F199-4960-8469-BF7940F0A19B}"/>
    <dgm:cxn modelId="{80E4F57B-0FA9-4646-8F0A-4BF1A553A55E}" type="presOf" srcId="{00A7A9A2-96BC-4E97-A5E2-B7E3C807B9E4}" destId="{D484E8DB-7498-41DC-BEBC-4F43319809A5}" srcOrd="0" destOrd="0" presId="urn:microsoft.com/office/officeart/2018/2/layout/IconCircleList"/>
    <dgm:cxn modelId="{6E020EBF-D8C6-45EC-A2D4-64C87E4D3227}" type="presOf" srcId="{31C08200-DFA6-417B-8313-23073C90B5A8}" destId="{0C35FE5E-BBE4-4E15-BDBC-DDBB41C4FE7B}" srcOrd="0" destOrd="0" presId="urn:microsoft.com/office/officeart/2018/2/layout/IconCircleList"/>
    <dgm:cxn modelId="{3AE6D2CD-0F5F-4CC2-BBE9-EA9E7F24EC96}" type="presOf" srcId="{4CB67432-F7CE-4F13-A6C4-1F91663900C4}" destId="{402F48E9-5A61-4C09-B334-672E571F1018}" srcOrd="0" destOrd="0" presId="urn:microsoft.com/office/officeart/2018/2/layout/IconCircleList"/>
    <dgm:cxn modelId="{4ADF6BD1-4715-4BC8-86A3-7E5D21784469}" srcId="{00A7A9A2-96BC-4E97-A5E2-B7E3C807B9E4}" destId="{4CB67432-F7CE-4F13-A6C4-1F91663900C4}" srcOrd="1" destOrd="0" parTransId="{ED269EA7-2AE5-4EFC-B729-D4B9AE63C9F8}" sibTransId="{442C9A23-369C-4507-BE20-10D4288CCCBA}"/>
    <dgm:cxn modelId="{940133F2-603C-4B7F-B60B-467B73F357C6}" srcId="{00A7A9A2-96BC-4E97-A5E2-B7E3C807B9E4}" destId="{85BEF062-B9C4-4C30-8768-621C00F50468}" srcOrd="0" destOrd="0" parTransId="{4DBF2B5C-34AA-40BE-BDA8-47154915CB8F}" sibTransId="{31C08200-DFA6-417B-8313-23073C90B5A8}"/>
    <dgm:cxn modelId="{7A441678-36A1-44E1-AB87-49EFF1543C9D}" type="presParOf" srcId="{D484E8DB-7498-41DC-BEBC-4F43319809A5}" destId="{8EC13FA1-76D2-4461-83C3-916DA9DD0D21}" srcOrd="0" destOrd="0" presId="urn:microsoft.com/office/officeart/2018/2/layout/IconCircleList"/>
    <dgm:cxn modelId="{19C085D5-B5E7-4164-A80A-27D879194EE7}" type="presParOf" srcId="{8EC13FA1-76D2-4461-83C3-916DA9DD0D21}" destId="{E91A02AC-D0E3-4E12-B344-C00B6C0BF4FB}" srcOrd="0" destOrd="0" presId="urn:microsoft.com/office/officeart/2018/2/layout/IconCircleList"/>
    <dgm:cxn modelId="{BF45B3BB-1D8B-4196-B7D9-067BC06F885A}" type="presParOf" srcId="{E91A02AC-D0E3-4E12-B344-C00B6C0BF4FB}" destId="{20B4A51E-7882-468D-A2E3-C5A5531F5135}" srcOrd="0" destOrd="0" presId="urn:microsoft.com/office/officeart/2018/2/layout/IconCircleList"/>
    <dgm:cxn modelId="{13E58EDB-47D8-444F-BF8D-381507A9EFA2}" type="presParOf" srcId="{E91A02AC-D0E3-4E12-B344-C00B6C0BF4FB}" destId="{046333EE-1580-455F-B9F6-DB5AFE29485F}" srcOrd="1" destOrd="0" presId="urn:microsoft.com/office/officeart/2018/2/layout/IconCircleList"/>
    <dgm:cxn modelId="{6845BECD-830B-4A3F-9DCE-5FDE6FC9BC30}" type="presParOf" srcId="{E91A02AC-D0E3-4E12-B344-C00B6C0BF4FB}" destId="{9B9BC189-699D-4471-B0F7-611788EBA7D8}" srcOrd="2" destOrd="0" presId="urn:microsoft.com/office/officeart/2018/2/layout/IconCircleList"/>
    <dgm:cxn modelId="{22B1FE8F-E327-4051-A9C2-CEF19C764F28}" type="presParOf" srcId="{E91A02AC-D0E3-4E12-B344-C00B6C0BF4FB}" destId="{745EE1A4-45EE-40AB-8D77-047C0A49D796}" srcOrd="3" destOrd="0" presId="urn:microsoft.com/office/officeart/2018/2/layout/IconCircleList"/>
    <dgm:cxn modelId="{129E538F-48F1-4057-824B-6F492A5D7F39}" type="presParOf" srcId="{8EC13FA1-76D2-4461-83C3-916DA9DD0D21}" destId="{0C35FE5E-BBE4-4E15-BDBC-DDBB41C4FE7B}" srcOrd="1" destOrd="0" presId="urn:microsoft.com/office/officeart/2018/2/layout/IconCircleList"/>
    <dgm:cxn modelId="{7C074335-1130-4A35-9BED-AA154F0D09E9}" type="presParOf" srcId="{8EC13FA1-76D2-4461-83C3-916DA9DD0D21}" destId="{C109A4F7-A690-4F09-A537-6E924432FBAA}" srcOrd="2" destOrd="0" presId="urn:microsoft.com/office/officeart/2018/2/layout/IconCircleList"/>
    <dgm:cxn modelId="{17E0B322-0812-46EE-A8AC-7A7B5DD78FBA}" type="presParOf" srcId="{C109A4F7-A690-4F09-A537-6E924432FBAA}" destId="{E8C183D9-62E0-4E4F-A4B0-F9F2DE666086}" srcOrd="0" destOrd="0" presId="urn:microsoft.com/office/officeart/2018/2/layout/IconCircleList"/>
    <dgm:cxn modelId="{7DB7CBF5-4C82-44CB-8BEF-C179EA0967B4}" type="presParOf" srcId="{C109A4F7-A690-4F09-A537-6E924432FBAA}" destId="{C2B9072C-0173-40CA-A152-4CF2138DCD27}" srcOrd="1" destOrd="0" presId="urn:microsoft.com/office/officeart/2018/2/layout/IconCircleList"/>
    <dgm:cxn modelId="{E62B0959-AF31-4552-AA1C-5AD17478CE7D}" type="presParOf" srcId="{C109A4F7-A690-4F09-A537-6E924432FBAA}" destId="{50642880-F2C3-4FAE-812E-48B57D3B1B91}" srcOrd="2" destOrd="0" presId="urn:microsoft.com/office/officeart/2018/2/layout/IconCircleList"/>
    <dgm:cxn modelId="{9BC9BD9E-385D-4E5A-8FCA-B43D29C1AEA5}" type="presParOf" srcId="{C109A4F7-A690-4F09-A537-6E924432FBAA}" destId="{402F48E9-5A61-4C09-B334-672E571F1018}" srcOrd="3" destOrd="0" presId="urn:microsoft.com/office/officeart/2018/2/layout/IconCircleList"/>
    <dgm:cxn modelId="{7C22678B-5300-470E-A79A-AD32B7889AD3}" type="presParOf" srcId="{8EC13FA1-76D2-4461-83C3-916DA9DD0D21}" destId="{9D405320-39BF-43C3-AD99-CB00F474E759}" srcOrd="3" destOrd="0" presId="urn:microsoft.com/office/officeart/2018/2/layout/IconCircleList"/>
    <dgm:cxn modelId="{32FFD67E-F045-4205-8574-842AFB8EC497}" type="presParOf" srcId="{8EC13FA1-76D2-4461-83C3-916DA9DD0D21}" destId="{8152DBDC-F50F-40B5-9DC2-A37321AD4E14}" srcOrd="4" destOrd="0" presId="urn:microsoft.com/office/officeart/2018/2/layout/IconCircleList"/>
    <dgm:cxn modelId="{A13C4E6F-A148-4ECE-B8B1-194A47961F60}" type="presParOf" srcId="{8152DBDC-F50F-40B5-9DC2-A37321AD4E14}" destId="{9AA8E7E9-8253-48DF-98CF-396D486CEE88}" srcOrd="0" destOrd="0" presId="urn:microsoft.com/office/officeart/2018/2/layout/IconCircleList"/>
    <dgm:cxn modelId="{1E140603-0CCE-4A74-A132-1F9CCCA1C336}" type="presParOf" srcId="{8152DBDC-F50F-40B5-9DC2-A37321AD4E14}" destId="{B2FCA107-2421-47A6-BA48-632E0FF2BB0D}" srcOrd="1" destOrd="0" presId="urn:microsoft.com/office/officeart/2018/2/layout/IconCircleList"/>
    <dgm:cxn modelId="{074FA2D5-4029-4944-9DBC-E72BF29343D4}" type="presParOf" srcId="{8152DBDC-F50F-40B5-9DC2-A37321AD4E14}" destId="{6B16FF5B-E8E0-4A9D-B36E-F490E7B63FF1}" srcOrd="2" destOrd="0" presId="urn:microsoft.com/office/officeart/2018/2/layout/IconCircleList"/>
    <dgm:cxn modelId="{FCE500C4-95C7-4342-9B67-F3A8DD32D3E5}" type="presParOf" srcId="{8152DBDC-F50F-40B5-9DC2-A37321AD4E14}" destId="{B994FE09-8B71-4176-8500-11A7CCF0A39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27AB254-FFAD-411D-B127-574A2FEC142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47E3DD4-6DDA-4A8B-B556-B45FD9BA3B90}">
      <dgm:prSet custT="1"/>
      <dgm:spPr/>
      <dgm:t>
        <a:bodyPr/>
        <a:lstStyle/>
        <a:p>
          <a:r>
            <a:rPr lang="en-CA" sz="3200"/>
            <a:t>Performant</a:t>
          </a:r>
          <a:endParaRPr lang="en-US" sz="3200"/>
        </a:p>
      </dgm:t>
    </dgm:pt>
    <dgm:pt modelId="{F8788A9E-0298-4B71-90BA-96E8A9212B98}" type="parTrans" cxnId="{DE1A51E2-75EA-44DF-A313-F58BD10058E5}">
      <dgm:prSet/>
      <dgm:spPr/>
      <dgm:t>
        <a:bodyPr/>
        <a:lstStyle/>
        <a:p>
          <a:endParaRPr lang="en-US"/>
        </a:p>
      </dgm:t>
    </dgm:pt>
    <dgm:pt modelId="{93AB520E-1EAE-4CDB-887C-8D3BC6DB92D9}" type="sibTrans" cxnId="{DE1A51E2-75EA-44DF-A313-F58BD10058E5}">
      <dgm:prSet/>
      <dgm:spPr/>
      <dgm:t>
        <a:bodyPr/>
        <a:lstStyle/>
        <a:p>
          <a:endParaRPr lang="en-US"/>
        </a:p>
      </dgm:t>
    </dgm:pt>
    <dgm:pt modelId="{A2270F46-7484-4F65-8A3E-C6EA6CD77FB2}">
      <dgm:prSet custT="1"/>
      <dgm:spPr/>
      <dgm:t>
        <a:bodyPr/>
        <a:lstStyle/>
        <a:p>
          <a:r>
            <a:rPr lang="en-CA" sz="3200"/>
            <a:t>Fiable</a:t>
          </a:r>
          <a:endParaRPr lang="en-US" sz="3200"/>
        </a:p>
      </dgm:t>
    </dgm:pt>
    <dgm:pt modelId="{DF35225E-E0DB-4A76-B94B-520ECFA8EEA5}" type="parTrans" cxnId="{CD4B975A-2EF8-4C0A-A4D7-819AF452CBDF}">
      <dgm:prSet/>
      <dgm:spPr/>
      <dgm:t>
        <a:bodyPr/>
        <a:lstStyle/>
        <a:p>
          <a:endParaRPr lang="en-US"/>
        </a:p>
      </dgm:t>
    </dgm:pt>
    <dgm:pt modelId="{04CF92DE-F688-4BB8-8777-9F33C7E326B8}" type="sibTrans" cxnId="{CD4B975A-2EF8-4C0A-A4D7-819AF452CBDF}">
      <dgm:prSet/>
      <dgm:spPr/>
      <dgm:t>
        <a:bodyPr/>
        <a:lstStyle/>
        <a:p>
          <a:endParaRPr lang="en-US"/>
        </a:p>
      </dgm:t>
    </dgm:pt>
    <dgm:pt modelId="{19F78268-882E-4143-952C-E0BBB96BCA4F}">
      <dgm:prSet custT="1"/>
      <dgm:spPr/>
      <dgm:t>
        <a:bodyPr/>
        <a:lstStyle/>
        <a:p>
          <a:r>
            <a:rPr lang="en-CA" sz="3200"/>
            <a:t>Simple à utiliser</a:t>
          </a:r>
          <a:endParaRPr lang="en-US" sz="3200"/>
        </a:p>
      </dgm:t>
    </dgm:pt>
    <dgm:pt modelId="{930F9F96-35F6-4DCD-B314-52C9CE988B3E}" type="parTrans" cxnId="{C753B671-AF36-489B-83AE-A5AC8A292C8F}">
      <dgm:prSet/>
      <dgm:spPr/>
      <dgm:t>
        <a:bodyPr/>
        <a:lstStyle/>
        <a:p>
          <a:endParaRPr lang="en-US"/>
        </a:p>
      </dgm:t>
    </dgm:pt>
    <dgm:pt modelId="{2ED9852D-C8EC-44B9-86C7-3EC3178BC520}" type="sibTrans" cxnId="{C753B671-AF36-489B-83AE-A5AC8A292C8F}">
      <dgm:prSet/>
      <dgm:spPr/>
      <dgm:t>
        <a:bodyPr/>
        <a:lstStyle/>
        <a:p>
          <a:endParaRPr lang="en-US"/>
        </a:p>
      </dgm:t>
    </dgm:pt>
    <dgm:pt modelId="{A69F4FBF-0CBE-4AF8-A451-410A4EF0835E}">
      <dgm:prSet custT="1"/>
      <dgm:spPr/>
      <dgm:t>
        <a:bodyPr/>
        <a:lstStyle/>
        <a:p>
          <a:r>
            <a:rPr lang="en-CA" sz="3200" err="1"/>
            <a:t>Sécuritaire</a:t>
          </a:r>
          <a:endParaRPr lang="en-US" sz="3200"/>
        </a:p>
      </dgm:t>
    </dgm:pt>
    <dgm:pt modelId="{5F56A691-7703-4196-925E-1B80F7077F86}" type="parTrans" cxnId="{B898D596-E7E7-44CF-8DAF-02589A5063A9}">
      <dgm:prSet/>
      <dgm:spPr/>
      <dgm:t>
        <a:bodyPr/>
        <a:lstStyle/>
        <a:p>
          <a:endParaRPr lang="en-US"/>
        </a:p>
      </dgm:t>
    </dgm:pt>
    <dgm:pt modelId="{7B429C51-DF05-465F-9D70-D036F8A312B0}" type="sibTrans" cxnId="{B898D596-E7E7-44CF-8DAF-02589A5063A9}">
      <dgm:prSet/>
      <dgm:spPr/>
      <dgm:t>
        <a:bodyPr/>
        <a:lstStyle/>
        <a:p>
          <a:endParaRPr lang="en-US"/>
        </a:p>
      </dgm:t>
    </dgm:pt>
    <dgm:pt modelId="{39097D68-B765-484C-A3D9-44E28DC2F7C5}" type="pres">
      <dgm:prSet presAssocID="{727AB254-FFAD-411D-B127-574A2FEC142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F772593-23AA-42CA-BE3D-E27BCC376551}" type="pres">
      <dgm:prSet presAssocID="{947E3DD4-6DDA-4A8B-B556-B45FD9BA3B90}" presName="hierRoot1" presStyleCnt="0"/>
      <dgm:spPr/>
    </dgm:pt>
    <dgm:pt modelId="{ABB82901-3920-42EC-A3AC-714C9B79DDEA}" type="pres">
      <dgm:prSet presAssocID="{947E3DD4-6DDA-4A8B-B556-B45FD9BA3B90}" presName="composite" presStyleCnt="0"/>
      <dgm:spPr/>
    </dgm:pt>
    <dgm:pt modelId="{B28FD867-E319-41A8-8273-AE41FF3B3B80}" type="pres">
      <dgm:prSet presAssocID="{947E3DD4-6DDA-4A8B-B556-B45FD9BA3B90}" presName="background" presStyleLbl="node0" presStyleIdx="0" presStyleCnt="4"/>
      <dgm:spPr/>
    </dgm:pt>
    <dgm:pt modelId="{B976C965-4584-4EF5-9874-AE70F5CDB789}" type="pres">
      <dgm:prSet presAssocID="{947E3DD4-6DDA-4A8B-B556-B45FD9BA3B90}" presName="text" presStyleLbl="fgAcc0" presStyleIdx="0" presStyleCnt="4">
        <dgm:presLayoutVars>
          <dgm:chPref val="3"/>
        </dgm:presLayoutVars>
      </dgm:prSet>
      <dgm:spPr/>
    </dgm:pt>
    <dgm:pt modelId="{EDAC6872-756D-4C4C-BF9F-8E17EE8A9820}" type="pres">
      <dgm:prSet presAssocID="{947E3DD4-6DDA-4A8B-B556-B45FD9BA3B90}" presName="hierChild2" presStyleCnt="0"/>
      <dgm:spPr/>
    </dgm:pt>
    <dgm:pt modelId="{2BC176C5-DAC8-42C6-ACB7-299F4DCF68D2}" type="pres">
      <dgm:prSet presAssocID="{A2270F46-7484-4F65-8A3E-C6EA6CD77FB2}" presName="hierRoot1" presStyleCnt="0"/>
      <dgm:spPr/>
    </dgm:pt>
    <dgm:pt modelId="{938763A7-DDA7-4EFF-8031-AF661E372E4E}" type="pres">
      <dgm:prSet presAssocID="{A2270F46-7484-4F65-8A3E-C6EA6CD77FB2}" presName="composite" presStyleCnt="0"/>
      <dgm:spPr/>
    </dgm:pt>
    <dgm:pt modelId="{68137B8D-198B-411F-A289-D143C3D19AA8}" type="pres">
      <dgm:prSet presAssocID="{A2270F46-7484-4F65-8A3E-C6EA6CD77FB2}" presName="background" presStyleLbl="node0" presStyleIdx="1" presStyleCnt="4"/>
      <dgm:spPr/>
    </dgm:pt>
    <dgm:pt modelId="{ACDC3546-8000-43AC-BE47-7292667BB5E8}" type="pres">
      <dgm:prSet presAssocID="{A2270F46-7484-4F65-8A3E-C6EA6CD77FB2}" presName="text" presStyleLbl="fgAcc0" presStyleIdx="1" presStyleCnt="4">
        <dgm:presLayoutVars>
          <dgm:chPref val="3"/>
        </dgm:presLayoutVars>
      </dgm:prSet>
      <dgm:spPr/>
    </dgm:pt>
    <dgm:pt modelId="{8FF23875-E2C9-417D-9F75-1683CAE276A6}" type="pres">
      <dgm:prSet presAssocID="{A2270F46-7484-4F65-8A3E-C6EA6CD77FB2}" presName="hierChild2" presStyleCnt="0"/>
      <dgm:spPr/>
    </dgm:pt>
    <dgm:pt modelId="{BD27C6AE-00C5-4112-A1F5-58EA16D29AB7}" type="pres">
      <dgm:prSet presAssocID="{19F78268-882E-4143-952C-E0BBB96BCA4F}" presName="hierRoot1" presStyleCnt="0"/>
      <dgm:spPr/>
    </dgm:pt>
    <dgm:pt modelId="{CBF90B59-3AEA-4CE0-AE08-F7CF54DE7107}" type="pres">
      <dgm:prSet presAssocID="{19F78268-882E-4143-952C-E0BBB96BCA4F}" presName="composite" presStyleCnt="0"/>
      <dgm:spPr/>
    </dgm:pt>
    <dgm:pt modelId="{9F121921-D4D5-4350-B65E-92117BC7C983}" type="pres">
      <dgm:prSet presAssocID="{19F78268-882E-4143-952C-E0BBB96BCA4F}" presName="background" presStyleLbl="node0" presStyleIdx="2" presStyleCnt="4"/>
      <dgm:spPr/>
    </dgm:pt>
    <dgm:pt modelId="{57A7CDAE-5614-4315-90F3-48BF443155AB}" type="pres">
      <dgm:prSet presAssocID="{19F78268-882E-4143-952C-E0BBB96BCA4F}" presName="text" presStyleLbl="fgAcc0" presStyleIdx="2" presStyleCnt="4">
        <dgm:presLayoutVars>
          <dgm:chPref val="3"/>
        </dgm:presLayoutVars>
      </dgm:prSet>
      <dgm:spPr/>
    </dgm:pt>
    <dgm:pt modelId="{5A14E0FC-E055-4EFB-93E5-64C23131AA2B}" type="pres">
      <dgm:prSet presAssocID="{19F78268-882E-4143-952C-E0BBB96BCA4F}" presName="hierChild2" presStyleCnt="0"/>
      <dgm:spPr/>
    </dgm:pt>
    <dgm:pt modelId="{678984ED-AAAA-4C43-9609-228FCE7296EC}" type="pres">
      <dgm:prSet presAssocID="{A69F4FBF-0CBE-4AF8-A451-410A4EF0835E}" presName="hierRoot1" presStyleCnt="0"/>
      <dgm:spPr/>
    </dgm:pt>
    <dgm:pt modelId="{97645BD5-974C-4922-88EA-09B48B641FE0}" type="pres">
      <dgm:prSet presAssocID="{A69F4FBF-0CBE-4AF8-A451-410A4EF0835E}" presName="composite" presStyleCnt="0"/>
      <dgm:spPr/>
    </dgm:pt>
    <dgm:pt modelId="{92ECF3B1-6833-423E-99B4-69DDEFD5BE4E}" type="pres">
      <dgm:prSet presAssocID="{A69F4FBF-0CBE-4AF8-A451-410A4EF0835E}" presName="background" presStyleLbl="node0" presStyleIdx="3" presStyleCnt="4"/>
      <dgm:spPr/>
    </dgm:pt>
    <dgm:pt modelId="{AE480F75-CF8C-4029-A9E0-9CE65D600949}" type="pres">
      <dgm:prSet presAssocID="{A69F4FBF-0CBE-4AF8-A451-410A4EF0835E}" presName="text" presStyleLbl="fgAcc0" presStyleIdx="3" presStyleCnt="4">
        <dgm:presLayoutVars>
          <dgm:chPref val="3"/>
        </dgm:presLayoutVars>
      </dgm:prSet>
      <dgm:spPr/>
    </dgm:pt>
    <dgm:pt modelId="{C907A9CF-F077-4459-B4AD-58DFECF17CAA}" type="pres">
      <dgm:prSet presAssocID="{A69F4FBF-0CBE-4AF8-A451-410A4EF0835E}" presName="hierChild2" presStyleCnt="0"/>
      <dgm:spPr/>
    </dgm:pt>
  </dgm:ptLst>
  <dgm:cxnLst>
    <dgm:cxn modelId="{E4512B2A-23D7-421D-866F-0BA3E6D9A62B}" type="presOf" srcId="{19F78268-882E-4143-952C-E0BBB96BCA4F}" destId="{57A7CDAE-5614-4315-90F3-48BF443155AB}" srcOrd="0" destOrd="0" presId="urn:microsoft.com/office/officeart/2005/8/layout/hierarchy1"/>
    <dgm:cxn modelId="{9B53FE2F-1010-4608-AC52-9648F326D371}" type="presOf" srcId="{A69F4FBF-0CBE-4AF8-A451-410A4EF0835E}" destId="{AE480F75-CF8C-4029-A9E0-9CE65D600949}" srcOrd="0" destOrd="0" presId="urn:microsoft.com/office/officeart/2005/8/layout/hierarchy1"/>
    <dgm:cxn modelId="{9A7F5B34-7372-43E6-901D-14757D3380BA}" type="presOf" srcId="{727AB254-FFAD-411D-B127-574A2FEC142A}" destId="{39097D68-B765-484C-A3D9-44E28DC2F7C5}" srcOrd="0" destOrd="0" presId="urn:microsoft.com/office/officeart/2005/8/layout/hierarchy1"/>
    <dgm:cxn modelId="{C753B671-AF36-489B-83AE-A5AC8A292C8F}" srcId="{727AB254-FFAD-411D-B127-574A2FEC142A}" destId="{19F78268-882E-4143-952C-E0BBB96BCA4F}" srcOrd="2" destOrd="0" parTransId="{930F9F96-35F6-4DCD-B314-52C9CE988B3E}" sibTransId="{2ED9852D-C8EC-44B9-86C7-3EC3178BC520}"/>
    <dgm:cxn modelId="{CD4B975A-2EF8-4C0A-A4D7-819AF452CBDF}" srcId="{727AB254-FFAD-411D-B127-574A2FEC142A}" destId="{A2270F46-7484-4F65-8A3E-C6EA6CD77FB2}" srcOrd="1" destOrd="0" parTransId="{DF35225E-E0DB-4A76-B94B-520ECFA8EEA5}" sibTransId="{04CF92DE-F688-4BB8-8777-9F33C7E326B8}"/>
    <dgm:cxn modelId="{B898D596-E7E7-44CF-8DAF-02589A5063A9}" srcId="{727AB254-FFAD-411D-B127-574A2FEC142A}" destId="{A69F4FBF-0CBE-4AF8-A451-410A4EF0835E}" srcOrd="3" destOrd="0" parTransId="{5F56A691-7703-4196-925E-1B80F7077F86}" sibTransId="{7B429C51-DF05-465F-9D70-D036F8A312B0}"/>
    <dgm:cxn modelId="{267906B5-590F-47F7-8F0B-779CFD7593E1}" type="presOf" srcId="{A2270F46-7484-4F65-8A3E-C6EA6CD77FB2}" destId="{ACDC3546-8000-43AC-BE47-7292667BB5E8}" srcOrd="0" destOrd="0" presId="urn:microsoft.com/office/officeart/2005/8/layout/hierarchy1"/>
    <dgm:cxn modelId="{DE1A51E2-75EA-44DF-A313-F58BD10058E5}" srcId="{727AB254-FFAD-411D-B127-574A2FEC142A}" destId="{947E3DD4-6DDA-4A8B-B556-B45FD9BA3B90}" srcOrd="0" destOrd="0" parTransId="{F8788A9E-0298-4B71-90BA-96E8A9212B98}" sibTransId="{93AB520E-1EAE-4CDB-887C-8D3BC6DB92D9}"/>
    <dgm:cxn modelId="{43E47FF6-077D-427D-8A7C-E358D82C02F8}" type="presOf" srcId="{947E3DD4-6DDA-4A8B-B556-B45FD9BA3B90}" destId="{B976C965-4584-4EF5-9874-AE70F5CDB789}" srcOrd="0" destOrd="0" presId="urn:microsoft.com/office/officeart/2005/8/layout/hierarchy1"/>
    <dgm:cxn modelId="{FB2E699E-BB7E-421C-BC39-BD490CC887CE}" type="presParOf" srcId="{39097D68-B765-484C-A3D9-44E28DC2F7C5}" destId="{8F772593-23AA-42CA-BE3D-E27BCC376551}" srcOrd="0" destOrd="0" presId="urn:microsoft.com/office/officeart/2005/8/layout/hierarchy1"/>
    <dgm:cxn modelId="{29652F3B-FDB6-47C5-8E5C-9F92E088FC84}" type="presParOf" srcId="{8F772593-23AA-42CA-BE3D-E27BCC376551}" destId="{ABB82901-3920-42EC-A3AC-714C9B79DDEA}" srcOrd="0" destOrd="0" presId="urn:microsoft.com/office/officeart/2005/8/layout/hierarchy1"/>
    <dgm:cxn modelId="{B1E8EE32-9A18-4554-98BB-8504205C3320}" type="presParOf" srcId="{ABB82901-3920-42EC-A3AC-714C9B79DDEA}" destId="{B28FD867-E319-41A8-8273-AE41FF3B3B80}" srcOrd="0" destOrd="0" presId="urn:microsoft.com/office/officeart/2005/8/layout/hierarchy1"/>
    <dgm:cxn modelId="{9179B837-54E6-4A8D-A00D-7F910D880DF4}" type="presParOf" srcId="{ABB82901-3920-42EC-A3AC-714C9B79DDEA}" destId="{B976C965-4584-4EF5-9874-AE70F5CDB789}" srcOrd="1" destOrd="0" presId="urn:microsoft.com/office/officeart/2005/8/layout/hierarchy1"/>
    <dgm:cxn modelId="{DFE75D0E-2C0E-40F0-972E-9A52887C3E4E}" type="presParOf" srcId="{8F772593-23AA-42CA-BE3D-E27BCC376551}" destId="{EDAC6872-756D-4C4C-BF9F-8E17EE8A9820}" srcOrd="1" destOrd="0" presId="urn:microsoft.com/office/officeart/2005/8/layout/hierarchy1"/>
    <dgm:cxn modelId="{1367A351-C0C9-432B-9E49-DE7EBF070E35}" type="presParOf" srcId="{39097D68-B765-484C-A3D9-44E28DC2F7C5}" destId="{2BC176C5-DAC8-42C6-ACB7-299F4DCF68D2}" srcOrd="1" destOrd="0" presId="urn:microsoft.com/office/officeart/2005/8/layout/hierarchy1"/>
    <dgm:cxn modelId="{5C632EDE-0D44-47E8-9651-2A85EF08AC54}" type="presParOf" srcId="{2BC176C5-DAC8-42C6-ACB7-299F4DCF68D2}" destId="{938763A7-DDA7-4EFF-8031-AF661E372E4E}" srcOrd="0" destOrd="0" presId="urn:microsoft.com/office/officeart/2005/8/layout/hierarchy1"/>
    <dgm:cxn modelId="{89946DB3-8D5F-4996-816E-34192EE49D60}" type="presParOf" srcId="{938763A7-DDA7-4EFF-8031-AF661E372E4E}" destId="{68137B8D-198B-411F-A289-D143C3D19AA8}" srcOrd="0" destOrd="0" presId="urn:microsoft.com/office/officeart/2005/8/layout/hierarchy1"/>
    <dgm:cxn modelId="{E49A0BF8-FEAE-44D1-9DCC-A2C9A2EF3DAB}" type="presParOf" srcId="{938763A7-DDA7-4EFF-8031-AF661E372E4E}" destId="{ACDC3546-8000-43AC-BE47-7292667BB5E8}" srcOrd="1" destOrd="0" presId="urn:microsoft.com/office/officeart/2005/8/layout/hierarchy1"/>
    <dgm:cxn modelId="{879B59C2-B918-4AFC-883C-FFB4445DDE97}" type="presParOf" srcId="{2BC176C5-DAC8-42C6-ACB7-299F4DCF68D2}" destId="{8FF23875-E2C9-417D-9F75-1683CAE276A6}" srcOrd="1" destOrd="0" presId="urn:microsoft.com/office/officeart/2005/8/layout/hierarchy1"/>
    <dgm:cxn modelId="{71A6A8C1-27F9-4DC0-AAEC-D4736A4501E6}" type="presParOf" srcId="{39097D68-B765-484C-A3D9-44E28DC2F7C5}" destId="{BD27C6AE-00C5-4112-A1F5-58EA16D29AB7}" srcOrd="2" destOrd="0" presId="urn:microsoft.com/office/officeart/2005/8/layout/hierarchy1"/>
    <dgm:cxn modelId="{5077DDBA-7D6D-4E2D-BD44-CFF2B4F3DBE2}" type="presParOf" srcId="{BD27C6AE-00C5-4112-A1F5-58EA16D29AB7}" destId="{CBF90B59-3AEA-4CE0-AE08-F7CF54DE7107}" srcOrd="0" destOrd="0" presId="urn:microsoft.com/office/officeart/2005/8/layout/hierarchy1"/>
    <dgm:cxn modelId="{C31CA332-3472-4084-8DC2-3ADDD1082179}" type="presParOf" srcId="{CBF90B59-3AEA-4CE0-AE08-F7CF54DE7107}" destId="{9F121921-D4D5-4350-B65E-92117BC7C983}" srcOrd="0" destOrd="0" presId="urn:microsoft.com/office/officeart/2005/8/layout/hierarchy1"/>
    <dgm:cxn modelId="{B935FC48-84E4-467D-897F-D89F542323B1}" type="presParOf" srcId="{CBF90B59-3AEA-4CE0-AE08-F7CF54DE7107}" destId="{57A7CDAE-5614-4315-90F3-48BF443155AB}" srcOrd="1" destOrd="0" presId="urn:microsoft.com/office/officeart/2005/8/layout/hierarchy1"/>
    <dgm:cxn modelId="{0419356A-B7AE-4D6E-B515-7DFB182C6447}" type="presParOf" srcId="{BD27C6AE-00C5-4112-A1F5-58EA16D29AB7}" destId="{5A14E0FC-E055-4EFB-93E5-64C23131AA2B}" srcOrd="1" destOrd="0" presId="urn:microsoft.com/office/officeart/2005/8/layout/hierarchy1"/>
    <dgm:cxn modelId="{A716EC10-979D-44EA-86C8-E23F0B8BADEF}" type="presParOf" srcId="{39097D68-B765-484C-A3D9-44E28DC2F7C5}" destId="{678984ED-AAAA-4C43-9609-228FCE7296EC}" srcOrd="3" destOrd="0" presId="urn:microsoft.com/office/officeart/2005/8/layout/hierarchy1"/>
    <dgm:cxn modelId="{583A10A8-DAFC-4F1B-A7EE-F02D52F4B605}" type="presParOf" srcId="{678984ED-AAAA-4C43-9609-228FCE7296EC}" destId="{97645BD5-974C-4922-88EA-09B48B641FE0}" srcOrd="0" destOrd="0" presId="urn:microsoft.com/office/officeart/2005/8/layout/hierarchy1"/>
    <dgm:cxn modelId="{ECEAA0C3-A40C-4173-879C-A08761807B87}" type="presParOf" srcId="{97645BD5-974C-4922-88EA-09B48B641FE0}" destId="{92ECF3B1-6833-423E-99B4-69DDEFD5BE4E}" srcOrd="0" destOrd="0" presId="urn:microsoft.com/office/officeart/2005/8/layout/hierarchy1"/>
    <dgm:cxn modelId="{9DFB7873-70C3-43BE-A68B-FA6E33400BF7}" type="presParOf" srcId="{97645BD5-974C-4922-88EA-09B48B641FE0}" destId="{AE480F75-CF8C-4029-A9E0-9CE65D600949}" srcOrd="1" destOrd="0" presId="urn:microsoft.com/office/officeart/2005/8/layout/hierarchy1"/>
    <dgm:cxn modelId="{ABE22BA7-BAD0-48F0-9CE0-E23877042EA5}" type="presParOf" srcId="{678984ED-AAAA-4C43-9609-228FCE7296EC}" destId="{C907A9CF-F077-4459-B4AD-58DFECF17CA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4687305-6F16-484A-918B-3846047E9A6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795A43C-0A8A-4D09-93FE-F81239FAB37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CA" sz="2000" b="1" cap="none">
              <a:solidFill>
                <a:schemeClr val="accent2"/>
              </a:solidFill>
              <a:latin typeface="Eras Medium ITC" panose="020B0602030504020804" pitchFamily="34" charset="0"/>
            </a:rPr>
            <a:t>Serveur</a:t>
          </a:r>
          <a:br>
            <a:rPr lang="fr-CA" sz="2000" b="1" cap="none">
              <a:solidFill>
                <a:schemeClr val="accent2"/>
              </a:solidFill>
              <a:latin typeface="Eras Medium ITC" panose="020B0602030504020804" pitchFamily="34" charset="0"/>
            </a:rPr>
          </a:br>
          <a:endParaRPr lang="en-US" sz="2000" b="1" cap="none">
            <a:solidFill>
              <a:schemeClr val="accent2"/>
            </a:solidFill>
            <a:latin typeface="Eras Medium ITC" panose="020B0602030504020804" pitchFamily="34" charset="0"/>
          </a:endParaRPr>
        </a:p>
      </dgm:t>
    </dgm:pt>
    <dgm:pt modelId="{EA312B0B-B6C7-48A5-8DC8-8AC78992117E}" type="parTrans" cxnId="{F83A82DE-08C4-4124-BEC6-C14FE8C0A16E}">
      <dgm:prSet/>
      <dgm:spPr/>
      <dgm:t>
        <a:bodyPr/>
        <a:lstStyle/>
        <a:p>
          <a:endParaRPr lang="en-US"/>
        </a:p>
      </dgm:t>
    </dgm:pt>
    <dgm:pt modelId="{B496CA16-3D1F-481C-BBAD-4E3D9644ECCA}" type="sibTrans" cxnId="{F83A82DE-08C4-4124-BEC6-C14FE8C0A16E}">
      <dgm:prSet/>
      <dgm:spPr/>
      <dgm:t>
        <a:bodyPr/>
        <a:lstStyle/>
        <a:p>
          <a:endParaRPr lang="en-US"/>
        </a:p>
      </dgm:t>
    </dgm:pt>
    <dgm:pt modelId="{E16797A1-A4B2-4313-ACC1-1242778D335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CA" sz="2000" b="1" cap="none">
              <a:solidFill>
                <a:schemeClr val="accent3"/>
              </a:solidFill>
              <a:latin typeface="Eras Medium ITC" panose="020B0602030504020804" pitchFamily="34" charset="0"/>
            </a:rPr>
            <a:t>Mineurs</a:t>
          </a:r>
          <a:endParaRPr lang="en-US" sz="2000" b="1" cap="none">
            <a:solidFill>
              <a:schemeClr val="accent3"/>
            </a:solidFill>
            <a:latin typeface="Eras Medium ITC" panose="020B0602030504020804" pitchFamily="34" charset="0"/>
          </a:endParaRPr>
        </a:p>
      </dgm:t>
    </dgm:pt>
    <dgm:pt modelId="{E0E8C687-6B1E-46E5-B991-BDEE4DC97100}" type="parTrans" cxnId="{D0F15CBC-BF20-4CED-97C0-B65B01E1A103}">
      <dgm:prSet/>
      <dgm:spPr/>
      <dgm:t>
        <a:bodyPr/>
        <a:lstStyle/>
        <a:p>
          <a:endParaRPr lang="en-US"/>
        </a:p>
      </dgm:t>
    </dgm:pt>
    <dgm:pt modelId="{14B17C01-6D3C-43A1-88BD-80A4F3D2D80C}" type="sibTrans" cxnId="{D0F15CBC-BF20-4CED-97C0-B65B01E1A103}">
      <dgm:prSet/>
      <dgm:spPr/>
      <dgm:t>
        <a:bodyPr/>
        <a:lstStyle/>
        <a:p>
          <a:endParaRPr lang="en-US"/>
        </a:p>
      </dgm:t>
    </dgm:pt>
    <dgm:pt modelId="{F4229715-5CF9-4F9F-9F3D-CD684C621A37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CA" sz="2000" b="1" cap="none">
              <a:solidFill>
                <a:schemeClr val="accent4"/>
              </a:solidFill>
              <a:latin typeface="Eras Medium ITC" panose="020B0602030504020804" pitchFamily="34" charset="0"/>
            </a:rPr>
            <a:t>Application PC</a:t>
          </a:r>
          <a:endParaRPr lang="en-US" sz="2000" b="1" cap="none">
            <a:solidFill>
              <a:schemeClr val="accent4"/>
            </a:solidFill>
            <a:latin typeface="Eras Medium ITC" panose="020B0602030504020804" pitchFamily="34" charset="0"/>
          </a:endParaRPr>
        </a:p>
      </dgm:t>
    </dgm:pt>
    <dgm:pt modelId="{A30B8EA3-3671-4895-8BB9-C8BB51DB8D8D}" type="parTrans" cxnId="{67F38BEA-379E-474A-8C38-913B121CC313}">
      <dgm:prSet/>
      <dgm:spPr/>
      <dgm:t>
        <a:bodyPr/>
        <a:lstStyle/>
        <a:p>
          <a:endParaRPr lang="en-US"/>
        </a:p>
      </dgm:t>
    </dgm:pt>
    <dgm:pt modelId="{F216FF1A-2E1F-4369-A98D-4D5E3BA0BBCA}" type="sibTrans" cxnId="{67F38BEA-379E-474A-8C38-913B121CC313}">
      <dgm:prSet/>
      <dgm:spPr/>
      <dgm:t>
        <a:bodyPr/>
        <a:lstStyle/>
        <a:p>
          <a:endParaRPr lang="en-US"/>
        </a:p>
      </dgm:t>
    </dgm:pt>
    <dgm:pt modelId="{79972453-FF4B-4D6B-836D-0FD693CDF3D1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CA" sz="2000" b="1" cap="none">
              <a:solidFill>
                <a:schemeClr val="accent5"/>
              </a:solidFill>
              <a:latin typeface="Eras Medium ITC" panose="020B0602030504020804" pitchFamily="34" charset="0"/>
            </a:rPr>
            <a:t>Application mobile</a:t>
          </a:r>
          <a:endParaRPr lang="en-US" sz="2000" b="1" cap="none">
            <a:solidFill>
              <a:schemeClr val="accent5"/>
            </a:solidFill>
            <a:latin typeface="Eras Medium ITC" panose="020B0602030504020804" pitchFamily="34" charset="0"/>
          </a:endParaRPr>
        </a:p>
      </dgm:t>
    </dgm:pt>
    <dgm:pt modelId="{6BE94C61-ADDD-457E-844B-2F97B5A6D19E}" type="parTrans" cxnId="{B2EC7239-5F06-4147-89C1-1DDF11104868}">
      <dgm:prSet/>
      <dgm:spPr/>
      <dgm:t>
        <a:bodyPr/>
        <a:lstStyle/>
        <a:p>
          <a:endParaRPr lang="en-US"/>
        </a:p>
      </dgm:t>
    </dgm:pt>
    <dgm:pt modelId="{D2582064-212C-48CB-84E9-8837FF03107B}" type="sibTrans" cxnId="{B2EC7239-5F06-4147-89C1-1DDF11104868}">
      <dgm:prSet/>
      <dgm:spPr/>
      <dgm:t>
        <a:bodyPr/>
        <a:lstStyle/>
        <a:p>
          <a:endParaRPr lang="en-US"/>
        </a:p>
      </dgm:t>
    </dgm:pt>
    <dgm:pt modelId="{45A73F85-6313-41AF-B7F3-3AB3A8B400F5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b="1" cap="none">
              <a:solidFill>
                <a:schemeClr val="accent5"/>
              </a:solidFill>
              <a:latin typeface="Eras Medium ITC" panose="020B0602030504020804" pitchFamily="34" charset="0"/>
            </a:rPr>
            <a:t>Gestion de </a:t>
          </a:r>
          <a:r>
            <a:rPr lang="en-US" sz="2000" b="1" cap="none" err="1">
              <a:solidFill>
                <a:schemeClr val="accent5"/>
              </a:solidFill>
              <a:latin typeface="Eras Medium ITC" panose="020B0602030504020804" pitchFamily="34" charset="0"/>
            </a:rPr>
            <a:t>projet</a:t>
          </a:r>
          <a:endParaRPr lang="en-US" sz="2000" b="1" cap="none">
            <a:solidFill>
              <a:schemeClr val="accent5"/>
            </a:solidFill>
            <a:latin typeface="Eras Medium ITC" panose="020B0602030504020804" pitchFamily="34" charset="0"/>
          </a:endParaRPr>
        </a:p>
      </dgm:t>
    </dgm:pt>
    <dgm:pt modelId="{E2D95FE3-C581-43D1-8292-3F0BE366C9B1}" type="parTrans" cxnId="{79B1624C-1F24-455D-AC01-4FD63C1046C2}">
      <dgm:prSet/>
      <dgm:spPr/>
      <dgm:t>
        <a:bodyPr/>
        <a:lstStyle/>
        <a:p>
          <a:endParaRPr lang="en-CA"/>
        </a:p>
      </dgm:t>
    </dgm:pt>
    <dgm:pt modelId="{B2E04372-B7DD-4BA5-8109-FED35D891D96}" type="sibTrans" cxnId="{79B1624C-1F24-455D-AC01-4FD63C1046C2}">
      <dgm:prSet/>
      <dgm:spPr/>
      <dgm:t>
        <a:bodyPr/>
        <a:lstStyle/>
        <a:p>
          <a:endParaRPr lang="en-CA"/>
        </a:p>
      </dgm:t>
    </dgm:pt>
    <dgm:pt modelId="{271AE469-5571-4382-A338-A3C82505B6C8}" type="pres">
      <dgm:prSet presAssocID="{14687305-6F16-484A-918B-3846047E9A6A}" presName="root" presStyleCnt="0">
        <dgm:presLayoutVars>
          <dgm:dir/>
          <dgm:resizeHandles val="exact"/>
        </dgm:presLayoutVars>
      </dgm:prSet>
      <dgm:spPr/>
    </dgm:pt>
    <dgm:pt modelId="{B3B22ACB-FDD3-48B8-BDFA-80DA58A168EA}" type="pres">
      <dgm:prSet presAssocID="{2795A43C-0A8A-4D09-93FE-F81239FAB372}" presName="compNode" presStyleCnt="0"/>
      <dgm:spPr/>
    </dgm:pt>
    <dgm:pt modelId="{909368FE-C7CA-4E79-8300-F1AF9AD2A111}" type="pres">
      <dgm:prSet presAssocID="{2795A43C-0A8A-4D09-93FE-F81239FAB372}" presName="iconBgRect" presStyleLbl="bgShp" presStyleIdx="0" presStyleCnt="5"/>
      <dgm:spPr/>
    </dgm:pt>
    <dgm:pt modelId="{F2131C86-C4C8-423C-908A-4CC454DD132C}" type="pres">
      <dgm:prSet presAssocID="{2795A43C-0A8A-4D09-93FE-F81239FAB37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5C66D7F5-462D-41E4-8FAD-0FB9279C6227}" type="pres">
      <dgm:prSet presAssocID="{2795A43C-0A8A-4D09-93FE-F81239FAB372}" presName="spaceRect" presStyleCnt="0"/>
      <dgm:spPr/>
    </dgm:pt>
    <dgm:pt modelId="{0063CD04-A10B-4DD8-885C-215F2DE2316B}" type="pres">
      <dgm:prSet presAssocID="{2795A43C-0A8A-4D09-93FE-F81239FAB372}" presName="textRect" presStyleLbl="revTx" presStyleIdx="0" presStyleCnt="5">
        <dgm:presLayoutVars>
          <dgm:chMax val="1"/>
          <dgm:chPref val="1"/>
        </dgm:presLayoutVars>
      </dgm:prSet>
      <dgm:spPr/>
    </dgm:pt>
    <dgm:pt modelId="{8F1BA93B-FDD2-4FA2-A5D6-73B02676CAD1}" type="pres">
      <dgm:prSet presAssocID="{B496CA16-3D1F-481C-BBAD-4E3D9644ECCA}" presName="sibTrans" presStyleCnt="0"/>
      <dgm:spPr/>
    </dgm:pt>
    <dgm:pt modelId="{6D17D203-64E5-4D93-A295-675033B19D52}" type="pres">
      <dgm:prSet presAssocID="{E16797A1-A4B2-4313-ACC1-1242778D335E}" presName="compNode" presStyleCnt="0"/>
      <dgm:spPr/>
    </dgm:pt>
    <dgm:pt modelId="{77538F11-424A-4E96-9A53-758F786D174A}" type="pres">
      <dgm:prSet presAssocID="{E16797A1-A4B2-4313-ACC1-1242778D335E}" presName="iconBgRect" presStyleLbl="bgShp" presStyleIdx="1" presStyleCnt="5"/>
      <dgm:spPr/>
    </dgm:pt>
    <dgm:pt modelId="{DBCB8355-24BF-4E6A-BCB6-99977855DEBB}" type="pres">
      <dgm:prSet presAssocID="{E16797A1-A4B2-4313-ACC1-1242778D335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92DFFC7-5BDD-4064-AC45-D9A2AD920580}" type="pres">
      <dgm:prSet presAssocID="{E16797A1-A4B2-4313-ACC1-1242778D335E}" presName="spaceRect" presStyleCnt="0"/>
      <dgm:spPr/>
    </dgm:pt>
    <dgm:pt modelId="{33D9A54D-3F5A-42E2-9A55-69A570554D65}" type="pres">
      <dgm:prSet presAssocID="{E16797A1-A4B2-4313-ACC1-1242778D335E}" presName="textRect" presStyleLbl="revTx" presStyleIdx="1" presStyleCnt="5">
        <dgm:presLayoutVars>
          <dgm:chMax val="1"/>
          <dgm:chPref val="1"/>
        </dgm:presLayoutVars>
      </dgm:prSet>
      <dgm:spPr/>
    </dgm:pt>
    <dgm:pt modelId="{E7311D3D-2B3A-4F0E-87F7-C2A0E4C8A890}" type="pres">
      <dgm:prSet presAssocID="{14B17C01-6D3C-43A1-88BD-80A4F3D2D80C}" presName="sibTrans" presStyleCnt="0"/>
      <dgm:spPr/>
    </dgm:pt>
    <dgm:pt modelId="{456577F5-0928-4740-ADB3-E90F03AA04C7}" type="pres">
      <dgm:prSet presAssocID="{F4229715-5CF9-4F9F-9F3D-CD684C621A37}" presName="compNode" presStyleCnt="0"/>
      <dgm:spPr/>
    </dgm:pt>
    <dgm:pt modelId="{95B6291F-66A2-4CC1-847B-B39840DC85A1}" type="pres">
      <dgm:prSet presAssocID="{F4229715-5CF9-4F9F-9F3D-CD684C621A37}" presName="iconBgRect" presStyleLbl="bgShp" presStyleIdx="2" presStyleCnt="5"/>
      <dgm:spPr/>
    </dgm:pt>
    <dgm:pt modelId="{4481172A-18AE-49A6-8FED-698426A356DF}" type="pres">
      <dgm:prSet presAssocID="{F4229715-5CF9-4F9F-9F3D-CD684C621A3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57F98F73-0329-4DC7-BFE0-7572146302CF}" type="pres">
      <dgm:prSet presAssocID="{F4229715-5CF9-4F9F-9F3D-CD684C621A37}" presName="spaceRect" presStyleCnt="0"/>
      <dgm:spPr/>
    </dgm:pt>
    <dgm:pt modelId="{DC1832DB-5FC7-4B92-BA0A-727C4FCCAD23}" type="pres">
      <dgm:prSet presAssocID="{F4229715-5CF9-4F9F-9F3D-CD684C621A37}" presName="textRect" presStyleLbl="revTx" presStyleIdx="2" presStyleCnt="5">
        <dgm:presLayoutVars>
          <dgm:chMax val="1"/>
          <dgm:chPref val="1"/>
        </dgm:presLayoutVars>
      </dgm:prSet>
      <dgm:spPr/>
    </dgm:pt>
    <dgm:pt modelId="{5956FA96-793C-4837-83A5-082A7CC87F61}" type="pres">
      <dgm:prSet presAssocID="{F216FF1A-2E1F-4369-A98D-4D5E3BA0BBCA}" presName="sibTrans" presStyleCnt="0"/>
      <dgm:spPr/>
    </dgm:pt>
    <dgm:pt modelId="{57B1196B-AE98-45E6-940A-56781FD262EA}" type="pres">
      <dgm:prSet presAssocID="{79972453-FF4B-4D6B-836D-0FD693CDF3D1}" presName="compNode" presStyleCnt="0"/>
      <dgm:spPr/>
    </dgm:pt>
    <dgm:pt modelId="{CBC49ACB-AD84-428F-B9DB-7AACA6E6815A}" type="pres">
      <dgm:prSet presAssocID="{79972453-FF4B-4D6B-836D-0FD693CDF3D1}" presName="iconBgRect" presStyleLbl="bgShp" presStyleIdx="3" presStyleCnt="5"/>
      <dgm:spPr/>
    </dgm:pt>
    <dgm:pt modelId="{C360312C-D8DD-489B-B042-6F45A4F7D52C}" type="pres">
      <dgm:prSet presAssocID="{79972453-FF4B-4D6B-836D-0FD693CDF3D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extLst>
        <a:ext uri="{E40237B7-FDA0-4F09-8148-C483321AD2D9}">
          <dgm14:cNvPr xmlns:dgm14="http://schemas.microsoft.com/office/drawing/2010/diagram" id="0" name="" descr="USB"/>
        </a:ext>
      </dgm:extLst>
    </dgm:pt>
    <dgm:pt modelId="{F9185DF2-43E8-438B-92E1-9C70ECE03C37}" type="pres">
      <dgm:prSet presAssocID="{79972453-FF4B-4D6B-836D-0FD693CDF3D1}" presName="spaceRect" presStyleCnt="0"/>
      <dgm:spPr/>
    </dgm:pt>
    <dgm:pt modelId="{A276114D-72E8-45AB-B091-6A5A3F11A566}" type="pres">
      <dgm:prSet presAssocID="{79972453-FF4B-4D6B-836D-0FD693CDF3D1}" presName="textRect" presStyleLbl="revTx" presStyleIdx="3" presStyleCnt="5">
        <dgm:presLayoutVars>
          <dgm:chMax val="1"/>
          <dgm:chPref val="1"/>
        </dgm:presLayoutVars>
      </dgm:prSet>
      <dgm:spPr/>
    </dgm:pt>
    <dgm:pt modelId="{F9AA3641-A318-4B48-931E-44F886149B8F}" type="pres">
      <dgm:prSet presAssocID="{D2582064-212C-48CB-84E9-8837FF03107B}" presName="sibTrans" presStyleCnt="0"/>
      <dgm:spPr/>
    </dgm:pt>
    <dgm:pt modelId="{4FC9E4EC-B895-4F92-B8B7-44A78067CB37}" type="pres">
      <dgm:prSet presAssocID="{45A73F85-6313-41AF-B7F3-3AB3A8B400F5}" presName="compNode" presStyleCnt="0"/>
      <dgm:spPr/>
    </dgm:pt>
    <dgm:pt modelId="{D2AC047F-E4DF-49A7-B80C-A7E3465C6C34}" type="pres">
      <dgm:prSet presAssocID="{45A73F85-6313-41AF-B7F3-3AB3A8B400F5}" presName="iconBgRect" presStyleLbl="bgShp" presStyleIdx="4" presStyleCnt="5"/>
      <dgm:spPr/>
    </dgm:pt>
    <dgm:pt modelId="{39D0A268-962D-4891-B1F6-4A4FB468AB6C}" type="pres">
      <dgm:prSet presAssocID="{45A73F85-6313-41AF-B7F3-3AB3A8B400F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27456E21-401B-4290-B7B6-564F69881DEE}" type="pres">
      <dgm:prSet presAssocID="{45A73F85-6313-41AF-B7F3-3AB3A8B400F5}" presName="spaceRect" presStyleCnt="0"/>
      <dgm:spPr/>
    </dgm:pt>
    <dgm:pt modelId="{E4048429-9EA5-43F7-9BDC-53C5DBB4E474}" type="pres">
      <dgm:prSet presAssocID="{45A73F85-6313-41AF-B7F3-3AB3A8B400F5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2EC7239-5F06-4147-89C1-1DDF11104868}" srcId="{14687305-6F16-484A-918B-3846047E9A6A}" destId="{79972453-FF4B-4D6B-836D-0FD693CDF3D1}" srcOrd="3" destOrd="0" parTransId="{6BE94C61-ADDD-457E-844B-2F97B5A6D19E}" sibTransId="{D2582064-212C-48CB-84E9-8837FF03107B}"/>
    <dgm:cxn modelId="{B12BFA5C-4090-4A7E-AED1-20580A2CA7A9}" type="presOf" srcId="{45A73F85-6313-41AF-B7F3-3AB3A8B400F5}" destId="{E4048429-9EA5-43F7-9BDC-53C5DBB4E474}" srcOrd="0" destOrd="0" presId="urn:microsoft.com/office/officeart/2018/5/layout/IconCircleLabelList"/>
    <dgm:cxn modelId="{A50B3A61-D237-43BA-92DC-310D22C92594}" type="presOf" srcId="{E16797A1-A4B2-4313-ACC1-1242778D335E}" destId="{33D9A54D-3F5A-42E2-9A55-69A570554D65}" srcOrd="0" destOrd="0" presId="urn:microsoft.com/office/officeart/2018/5/layout/IconCircleLabelList"/>
    <dgm:cxn modelId="{FD84C941-0DD8-4B26-A3B0-49627830F75C}" type="presOf" srcId="{14687305-6F16-484A-918B-3846047E9A6A}" destId="{271AE469-5571-4382-A338-A3C82505B6C8}" srcOrd="0" destOrd="0" presId="urn:microsoft.com/office/officeart/2018/5/layout/IconCircleLabelList"/>
    <dgm:cxn modelId="{18FD8564-CDB4-4DDE-AE2C-C3B5E0C458E7}" type="presOf" srcId="{79972453-FF4B-4D6B-836D-0FD693CDF3D1}" destId="{A276114D-72E8-45AB-B091-6A5A3F11A566}" srcOrd="0" destOrd="0" presId="urn:microsoft.com/office/officeart/2018/5/layout/IconCircleLabelList"/>
    <dgm:cxn modelId="{79B1624C-1F24-455D-AC01-4FD63C1046C2}" srcId="{14687305-6F16-484A-918B-3846047E9A6A}" destId="{45A73F85-6313-41AF-B7F3-3AB3A8B400F5}" srcOrd="4" destOrd="0" parTransId="{E2D95FE3-C581-43D1-8292-3F0BE366C9B1}" sibTransId="{B2E04372-B7DD-4BA5-8109-FED35D891D96}"/>
    <dgm:cxn modelId="{DF6C1570-A88D-47C1-B30A-759FFA35D6B8}" type="presOf" srcId="{2795A43C-0A8A-4D09-93FE-F81239FAB372}" destId="{0063CD04-A10B-4DD8-885C-215F2DE2316B}" srcOrd="0" destOrd="0" presId="urn:microsoft.com/office/officeart/2018/5/layout/IconCircleLabelList"/>
    <dgm:cxn modelId="{D0F15CBC-BF20-4CED-97C0-B65B01E1A103}" srcId="{14687305-6F16-484A-918B-3846047E9A6A}" destId="{E16797A1-A4B2-4313-ACC1-1242778D335E}" srcOrd="1" destOrd="0" parTransId="{E0E8C687-6B1E-46E5-B991-BDEE4DC97100}" sibTransId="{14B17C01-6D3C-43A1-88BD-80A4F3D2D80C}"/>
    <dgm:cxn modelId="{F83A82DE-08C4-4124-BEC6-C14FE8C0A16E}" srcId="{14687305-6F16-484A-918B-3846047E9A6A}" destId="{2795A43C-0A8A-4D09-93FE-F81239FAB372}" srcOrd="0" destOrd="0" parTransId="{EA312B0B-B6C7-48A5-8DC8-8AC78992117E}" sibTransId="{B496CA16-3D1F-481C-BBAD-4E3D9644ECCA}"/>
    <dgm:cxn modelId="{67F38BEA-379E-474A-8C38-913B121CC313}" srcId="{14687305-6F16-484A-918B-3846047E9A6A}" destId="{F4229715-5CF9-4F9F-9F3D-CD684C621A37}" srcOrd="2" destOrd="0" parTransId="{A30B8EA3-3671-4895-8BB9-C8BB51DB8D8D}" sibTransId="{F216FF1A-2E1F-4369-A98D-4D5E3BA0BBCA}"/>
    <dgm:cxn modelId="{8B3945F3-3E89-40D9-9478-3FBF859029E7}" type="presOf" srcId="{F4229715-5CF9-4F9F-9F3D-CD684C621A37}" destId="{DC1832DB-5FC7-4B92-BA0A-727C4FCCAD23}" srcOrd="0" destOrd="0" presId="urn:microsoft.com/office/officeart/2018/5/layout/IconCircleLabelList"/>
    <dgm:cxn modelId="{DE8C0073-34D0-4995-9B31-5C8375AE24A1}" type="presParOf" srcId="{271AE469-5571-4382-A338-A3C82505B6C8}" destId="{B3B22ACB-FDD3-48B8-BDFA-80DA58A168EA}" srcOrd="0" destOrd="0" presId="urn:microsoft.com/office/officeart/2018/5/layout/IconCircleLabelList"/>
    <dgm:cxn modelId="{C3419D0F-D1DA-4973-BF6B-801156ACEF1D}" type="presParOf" srcId="{B3B22ACB-FDD3-48B8-BDFA-80DA58A168EA}" destId="{909368FE-C7CA-4E79-8300-F1AF9AD2A111}" srcOrd="0" destOrd="0" presId="urn:microsoft.com/office/officeart/2018/5/layout/IconCircleLabelList"/>
    <dgm:cxn modelId="{818090B4-A3BA-4487-90CF-75818A01454C}" type="presParOf" srcId="{B3B22ACB-FDD3-48B8-BDFA-80DA58A168EA}" destId="{F2131C86-C4C8-423C-908A-4CC454DD132C}" srcOrd="1" destOrd="0" presId="urn:microsoft.com/office/officeart/2018/5/layout/IconCircleLabelList"/>
    <dgm:cxn modelId="{D4C81CCA-9117-4BFA-B148-48CB33876221}" type="presParOf" srcId="{B3B22ACB-FDD3-48B8-BDFA-80DA58A168EA}" destId="{5C66D7F5-462D-41E4-8FAD-0FB9279C6227}" srcOrd="2" destOrd="0" presId="urn:microsoft.com/office/officeart/2018/5/layout/IconCircleLabelList"/>
    <dgm:cxn modelId="{B38B6AAB-FF9A-4412-B54E-D6C060C6E93A}" type="presParOf" srcId="{B3B22ACB-FDD3-48B8-BDFA-80DA58A168EA}" destId="{0063CD04-A10B-4DD8-885C-215F2DE2316B}" srcOrd="3" destOrd="0" presId="urn:microsoft.com/office/officeart/2018/5/layout/IconCircleLabelList"/>
    <dgm:cxn modelId="{F91E3A41-132F-4B20-865A-A45747269C08}" type="presParOf" srcId="{271AE469-5571-4382-A338-A3C82505B6C8}" destId="{8F1BA93B-FDD2-4FA2-A5D6-73B02676CAD1}" srcOrd="1" destOrd="0" presId="urn:microsoft.com/office/officeart/2018/5/layout/IconCircleLabelList"/>
    <dgm:cxn modelId="{5C99E6E2-29D4-4BE6-B4F9-FA2DBC7B6BC7}" type="presParOf" srcId="{271AE469-5571-4382-A338-A3C82505B6C8}" destId="{6D17D203-64E5-4D93-A295-675033B19D52}" srcOrd="2" destOrd="0" presId="urn:microsoft.com/office/officeart/2018/5/layout/IconCircleLabelList"/>
    <dgm:cxn modelId="{F75437F8-0B0A-4F7A-9503-27EE7229A143}" type="presParOf" srcId="{6D17D203-64E5-4D93-A295-675033B19D52}" destId="{77538F11-424A-4E96-9A53-758F786D174A}" srcOrd="0" destOrd="0" presId="urn:microsoft.com/office/officeart/2018/5/layout/IconCircleLabelList"/>
    <dgm:cxn modelId="{D1A786FC-447E-4365-93E4-79F31CFC92AC}" type="presParOf" srcId="{6D17D203-64E5-4D93-A295-675033B19D52}" destId="{DBCB8355-24BF-4E6A-BCB6-99977855DEBB}" srcOrd="1" destOrd="0" presId="urn:microsoft.com/office/officeart/2018/5/layout/IconCircleLabelList"/>
    <dgm:cxn modelId="{290CBD4F-33D2-462A-BB8D-6F366C661E5A}" type="presParOf" srcId="{6D17D203-64E5-4D93-A295-675033B19D52}" destId="{492DFFC7-5BDD-4064-AC45-D9A2AD920580}" srcOrd="2" destOrd="0" presId="urn:microsoft.com/office/officeart/2018/5/layout/IconCircleLabelList"/>
    <dgm:cxn modelId="{682BDFC1-69BA-4F65-A321-A8B6C78D54EB}" type="presParOf" srcId="{6D17D203-64E5-4D93-A295-675033B19D52}" destId="{33D9A54D-3F5A-42E2-9A55-69A570554D65}" srcOrd="3" destOrd="0" presId="urn:microsoft.com/office/officeart/2018/5/layout/IconCircleLabelList"/>
    <dgm:cxn modelId="{D945814D-CAD4-473C-9EA0-C4DA770E777E}" type="presParOf" srcId="{271AE469-5571-4382-A338-A3C82505B6C8}" destId="{E7311D3D-2B3A-4F0E-87F7-C2A0E4C8A890}" srcOrd="3" destOrd="0" presId="urn:microsoft.com/office/officeart/2018/5/layout/IconCircleLabelList"/>
    <dgm:cxn modelId="{07E5D7D0-5BA5-4541-BCFB-B05EC82609CA}" type="presParOf" srcId="{271AE469-5571-4382-A338-A3C82505B6C8}" destId="{456577F5-0928-4740-ADB3-E90F03AA04C7}" srcOrd="4" destOrd="0" presId="urn:microsoft.com/office/officeart/2018/5/layout/IconCircleLabelList"/>
    <dgm:cxn modelId="{292891CE-94B0-407C-9786-3F98A2425322}" type="presParOf" srcId="{456577F5-0928-4740-ADB3-E90F03AA04C7}" destId="{95B6291F-66A2-4CC1-847B-B39840DC85A1}" srcOrd="0" destOrd="0" presId="urn:microsoft.com/office/officeart/2018/5/layout/IconCircleLabelList"/>
    <dgm:cxn modelId="{EFD199DE-F780-4CB8-BEA7-66BD421E649D}" type="presParOf" srcId="{456577F5-0928-4740-ADB3-E90F03AA04C7}" destId="{4481172A-18AE-49A6-8FED-698426A356DF}" srcOrd="1" destOrd="0" presId="urn:microsoft.com/office/officeart/2018/5/layout/IconCircleLabelList"/>
    <dgm:cxn modelId="{F0748559-D185-484E-9E79-62361ACA52AB}" type="presParOf" srcId="{456577F5-0928-4740-ADB3-E90F03AA04C7}" destId="{57F98F73-0329-4DC7-BFE0-7572146302CF}" srcOrd="2" destOrd="0" presId="urn:microsoft.com/office/officeart/2018/5/layout/IconCircleLabelList"/>
    <dgm:cxn modelId="{D4FE2651-D56C-4780-8687-234B07ABDFDF}" type="presParOf" srcId="{456577F5-0928-4740-ADB3-E90F03AA04C7}" destId="{DC1832DB-5FC7-4B92-BA0A-727C4FCCAD23}" srcOrd="3" destOrd="0" presId="urn:microsoft.com/office/officeart/2018/5/layout/IconCircleLabelList"/>
    <dgm:cxn modelId="{E51A1497-35D2-4484-9660-E67FF28CE088}" type="presParOf" srcId="{271AE469-5571-4382-A338-A3C82505B6C8}" destId="{5956FA96-793C-4837-83A5-082A7CC87F61}" srcOrd="5" destOrd="0" presId="urn:microsoft.com/office/officeart/2018/5/layout/IconCircleLabelList"/>
    <dgm:cxn modelId="{E17061BF-27D1-42FC-96B6-8D9B9CDC4D1C}" type="presParOf" srcId="{271AE469-5571-4382-A338-A3C82505B6C8}" destId="{57B1196B-AE98-45E6-940A-56781FD262EA}" srcOrd="6" destOrd="0" presId="urn:microsoft.com/office/officeart/2018/5/layout/IconCircleLabelList"/>
    <dgm:cxn modelId="{8F29135A-6E34-4BC4-882F-885B0430A899}" type="presParOf" srcId="{57B1196B-AE98-45E6-940A-56781FD262EA}" destId="{CBC49ACB-AD84-428F-B9DB-7AACA6E6815A}" srcOrd="0" destOrd="0" presId="urn:microsoft.com/office/officeart/2018/5/layout/IconCircleLabelList"/>
    <dgm:cxn modelId="{456AEEBE-8A16-46A5-ABF7-13AE5305F0FB}" type="presParOf" srcId="{57B1196B-AE98-45E6-940A-56781FD262EA}" destId="{C360312C-D8DD-489B-B042-6F45A4F7D52C}" srcOrd="1" destOrd="0" presId="urn:microsoft.com/office/officeart/2018/5/layout/IconCircleLabelList"/>
    <dgm:cxn modelId="{26E6FC6E-5F1F-46D4-9FE7-170B023447D2}" type="presParOf" srcId="{57B1196B-AE98-45E6-940A-56781FD262EA}" destId="{F9185DF2-43E8-438B-92E1-9C70ECE03C37}" srcOrd="2" destOrd="0" presId="urn:microsoft.com/office/officeart/2018/5/layout/IconCircleLabelList"/>
    <dgm:cxn modelId="{A184248F-58EF-417F-81C6-998CEE478EA0}" type="presParOf" srcId="{57B1196B-AE98-45E6-940A-56781FD262EA}" destId="{A276114D-72E8-45AB-B091-6A5A3F11A566}" srcOrd="3" destOrd="0" presId="urn:microsoft.com/office/officeart/2018/5/layout/IconCircleLabelList"/>
    <dgm:cxn modelId="{320849AC-032A-446E-8028-8291EB1EBAE0}" type="presParOf" srcId="{271AE469-5571-4382-A338-A3C82505B6C8}" destId="{F9AA3641-A318-4B48-931E-44F886149B8F}" srcOrd="7" destOrd="0" presId="urn:microsoft.com/office/officeart/2018/5/layout/IconCircleLabelList"/>
    <dgm:cxn modelId="{A34196C0-8498-43BD-8F6E-A16102370351}" type="presParOf" srcId="{271AE469-5571-4382-A338-A3C82505B6C8}" destId="{4FC9E4EC-B895-4F92-B8B7-44A78067CB37}" srcOrd="8" destOrd="0" presId="urn:microsoft.com/office/officeart/2018/5/layout/IconCircleLabelList"/>
    <dgm:cxn modelId="{FDAF5EFE-FB71-413E-B3F1-5333D21191E5}" type="presParOf" srcId="{4FC9E4EC-B895-4F92-B8B7-44A78067CB37}" destId="{D2AC047F-E4DF-49A7-B80C-A7E3465C6C34}" srcOrd="0" destOrd="0" presId="urn:microsoft.com/office/officeart/2018/5/layout/IconCircleLabelList"/>
    <dgm:cxn modelId="{93AB17D4-0CDE-4F4B-A6A5-9D4B965F3110}" type="presParOf" srcId="{4FC9E4EC-B895-4F92-B8B7-44A78067CB37}" destId="{39D0A268-962D-4891-B1F6-4A4FB468AB6C}" srcOrd="1" destOrd="0" presId="urn:microsoft.com/office/officeart/2018/5/layout/IconCircleLabelList"/>
    <dgm:cxn modelId="{73E25561-DE68-4B90-A9F5-98178630403B}" type="presParOf" srcId="{4FC9E4EC-B895-4F92-B8B7-44A78067CB37}" destId="{27456E21-401B-4290-B7B6-564F69881DEE}" srcOrd="2" destOrd="0" presId="urn:microsoft.com/office/officeart/2018/5/layout/IconCircleLabelList"/>
    <dgm:cxn modelId="{CAC12B7F-9521-4486-BE8C-00F5F3C89CDF}" type="presParOf" srcId="{4FC9E4EC-B895-4F92-B8B7-44A78067CB37}" destId="{E4048429-9EA5-43F7-9BDC-53C5DBB4E47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18F69F6-8C4C-40FD-9850-7009EA150D9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4C7181-3411-4CD3-AE18-C3390771577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 cap="none">
              <a:latin typeface="Eras Medium ITC" panose="020B0602030504020804" pitchFamily="34" charset="0"/>
            </a:rPr>
            <a:t>Point de </a:t>
          </a:r>
          <a:r>
            <a:rPr lang="en-CA" b="1" cap="none">
              <a:latin typeface="Eras Medium ITC" panose="020B0602030504020804" pitchFamily="34" charset="0"/>
            </a:rPr>
            <a:t>junction</a:t>
          </a:r>
          <a:r>
            <a:rPr lang="en-CA" cap="none">
              <a:latin typeface="Eras Medium ITC" panose="020B0602030504020804" pitchFamily="34" charset="0"/>
            </a:rPr>
            <a:t> entre toutes les composantes</a:t>
          </a:r>
          <a:endParaRPr lang="en-US" cap="none">
            <a:latin typeface="Eras Medium ITC" panose="020B0602030504020804" pitchFamily="34" charset="0"/>
          </a:endParaRPr>
        </a:p>
      </dgm:t>
    </dgm:pt>
    <dgm:pt modelId="{E67F0079-7C5B-4A91-B082-F79921F350B1}" type="parTrans" cxnId="{667021CB-D285-4670-9047-CE7069251493}">
      <dgm:prSet/>
      <dgm:spPr/>
      <dgm:t>
        <a:bodyPr/>
        <a:lstStyle/>
        <a:p>
          <a:endParaRPr lang="en-US"/>
        </a:p>
      </dgm:t>
    </dgm:pt>
    <dgm:pt modelId="{7770CDA2-FC7A-4F34-A570-2A27CB71A66B}" type="sibTrans" cxnId="{667021CB-D285-4670-9047-CE7069251493}">
      <dgm:prSet/>
      <dgm:spPr/>
      <dgm:t>
        <a:bodyPr/>
        <a:lstStyle/>
        <a:p>
          <a:endParaRPr lang="en-US"/>
        </a:p>
      </dgm:t>
    </dgm:pt>
    <dgm:pt modelId="{CC980A86-E1A3-411A-B79C-CEDAAF91270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 cap="none">
              <a:latin typeface="Eras Medium ITC" panose="020B0602030504020804" pitchFamily="34" charset="0"/>
            </a:rPr>
            <a:t>Est un fichier </a:t>
          </a:r>
          <a:r>
            <a:rPr lang="en-CA" b="1" cap="none">
              <a:latin typeface="Eras Medium ITC" panose="020B0602030504020804" pitchFamily="34" charset="0"/>
            </a:rPr>
            <a:t>ex</a:t>
          </a:r>
          <a:r>
            <a:rPr lang="fr-CA" b="1" cap="none">
              <a:latin typeface="Eras Medium ITC" panose="020B0602030504020804" pitchFamily="34" charset="0"/>
            </a:rPr>
            <a:t>écutable</a:t>
          </a:r>
          <a:endParaRPr lang="en-US" b="1" cap="none">
            <a:latin typeface="Eras Medium ITC" panose="020B0602030504020804" pitchFamily="34" charset="0"/>
          </a:endParaRPr>
        </a:p>
      </dgm:t>
    </dgm:pt>
    <dgm:pt modelId="{747EDED2-DAC1-4F00-BE08-C7180A6CDA14}" type="parTrans" cxnId="{374C2532-57DA-4859-BF78-89C828E67D85}">
      <dgm:prSet/>
      <dgm:spPr/>
      <dgm:t>
        <a:bodyPr/>
        <a:lstStyle/>
        <a:p>
          <a:endParaRPr lang="en-US"/>
        </a:p>
      </dgm:t>
    </dgm:pt>
    <dgm:pt modelId="{67BEB89D-4866-4B1B-BF5A-782C8D93F922}" type="sibTrans" cxnId="{374C2532-57DA-4859-BF78-89C828E67D85}">
      <dgm:prSet/>
      <dgm:spPr/>
      <dgm:t>
        <a:bodyPr/>
        <a:lstStyle/>
        <a:p>
          <a:endParaRPr lang="en-US"/>
        </a:p>
      </dgm:t>
    </dgm:pt>
    <dgm:pt modelId="{3A060480-787A-4ACE-AE39-F3EF77DEF0E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CA" cap="none">
              <a:latin typeface="Eras Medium ITC" panose="020B0602030504020804" pitchFamily="34" charset="0"/>
            </a:rPr>
            <a:t>Fait tourner l’interface REST qui sert </a:t>
          </a:r>
          <a:r>
            <a:rPr lang="fr-CA" b="1" cap="none">
              <a:latin typeface="Eras Medium ITC" panose="020B0602030504020804" pitchFamily="34" charset="0"/>
            </a:rPr>
            <a:t>d’interface de communication</a:t>
          </a:r>
          <a:endParaRPr lang="en-US" b="1" cap="none">
            <a:latin typeface="Eras Medium ITC" panose="020B0602030504020804" pitchFamily="34" charset="0"/>
          </a:endParaRPr>
        </a:p>
      </dgm:t>
    </dgm:pt>
    <dgm:pt modelId="{C9A071EE-C997-45DE-9A1D-9813EC39551E}" type="parTrans" cxnId="{99FA8836-89AB-45FC-82F9-838CA6FD194C}">
      <dgm:prSet/>
      <dgm:spPr/>
      <dgm:t>
        <a:bodyPr/>
        <a:lstStyle/>
        <a:p>
          <a:endParaRPr lang="en-US"/>
        </a:p>
      </dgm:t>
    </dgm:pt>
    <dgm:pt modelId="{DE76980A-4D35-431A-9BE3-F8456D5038E9}" type="sibTrans" cxnId="{99FA8836-89AB-45FC-82F9-838CA6FD194C}">
      <dgm:prSet/>
      <dgm:spPr/>
      <dgm:t>
        <a:bodyPr/>
        <a:lstStyle/>
        <a:p>
          <a:endParaRPr lang="en-US"/>
        </a:p>
      </dgm:t>
    </dgm:pt>
    <dgm:pt modelId="{CFCD4A54-47B8-4740-847E-5C96A3A7AFC4}" type="pres">
      <dgm:prSet presAssocID="{818F69F6-8C4C-40FD-9850-7009EA150D9B}" presName="root" presStyleCnt="0">
        <dgm:presLayoutVars>
          <dgm:dir/>
          <dgm:resizeHandles val="exact"/>
        </dgm:presLayoutVars>
      </dgm:prSet>
      <dgm:spPr/>
    </dgm:pt>
    <dgm:pt modelId="{3D0A4FBD-BDE5-487D-BA11-366F04EFD51D}" type="pres">
      <dgm:prSet presAssocID="{E84C7181-3411-4CD3-AE18-C33907715776}" presName="compNode" presStyleCnt="0"/>
      <dgm:spPr/>
    </dgm:pt>
    <dgm:pt modelId="{27B3F689-3C60-4D5C-92F8-5DF526B44341}" type="pres">
      <dgm:prSet presAssocID="{E84C7181-3411-4CD3-AE18-C33907715776}" presName="iconBgRect" presStyleLbl="bgShp" presStyleIdx="0" presStyleCnt="3"/>
      <dgm:spPr/>
    </dgm:pt>
    <dgm:pt modelId="{A28946B4-65D8-4073-AA6E-30C08BEFD874}" type="pres">
      <dgm:prSet presAssocID="{E84C7181-3411-4CD3-AE18-C3390771577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DD7C6094-1A25-4263-B9EB-F1CD3A593CDC}" type="pres">
      <dgm:prSet presAssocID="{E84C7181-3411-4CD3-AE18-C33907715776}" presName="spaceRect" presStyleCnt="0"/>
      <dgm:spPr/>
    </dgm:pt>
    <dgm:pt modelId="{3547C133-323E-4A08-BC41-EB7631C2750C}" type="pres">
      <dgm:prSet presAssocID="{E84C7181-3411-4CD3-AE18-C33907715776}" presName="textRect" presStyleLbl="revTx" presStyleIdx="0" presStyleCnt="3">
        <dgm:presLayoutVars>
          <dgm:chMax val="1"/>
          <dgm:chPref val="1"/>
        </dgm:presLayoutVars>
      </dgm:prSet>
      <dgm:spPr/>
    </dgm:pt>
    <dgm:pt modelId="{5A997778-CAA7-413F-B0D7-613B211B05BE}" type="pres">
      <dgm:prSet presAssocID="{7770CDA2-FC7A-4F34-A570-2A27CB71A66B}" presName="sibTrans" presStyleCnt="0"/>
      <dgm:spPr/>
    </dgm:pt>
    <dgm:pt modelId="{711FB2CF-72FF-4DED-9517-C05330CF7839}" type="pres">
      <dgm:prSet presAssocID="{CC980A86-E1A3-411A-B79C-CEDAAF912706}" presName="compNode" presStyleCnt="0"/>
      <dgm:spPr/>
    </dgm:pt>
    <dgm:pt modelId="{E837BA8D-EBF7-4E90-A896-C6AE7CEF2F86}" type="pres">
      <dgm:prSet presAssocID="{CC980A86-E1A3-411A-B79C-CEDAAF912706}" presName="iconBgRect" presStyleLbl="bgShp" presStyleIdx="1" presStyleCnt="3"/>
      <dgm:spPr/>
    </dgm:pt>
    <dgm:pt modelId="{272EF2EF-C4D9-489B-909F-F81B3B4B88D2}" type="pres">
      <dgm:prSet presAssocID="{CC980A86-E1A3-411A-B79C-CEDAAF91270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A4F0982-EBB6-4A5E-A27E-F0301F66536D}" type="pres">
      <dgm:prSet presAssocID="{CC980A86-E1A3-411A-B79C-CEDAAF912706}" presName="spaceRect" presStyleCnt="0"/>
      <dgm:spPr/>
    </dgm:pt>
    <dgm:pt modelId="{B4AC2407-4335-450D-BD02-4EF98451BA36}" type="pres">
      <dgm:prSet presAssocID="{CC980A86-E1A3-411A-B79C-CEDAAF912706}" presName="textRect" presStyleLbl="revTx" presStyleIdx="1" presStyleCnt="3">
        <dgm:presLayoutVars>
          <dgm:chMax val="1"/>
          <dgm:chPref val="1"/>
        </dgm:presLayoutVars>
      </dgm:prSet>
      <dgm:spPr/>
    </dgm:pt>
    <dgm:pt modelId="{15C5D0E0-F6DA-415F-AF78-AAA4E86286BF}" type="pres">
      <dgm:prSet presAssocID="{67BEB89D-4866-4B1B-BF5A-782C8D93F922}" presName="sibTrans" presStyleCnt="0"/>
      <dgm:spPr/>
    </dgm:pt>
    <dgm:pt modelId="{1D51420D-22A1-47BB-9EED-9C61F8FDFB3F}" type="pres">
      <dgm:prSet presAssocID="{3A060480-787A-4ACE-AE39-F3EF77DEF0E7}" presName="compNode" presStyleCnt="0"/>
      <dgm:spPr/>
    </dgm:pt>
    <dgm:pt modelId="{67568670-A07E-4F3C-8E44-7442405085E1}" type="pres">
      <dgm:prSet presAssocID="{3A060480-787A-4ACE-AE39-F3EF77DEF0E7}" presName="iconBgRect" presStyleLbl="bgShp" presStyleIdx="2" presStyleCnt="3"/>
      <dgm:spPr/>
    </dgm:pt>
    <dgm:pt modelId="{D3529D3D-5EBA-43C8-B7E4-9C0E798336FE}" type="pres">
      <dgm:prSet presAssocID="{3A060480-787A-4ACE-AE39-F3EF77DEF0E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C9CB472-CE43-4DDF-8720-B7A78D0D5B89}" type="pres">
      <dgm:prSet presAssocID="{3A060480-787A-4ACE-AE39-F3EF77DEF0E7}" presName="spaceRect" presStyleCnt="0"/>
      <dgm:spPr/>
    </dgm:pt>
    <dgm:pt modelId="{C4BD9A8C-E814-487F-A5FF-4BDA4965E2AC}" type="pres">
      <dgm:prSet presAssocID="{3A060480-787A-4ACE-AE39-F3EF77DEF0E7}" presName="textRect" presStyleLbl="revTx" presStyleIdx="2" presStyleCnt="3" custScaleX="112185">
        <dgm:presLayoutVars>
          <dgm:chMax val="1"/>
          <dgm:chPref val="1"/>
        </dgm:presLayoutVars>
      </dgm:prSet>
      <dgm:spPr/>
    </dgm:pt>
  </dgm:ptLst>
  <dgm:cxnLst>
    <dgm:cxn modelId="{374C2532-57DA-4859-BF78-89C828E67D85}" srcId="{818F69F6-8C4C-40FD-9850-7009EA150D9B}" destId="{CC980A86-E1A3-411A-B79C-CEDAAF912706}" srcOrd="1" destOrd="0" parTransId="{747EDED2-DAC1-4F00-BE08-C7180A6CDA14}" sibTransId="{67BEB89D-4866-4B1B-BF5A-782C8D93F922}"/>
    <dgm:cxn modelId="{99FA8836-89AB-45FC-82F9-838CA6FD194C}" srcId="{818F69F6-8C4C-40FD-9850-7009EA150D9B}" destId="{3A060480-787A-4ACE-AE39-F3EF77DEF0E7}" srcOrd="2" destOrd="0" parTransId="{C9A071EE-C997-45DE-9A1D-9813EC39551E}" sibTransId="{DE76980A-4D35-431A-9BE3-F8456D5038E9}"/>
    <dgm:cxn modelId="{AACDF33C-ECF8-4664-BC46-D83286FA8440}" type="presOf" srcId="{CC980A86-E1A3-411A-B79C-CEDAAF912706}" destId="{B4AC2407-4335-450D-BD02-4EF98451BA36}" srcOrd="0" destOrd="0" presId="urn:microsoft.com/office/officeart/2018/5/layout/IconCircleLabelList"/>
    <dgm:cxn modelId="{FD9E0E73-F18A-40F4-9257-18B3D468769F}" type="presOf" srcId="{818F69F6-8C4C-40FD-9850-7009EA150D9B}" destId="{CFCD4A54-47B8-4740-847E-5C96A3A7AFC4}" srcOrd="0" destOrd="0" presId="urn:microsoft.com/office/officeart/2018/5/layout/IconCircleLabelList"/>
    <dgm:cxn modelId="{A2217CA4-1D8E-494A-96DC-33E26ACE4600}" type="presOf" srcId="{3A060480-787A-4ACE-AE39-F3EF77DEF0E7}" destId="{C4BD9A8C-E814-487F-A5FF-4BDA4965E2AC}" srcOrd="0" destOrd="0" presId="urn:microsoft.com/office/officeart/2018/5/layout/IconCircleLabelList"/>
    <dgm:cxn modelId="{C7E0AFC8-0A58-4E7F-9E95-7AF87285916E}" type="presOf" srcId="{E84C7181-3411-4CD3-AE18-C33907715776}" destId="{3547C133-323E-4A08-BC41-EB7631C2750C}" srcOrd="0" destOrd="0" presId="urn:microsoft.com/office/officeart/2018/5/layout/IconCircleLabelList"/>
    <dgm:cxn modelId="{667021CB-D285-4670-9047-CE7069251493}" srcId="{818F69F6-8C4C-40FD-9850-7009EA150D9B}" destId="{E84C7181-3411-4CD3-AE18-C33907715776}" srcOrd="0" destOrd="0" parTransId="{E67F0079-7C5B-4A91-B082-F79921F350B1}" sibTransId="{7770CDA2-FC7A-4F34-A570-2A27CB71A66B}"/>
    <dgm:cxn modelId="{B9AC9188-80AE-40CF-831F-05A6C6CEB12D}" type="presParOf" srcId="{CFCD4A54-47B8-4740-847E-5C96A3A7AFC4}" destId="{3D0A4FBD-BDE5-487D-BA11-366F04EFD51D}" srcOrd="0" destOrd="0" presId="urn:microsoft.com/office/officeart/2018/5/layout/IconCircleLabelList"/>
    <dgm:cxn modelId="{3BA450AB-6741-4713-BD03-88C5CE41D598}" type="presParOf" srcId="{3D0A4FBD-BDE5-487D-BA11-366F04EFD51D}" destId="{27B3F689-3C60-4D5C-92F8-5DF526B44341}" srcOrd="0" destOrd="0" presId="urn:microsoft.com/office/officeart/2018/5/layout/IconCircleLabelList"/>
    <dgm:cxn modelId="{D0374AF7-14F6-43B5-BE5A-FDEA8FD83928}" type="presParOf" srcId="{3D0A4FBD-BDE5-487D-BA11-366F04EFD51D}" destId="{A28946B4-65D8-4073-AA6E-30C08BEFD874}" srcOrd="1" destOrd="0" presId="urn:microsoft.com/office/officeart/2018/5/layout/IconCircleLabelList"/>
    <dgm:cxn modelId="{B78ED3F7-78BB-4427-9E1E-1B34D3872AA1}" type="presParOf" srcId="{3D0A4FBD-BDE5-487D-BA11-366F04EFD51D}" destId="{DD7C6094-1A25-4263-B9EB-F1CD3A593CDC}" srcOrd="2" destOrd="0" presId="urn:microsoft.com/office/officeart/2018/5/layout/IconCircleLabelList"/>
    <dgm:cxn modelId="{B1F7CD82-43E6-4DC2-8A02-6E13EBF65E4C}" type="presParOf" srcId="{3D0A4FBD-BDE5-487D-BA11-366F04EFD51D}" destId="{3547C133-323E-4A08-BC41-EB7631C2750C}" srcOrd="3" destOrd="0" presId="urn:microsoft.com/office/officeart/2018/5/layout/IconCircleLabelList"/>
    <dgm:cxn modelId="{2B5EF2A4-97E1-4D48-9923-DDF938A18918}" type="presParOf" srcId="{CFCD4A54-47B8-4740-847E-5C96A3A7AFC4}" destId="{5A997778-CAA7-413F-B0D7-613B211B05BE}" srcOrd="1" destOrd="0" presId="urn:microsoft.com/office/officeart/2018/5/layout/IconCircleLabelList"/>
    <dgm:cxn modelId="{C76CB886-7FD1-48A4-BE31-95CD4A2EAC14}" type="presParOf" srcId="{CFCD4A54-47B8-4740-847E-5C96A3A7AFC4}" destId="{711FB2CF-72FF-4DED-9517-C05330CF7839}" srcOrd="2" destOrd="0" presId="urn:microsoft.com/office/officeart/2018/5/layout/IconCircleLabelList"/>
    <dgm:cxn modelId="{33C91CCA-FA25-4CFC-8AFB-D8E073D279D9}" type="presParOf" srcId="{711FB2CF-72FF-4DED-9517-C05330CF7839}" destId="{E837BA8D-EBF7-4E90-A896-C6AE7CEF2F86}" srcOrd="0" destOrd="0" presId="urn:microsoft.com/office/officeart/2018/5/layout/IconCircleLabelList"/>
    <dgm:cxn modelId="{FEC447FA-0E6C-4F39-952C-F772F18A869A}" type="presParOf" srcId="{711FB2CF-72FF-4DED-9517-C05330CF7839}" destId="{272EF2EF-C4D9-489B-909F-F81B3B4B88D2}" srcOrd="1" destOrd="0" presId="urn:microsoft.com/office/officeart/2018/5/layout/IconCircleLabelList"/>
    <dgm:cxn modelId="{7F845AA3-3DCA-47B9-AFBB-8CBB86E9C4A3}" type="presParOf" srcId="{711FB2CF-72FF-4DED-9517-C05330CF7839}" destId="{9A4F0982-EBB6-4A5E-A27E-F0301F66536D}" srcOrd="2" destOrd="0" presId="urn:microsoft.com/office/officeart/2018/5/layout/IconCircleLabelList"/>
    <dgm:cxn modelId="{5D7E870A-2692-4EB1-81D6-2B64BFC68435}" type="presParOf" srcId="{711FB2CF-72FF-4DED-9517-C05330CF7839}" destId="{B4AC2407-4335-450D-BD02-4EF98451BA36}" srcOrd="3" destOrd="0" presId="urn:microsoft.com/office/officeart/2018/5/layout/IconCircleLabelList"/>
    <dgm:cxn modelId="{FFC7DE36-C208-49A1-AC7D-DA93CCF20CB8}" type="presParOf" srcId="{CFCD4A54-47B8-4740-847E-5C96A3A7AFC4}" destId="{15C5D0E0-F6DA-415F-AF78-AAA4E86286BF}" srcOrd="3" destOrd="0" presId="urn:microsoft.com/office/officeart/2018/5/layout/IconCircleLabelList"/>
    <dgm:cxn modelId="{66F0C906-AB1F-4287-BCD6-99CF7BC5A060}" type="presParOf" srcId="{CFCD4A54-47B8-4740-847E-5C96A3A7AFC4}" destId="{1D51420D-22A1-47BB-9EED-9C61F8FDFB3F}" srcOrd="4" destOrd="0" presId="urn:microsoft.com/office/officeart/2018/5/layout/IconCircleLabelList"/>
    <dgm:cxn modelId="{9A9ED528-DAEB-49AF-B459-905D594A62FA}" type="presParOf" srcId="{1D51420D-22A1-47BB-9EED-9C61F8FDFB3F}" destId="{67568670-A07E-4F3C-8E44-7442405085E1}" srcOrd="0" destOrd="0" presId="urn:microsoft.com/office/officeart/2018/5/layout/IconCircleLabelList"/>
    <dgm:cxn modelId="{394E06D9-A8FF-45DB-95F3-F939EAD16C29}" type="presParOf" srcId="{1D51420D-22A1-47BB-9EED-9C61F8FDFB3F}" destId="{D3529D3D-5EBA-43C8-B7E4-9C0E798336FE}" srcOrd="1" destOrd="0" presId="urn:microsoft.com/office/officeart/2018/5/layout/IconCircleLabelList"/>
    <dgm:cxn modelId="{7F31130B-35C5-477F-A842-DEBBB33E610F}" type="presParOf" srcId="{1D51420D-22A1-47BB-9EED-9C61F8FDFB3F}" destId="{DC9CB472-CE43-4DDF-8720-B7A78D0D5B89}" srcOrd="2" destOrd="0" presId="urn:microsoft.com/office/officeart/2018/5/layout/IconCircleLabelList"/>
    <dgm:cxn modelId="{0ABCB8BE-D60E-440B-B912-9A6A04B7DA39}" type="presParOf" srcId="{1D51420D-22A1-47BB-9EED-9C61F8FDFB3F}" destId="{C4BD9A8C-E814-487F-A5FF-4BDA4965E2A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E0E0A63-B03F-44B6-AC53-3CD4E9A69C7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5A63868-FA9C-4493-A9D1-8023E67791A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CA" sz="2400">
              <a:latin typeface="Eras Medium ITC" panose="020B0602030504020804" pitchFamily="34" charset="0"/>
            </a:rPr>
            <a:t>Style d’architecture logicielle qui définit un </a:t>
          </a:r>
          <a:r>
            <a:rPr lang="fr-CA" sz="2400" b="1">
              <a:latin typeface="Eras Medium ITC" panose="020B0602030504020804" pitchFamily="34" charset="0"/>
            </a:rPr>
            <a:t>ensemble de contraintes </a:t>
          </a:r>
          <a:r>
            <a:rPr lang="fr-CA" sz="2400">
              <a:latin typeface="Eras Medium ITC" panose="020B0602030504020804" pitchFamily="34" charset="0"/>
            </a:rPr>
            <a:t>à utiliser pour </a:t>
          </a:r>
          <a:r>
            <a:rPr lang="fr-CA" sz="2400" b="1">
              <a:latin typeface="Eras Medium ITC" panose="020B0602030504020804" pitchFamily="34" charset="0"/>
            </a:rPr>
            <a:t>créer des services Web</a:t>
          </a:r>
          <a:endParaRPr lang="en-US" sz="2400" b="1">
            <a:latin typeface="Eras Medium ITC" panose="020B0602030504020804" pitchFamily="34" charset="0"/>
          </a:endParaRPr>
        </a:p>
      </dgm:t>
    </dgm:pt>
    <dgm:pt modelId="{EE1000E4-ED9D-4F54-85B3-B9BBAC56358D}" type="parTrans" cxnId="{FD85ED90-4E1E-4CBE-AEC3-8FE9B00B3970}">
      <dgm:prSet/>
      <dgm:spPr/>
      <dgm:t>
        <a:bodyPr/>
        <a:lstStyle/>
        <a:p>
          <a:endParaRPr lang="en-US"/>
        </a:p>
      </dgm:t>
    </dgm:pt>
    <dgm:pt modelId="{7C839558-F6F4-458B-96A5-A54C9725D6AB}" type="sibTrans" cxnId="{FD85ED90-4E1E-4CBE-AEC3-8FE9B00B3970}">
      <dgm:prSet/>
      <dgm:spPr/>
      <dgm:t>
        <a:bodyPr/>
        <a:lstStyle/>
        <a:p>
          <a:endParaRPr lang="en-US"/>
        </a:p>
      </dgm:t>
    </dgm:pt>
    <dgm:pt modelId="{C5394B6B-D685-44EA-AF6E-3E8AA86BE59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CA" sz="2400">
              <a:latin typeface="Eras Medium ITC" panose="020B0602030504020804" pitchFamily="34" charset="0"/>
            </a:rPr>
            <a:t>Architecture </a:t>
          </a:r>
          <a:r>
            <a:rPr lang="fr-CA" sz="2400" b="1">
              <a:latin typeface="Eras Medium ITC" panose="020B0602030504020804" pitchFamily="34" charset="0"/>
            </a:rPr>
            <a:t>sans état </a:t>
          </a:r>
          <a:r>
            <a:rPr lang="fr-CA" sz="2400">
              <a:latin typeface="Eras Medium ITC" panose="020B0602030504020804" pitchFamily="34" charset="0"/>
              <a:sym typeface="Wingdings" panose="05000000000000000000" pitchFamily="2" charset="2"/>
            </a:rPr>
            <a:t></a:t>
          </a:r>
          <a:r>
            <a:rPr lang="fr-CA" sz="2400">
              <a:latin typeface="Eras Medium ITC" panose="020B0602030504020804" pitchFamily="34" charset="0"/>
            </a:rPr>
            <a:t> toutes les informations </a:t>
          </a:r>
          <a:r>
            <a:rPr lang="fr-CA" sz="2400" b="1">
              <a:latin typeface="Eras Medium ITC" panose="020B0602030504020804" pitchFamily="34" charset="0"/>
            </a:rPr>
            <a:t>nécessaires contenues dans la requête du client</a:t>
          </a:r>
          <a:br>
            <a:rPr lang="fr-CA" sz="2100">
              <a:latin typeface="Eras Medium ITC" panose="020B0602030504020804" pitchFamily="34" charset="0"/>
            </a:rPr>
          </a:br>
          <a:r>
            <a:rPr lang="fr-CA" sz="1600">
              <a:latin typeface="Eras Medium ITC" panose="020B0602030504020804" pitchFamily="34" charset="0"/>
            </a:rPr>
            <a:t>Exemple: http://127.0.0.1/usager/login</a:t>
          </a:r>
          <a:endParaRPr lang="en-US" sz="2100">
            <a:latin typeface="Eras Medium ITC" panose="020B0602030504020804" pitchFamily="34" charset="0"/>
          </a:endParaRPr>
        </a:p>
      </dgm:t>
    </dgm:pt>
    <dgm:pt modelId="{EA915C49-C071-45AE-A598-BB6E584574D5}" type="parTrans" cxnId="{D2491EFC-69F2-41E3-8EA9-5233D7AECC92}">
      <dgm:prSet/>
      <dgm:spPr/>
      <dgm:t>
        <a:bodyPr/>
        <a:lstStyle/>
        <a:p>
          <a:endParaRPr lang="en-US"/>
        </a:p>
      </dgm:t>
    </dgm:pt>
    <dgm:pt modelId="{10F7669B-A392-4220-95FF-DC588E5DCC81}" type="sibTrans" cxnId="{D2491EFC-69F2-41E3-8EA9-5233D7AECC92}">
      <dgm:prSet/>
      <dgm:spPr/>
      <dgm:t>
        <a:bodyPr/>
        <a:lstStyle/>
        <a:p>
          <a:endParaRPr lang="en-US"/>
        </a:p>
      </dgm:t>
    </dgm:pt>
    <dgm:pt modelId="{42469CD3-2572-4C0E-B11A-BA5409005E4C}" type="pres">
      <dgm:prSet presAssocID="{AE0E0A63-B03F-44B6-AC53-3CD4E9A69C73}" presName="root" presStyleCnt="0">
        <dgm:presLayoutVars>
          <dgm:dir/>
          <dgm:resizeHandles val="exact"/>
        </dgm:presLayoutVars>
      </dgm:prSet>
      <dgm:spPr/>
    </dgm:pt>
    <dgm:pt modelId="{E015E725-D2E8-4480-BCEA-FDD38D6270A9}" type="pres">
      <dgm:prSet presAssocID="{D5A63868-FA9C-4493-A9D1-8023E67791A2}" presName="compNode" presStyleCnt="0"/>
      <dgm:spPr/>
    </dgm:pt>
    <dgm:pt modelId="{DBCE8C3E-343C-43C0-B74B-84B60C32ADAB}" type="pres">
      <dgm:prSet presAssocID="{D5A63868-FA9C-4493-A9D1-8023E67791A2}" presName="bgRect" presStyleLbl="bgShp" presStyleIdx="0" presStyleCnt="2"/>
      <dgm:spPr/>
    </dgm:pt>
    <dgm:pt modelId="{382AE1D6-51A2-4565-ABE0-576896B2D852}" type="pres">
      <dgm:prSet presAssocID="{D5A63868-FA9C-4493-A9D1-8023E67791A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BFB8AE44-9FEF-444B-92F7-87F29544F2C0}" type="pres">
      <dgm:prSet presAssocID="{D5A63868-FA9C-4493-A9D1-8023E67791A2}" presName="spaceRect" presStyleCnt="0"/>
      <dgm:spPr/>
    </dgm:pt>
    <dgm:pt modelId="{320FB011-500F-4615-A027-9F2335AB89A5}" type="pres">
      <dgm:prSet presAssocID="{D5A63868-FA9C-4493-A9D1-8023E67791A2}" presName="parTx" presStyleLbl="revTx" presStyleIdx="0" presStyleCnt="2">
        <dgm:presLayoutVars>
          <dgm:chMax val="0"/>
          <dgm:chPref val="0"/>
        </dgm:presLayoutVars>
      </dgm:prSet>
      <dgm:spPr/>
    </dgm:pt>
    <dgm:pt modelId="{E583D47A-8C5C-43B8-BE6A-8D73C5795163}" type="pres">
      <dgm:prSet presAssocID="{7C839558-F6F4-458B-96A5-A54C9725D6AB}" presName="sibTrans" presStyleCnt="0"/>
      <dgm:spPr/>
    </dgm:pt>
    <dgm:pt modelId="{EE3A30DE-A98A-4308-ACA1-90DA92BBAFD1}" type="pres">
      <dgm:prSet presAssocID="{C5394B6B-D685-44EA-AF6E-3E8AA86BE592}" presName="compNode" presStyleCnt="0"/>
      <dgm:spPr/>
    </dgm:pt>
    <dgm:pt modelId="{24AD0117-F65B-46B7-A19C-1C44F0716A89}" type="pres">
      <dgm:prSet presAssocID="{C5394B6B-D685-44EA-AF6E-3E8AA86BE592}" presName="bgRect" presStyleLbl="bgShp" presStyleIdx="1" presStyleCnt="2" custScaleY="119800"/>
      <dgm:spPr/>
    </dgm:pt>
    <dgm:pt modelId="{F4FE6B6A-F890-49F9-87F4-07F732716764}" type="pres">
      <dgm:prSet presAssocID="{C5394B6B-D685-44EA-AF6E-3E8AA86BE59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E4A1497A-557E-4501-BA91-C5BC810D0C82}" type="pres">
      <dgm:prSet presAssocID="{C5394B6B-D685-44EA-AF6E-3E8AA86BE592}" presName="spaceRect" presStyleCnt="0"/>
      <dgm:spPr/>
    </dgm:pt>
    <dgm:pt modelId="{892CED65-474D-4C20-A3DF-3AE6106F7014}" type="pres">
      <dgm:prSet presAssocID="{C5394B6B-D685-44EA-AF6E-3E8AA86BE59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61C2F0D-49D0-4D65-94C0-07283B5BAC10}" type="presOf" srcId="{D5A63868-FA9C-4493-A9D1-8023E67791A2}" destId="{320FB011-500F-4615-A027-9F2335AB89A5}" srcOrd="0" destOrd="0" presId="urn:microsoft.com/office/officeart/2018/2/layout/IconVerticalSolidList"/>
    <dgm:cxn modelId="{FD85ED90-4E1E-4CBE-AEC3-8FE9B00B3970}" srcId="{AE0E0A63-B03F-44B6-AC53-3CD4E9A69C73}" destId="{D5A63868-FA9C-4493-A9D1-8023E67791A2}" srcOrd="0" destOrd="0" parTransId="{EE1000E4-ED9D-4F54-85B3-B9BBAC56358D}" sibTransId="{7C839558-F6F4-458B-96A5-A54C9725D6AB}"/>
    <dgm:cxn modelId="{065D579C-0457-4E7F-95E6-1D6D5512E6A3}" type="presOf" srcId="{AE0E0A63-B03F-44B6-AC53-3CD4E9A69C73}" destId="{42469CD3-2572-4C0E-B11A-BA5409005E4C}" srcOrd="0" destOrd="0" presId="urn:microsoft.com/office/officeart/2018/2/layout/IconVerticalSolidList"/>
    <dgm:cxn modelId="{92B92DC9-3C55-4CCC-84EA-FA50DC6C59EB}" type="presOf" srcId="{C5394B6B-D685-44EA-AF6E-3E8AA86BE592}" destId="{892CED65-474D-4C20-A3DF-3AE6106F7014}" srcOrd="0" destOrd="0" presId="urn:microsoft.com/office/officeart/2018/2/layout/IconVerticalSolidList"/>
    <dgm:cxn modelId="{D2491EFC-69F2-41E3-8EA9-5233D7AECC92}" srcId="{AE0E0A63-B03F-44B6-AC53-3CD4E9A69C73}" destId="{C5394B6B-D685-44EA-AF6E-3E8AA86BE592}" srcOrd="1" destOrd="0" parTransId="{EA915C49-C071-45AE-A598-BB6E584574D5}" sibTransId="{10F7669B-A392-4220-95FF-DC588E5DCC81}"/>
    <dgm:cxn modelId="{AD085FD1-1C31-4045-B72A-6CFF478C1220}" type="presParOf" srcId="{42469CD3-2572-4C0E-B11A-BA5409005E4C}" destId="{E015E725-D2E8-4480-BCEA-FDD38D6270A9}" srcOrd="0" destOrd="0" presId="urn:microsoft.com/office/officeart/2018/2/layout/IconVerticalSolidList"/>
    <dgm:cxn modelId="{88FAC3AC-A4AB-4D85-B19B-41C557191BDF}" type="presParOf" srcId="{E015E725-D2E8-4480-BCEA-FDD38D6270A9}" destId="{DBCE8C3E-343C-43C0-B74B-84B60C32ADAB}" srcOrd="0" destOrd="0" presId="urn:microsoft.com/office/officeart/2018/2/layout/IconVerticalSolidList"/>
    <dgm:cxn modelId="{485A8D2E-6A63-4E54-B17E-87CB2BCC783A}" type="presParOf" srcId="{E015E725-D2E8-4480-BCEA-FDD38D6270A9}" destId="{382AE1D6-51A2-4565-ABE0-576896B2D852}" srcOrd="1" destOrd="0" presId="urn:microsoft.com/office/officeart/2018/2/layout/IconVerticalSolidList"/>
    <dgm:cxn modelId="{4EE8DA98-1DF1-48B4-958D-DE4D1D017113}" type="presParOf" srcId="{E015E725-D2E8-4480-BCEA-FDD38D6270A9}" destId="{BFB8AE44-9FEF-444B-92F7-87F29544F2C0}" srcOrd="2" destOrd="0" presId="urn:microsoft.com/office/officeart/2018/2/layout/IconVerticalSolidList"/>
    <dgm:cxn modelId="{AE6A444D-8FCD-4A0A-9B02-4A0BF9DA3CCC}" type="presParOf" srcId="{E015E725-D2E8-4480-BCEA-FDD38D6270A9}" destId="{320FB011-500F-4615-A027-9F2335AB89A5}" srcOrd="3" destOrd="0" presId="urn:microsoft.com/office/officeart/2018/2/layout/IconVerticalSolidList"/>
    <dgm:cxn modelId="{F927F1DD-E783-48BF-8612-947EE3D1D90E}" type="presParOf" srcId="{42469CD3-2572-4C0E-B11A-BA5409005E4C}" destId="{E583D47A-8C5C-43B8-BE6A-8D73C5795163}" srcOrd="1" destOrd="0" presId="urn:microsoft.com/office/officeart/2018/2/layout/IconVerticalSolidList"/>
    <dgm:cxn modelId="{CD93B491-EAB6-41F0-B864-40C43DACD1E3}" type="presParOf" srcId="{42469CD3-2572-4C0E-B11A-BA5409005E4C}" destId="{EE3A30DE-A98A-4308-ACA1-90DA92BBAFD1}" srcOrd="2" destOrd="0" presId="urn:microsoft.com/office/officeart/2018/2/layout/IconVerticalSolidList"/>
    <dgm:cxn modelId="{89A53A12-7AFD-4D8F-A4D3-A805B94D76EA}" type="presParOf" srcId="{EE3A30DE-A98A-4308-ACA1-90DA92BBAFD1}" destId="{24AD0117-F65B-46B7-A19C-1C44F0716A89}" srcOrd="0" destOrd="0" presId="urn:microsoft.com/office/officeart/2018/2/layout/IconVerticalSolidList"/>
    <dgm:cxn modelId="{ADDADF01-EE89-4F7E-B49A-534F20B69AD3}" type="presParOf" srcId="{EE3A30DE-A98A-4308-ACA1-90DA92BBAFD1}" destId="{F4FE6B6A-F890-49F9-87F4-07F732716764}" srcOrd="1" destOrd="0" presId="urn:microsoft.com/office/officeart/2018/2/layout/IconVerticalSolidList"/>
    <dgm:cxn modelId="{FA0ECEC2-7C80-4EE7-8C1E-358BCB1F0E07}" type="presParOf" srcId="{EE3A30DE-A98A-4308-ACA1-90DA92BBAFD1}" destId="{E4A1497A-557E-4501-BA91-C5BC810D0C82}" srcOrd="2" destOrd="0" presId="urn:microsoft.com/office/officeart/2018/2/layout/IconVerticalSolidList"/>
    <dgm:cxn modelId="{0C251D29-1A56-43E0-9447-263A6F658FF8}" type="presParOf" srcId="{EE3A30DE-A98A-4308-ACA1-90DA92BBAFD1}" destId="{892CED65-474D-4C20-A3DF-3AE6106F701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E42E2EF-295D-4999-A6A7-518BF78B95A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0332009-39C3-4138-8969-5BD9A0EF0F86}">
      <dgm:prSet/>
      <dgm:spPr/>
      <dgm:t>
        <a:bodyPr/>
        <a:lstStyle/>
        <a:p>
          <a:pPr>
            <a:lnSpc>
              <a:spcPct val="100000"/>
            </a:lnSpc>
          </a:pPr>
          <a:r>
            <a:rPr lang="en-CA">
              <a:latin typeface="Eras Medium ITC" panose="020B0602030504020804" pitchFamily="34" charset="0"/>
            </a:rPr>
            <a:t>Permet d’assurer la </a:t>
          </a:r>
          <a:r>
            <a:rPr lang="en-CA" b="1">
              <a:latin typeface="Eras Medium ITC" panose="020B0602030504020804" pitchFamily="34" charset="0"/>
            </a:rPr>
            <a:t>validité</a:t>
          </a:r>
          <a:r>
            <a:rPr lang="en-CA">
              <a:latin typeface="Eras Medium ITC" panose="020B0602030504020804" pitchFamily="34" charset="0"/>
            </a:rPr>
            <a:t> des requêtes provenant des application PC et mobile</a:t>
          </a:r>
          <a:endParaRPr lang="en-US">
            <a:latin typeface="Eras Medium ITC" panose="020B0602030504020804" pitchFamily="34" charset="0"/>
          </a:endParaRPr>
        </a:p>
      </dgm:t>
    </dgm:pt>
    <dgm:pt modelId="{4795D570-07DF-4160-9D74-938203D66018}" type="parTrans" cxnId="{428B0D29-A5A6-414D-8DEE-C2540E25576D}">
      <dgm:prSet/>
      <dgm:spPr/>
      <dgm:t>
        <a:bodyPr/>
        <a:lstStyle/>
        <a:p>
          <a:endParaRPr lang="en-US"/>
        </a:p>
      </dgm:t>
    </dgm:pt>
    <dgm:pt modelId="{33FA2440-39D3-4D5C-9D58-1956C29342A6}" type="sibTrans" cxnId="{428B0D29-A5A6-414D-8DEE-C2540E25576D}">
      <dgm:prSet/>
      <dgm:spPr/>
      <dgm:t>
        <a:bodyPr/>
        <a:lstStyle/>
        <a:p>
          <a:endParaRPr lang="en-US"/>
        </a:p>
      </dgm:t>
    </dgm:pt>
    <dgm:pt modelId="{F65CB467-15B7-41B9-AEEC-069A0C7BAE75}">
      <dgm:prSet/>
      <dgm:spPr/>
      <dgm:t>
        <a:bodyPr/>
        <a:lstStyle/>
        <a:p>
          <a:pPr>
            <a:lnSpc>
              <a:spcPct val="100000"/>
            </a:lnSpc>
          </a:pPr>
          <a:r>
            <a:rPr lang="en-CA">
              <a:latin typeface="Eras Medium ITC" panose="020B0602030504020804" pitchFamily="34" charset="0"/>
            </a:rPr>
            <a:t>Attribue un </a:t>
          </a:r>
          <a:r>
            <a:rPr lang="en-CA" b="1">
              <a:latin typeface="Eras Medium ITC" panose="020B0602030504020804" pitchFamily="34" charset="0"/>
            </a:rPr>
            <a:t>token unique </a:t>
          </a:r>
          <a:r>
            <a:rPr lang="en-CA">
              <a:latin typeface="Eras Medium ITC" panose="020B0602030504020804" pitchFamily="34" charset="0"/>
            </a:rPr>
            <a:t>à l’utilisateur lors de la connexion</a:t>
          </a:r>
          <a:endParaRPr lang="en-US">
            <a:latin typeface="Eras Medium ITC" panose="020B0602030504020804" pitchFamily="34" charset="0"/>
          </a:endParaRPr>
        </a:p>
      </dgm:t>
    </dgm:pt>
    <dgm:pt modelId="{0C722C10-158A-424F-8C30-5540692CA9D6}" type="parTrans" cxnId="{255B1B19-A928-4D10-A9F6-00B0EE318EEF}">
      <dgm:prSet/>
      <dgm:spPr/>
      <dgm:t>
        <a:bodyPr/>
        <a:lstStyle/>
        <a:p>
          <a:endParaRPr lang="en-US"/>
        </a:p>
      </dgm:t>
    </dgm:pt>
    <dgm:pt modelId="{7857C5A9-17C2-4DA4-A384-49657205754E}" type="sibTrans" cxnId="{255B1B19-A928-4D10-A9F6-00B0EE318EEF}">
      <dgm:prSet/>
      <dgm:spPr/>
      <dgm:t>
        <a:bodyPr/>
        <a:lstStyle/>
        <a:p>
          <a:endParaRPr lang="en-US"/>
        </a:p>
      </dgm:t>
    </dgm:pt>
    <dgm:pt modelId="{E7C9FF17-9FD7-4F21-B7F0-F3F56A148E62}" type="pres">
      <dgm:prSet presAssocID="{AE42E2EF-295D-4999-A6A7-518BF78B95AB}" presName="root" presStyleCnt="0">
        <dgm:presLayoutVars>
          <dgm:dir/>
          <dgm:resizeHandles val="exact"/>
        </dgm:presLayoutVars>
      </dgm:prSet>
      <dgm:spPr/>
    </dgm:pt>
    <dgm:pt modelId="{1AB84DAD-A7C6-454C-952A-7DF05B5C5F57}" type="pres">
      <dgm:prSet presAssocID="{30332009-39C3-4138-8969-5BD9A0EF0F86}" presName="compNode" presStyleCnt="0"/>
      <dgm:spPr/>
    </dgm:pt>
    <dgm:pt modelId="{D32E7333-CA84-452C-9EDD-E20CA1817C95}" type="pres">
      <dgm:prSet presAssocID="{30332009-39C3-4138-8969-5BD9A0EF0F86}" presName="bgRect" presStyleLbl="bgShp" presStyleIdx="0" presStyleCnt="2"/>
      <dgm:spPr/>
    </dgm:pt>
    <dgm:pt modelId="{18A59249-7AF2-4653-ABC7-FBFC3916627C}" type="pres">
      <dgm:prSet presAssocID="{30332009-39C3-4138-8969-5BD9A0EF0F8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78F5DA8-9AC8-4E85-9E93-170F39D92465}" type="pres">
      <dgm:prSet presAssocID="{30332009-39C3-4138-8969-5BD9A0EF0F86}" presName="spaceRect" presStyleCnt="0"/>
      <dgm:spPr/>
    </dgm:pt>
    <dgm:pt modelId="{346737F8-B66F-4D35-B6C7-5904382E744B}" type="pres">
      <dgm:prSet presAssocID="{30332009-39C3-4138-8969-5BD9A0EF0F86}" presName="parTx" presStyleLbl="revTx" presStyleIdx="0" presStyleCnt="2">
        <dgm:presLayoutVars>
          <dgm:chMax val="0"/>
          <dgm:chPref val="0"/>
        </dgm:presLayoutVars>
      </dgm:prSet>
      <dgm:spPr/>
    </dgm:pt>
    <dgm:pt modelId="{2E195E90-DF5E-44F0-8180-899714EA830E}" type="pres">
      <dgm:prSet presAssocID="{33FA2440-39D3-4D5C-9D58-1956C29342A6}" presName="sibTrans" presStyleCnt="0"/>
      <dgm:spPr/>
    </dgm:pt>
    <dgm:pt modelId="{5701F6B1-5C9F-4523-AF41-7CDC3F802040}" type="pres">
      <dgm:prSet presAssocID="{F65CB467-15B7-41B9-AEEC-069A0C7BAE75}" presName="compNode" presStyleCnt="0"/>
      <dgm:spPr/>
    </dgm:pt>
    <dgm:pt modelId="{41486A93-758A-4D22-AA2E-1DBA2D22479E}" type="pres">
      <dgm:prSet presAssocID="{F65CB467-15B7-41B9-AEEC-069A0C7BAE75}" presName="bgRect" presStyleLbl="bgShp" presStyleIdx="1" presStyleCnt="2"/>
      <dgm:spPr/>
    </dgm:pt>
    <dgm:pt modelId="{F6DE5287-0CF1-4A1A-840C-163DC352302A}" type="pres">
      <dgm:prSet presAssocID="{F65CB467-15B7-41B9-AEEC-069A0C7BAE7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36DBE759-C380-4EEF-AB9A-1FD2B0460C26}" type="pres">
      <dgm:prSet presAssocID="{F65CB467-15B7-41B9-AEEC-069A0C7BAE75}" presName="spaceRect" presStyleCnt="0"/>
      <dgm:spPr/>
    </dgm:pt>
    <dgm:pt modelId="{CB8301EB-A77F-403B-B046-BA105DE64FF0}" type="pres">
      <dgm:prSet presAssocID="{F65CB467-15B7-41B9-AEEC-069A0C7BAE7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55B1B19-A928-4D10-A9F6-00B0EE318EEF}" srcId="{AE42E2EF-295D-4999-A6A7-518BF78B95AB}" destId="{F65CB467-15B7-41B9-AEEC-069A0C7BAE75}" srcOrd="1" destOrd="0" parTransId="{0C722C10-158A-424F-8C30-5540692CA9D6}" sibTransId="{7857C5A9-17C2-4DA4-A384-49657205754E}"/>
    <dgm:cxn modelId="{428B0D29-A5A6-414D-8DEE-C2540E25576D}" srcId="{AE42E2EF-295D-4999-A6A7-518BF78B95AB}" destId="{30332009-39C3-4138-8969-5BD9A0EF0F86}" srcOrd="0" destOrd="0" parTransId="{4795D570-07DF-4160-9D74-938203D66018}" sibTransId="{33FA2440-39D3-4D5C-9D58-1956C29342A6}"/>
    <dgm:cxn modelId="{E42F8DAE-826B-40E2-A88C-5C8612599418}" type="presOf" srcId="{F65CB467-15B7-41B9-AEEC-069A0C7BAE75}" destId="{CB8301EB-A77F-403B-B046-BA105DE64FF0}" srcOrd="0" destOrd="0" presId="urn:microsoft.com/office/officeart/2018/2/layout/IconVerticalSolidList"/>
    <dgm:cxn modelId="{940DF2C3-8181-4365-99C1-6C64ED114564}" type="presOf" srcId="{AE42E2EF-295D-4999-A6A7-518BF78B95AB}" destId="{E7C9FF17-9FD7-4F21-B7F0-F3F56A148E62}" srcOrd="0" destOrd="0" presId="urn:microsoft.com/office/officeart/2018/2/layout/IconVerticalSolidList"/>
    <dgm:cxn modelId="{3612F0E2-4568-4B19-95DD-5604EC950ED5}" type="presOf" srcId="{30332009-39C3-4138-8969-5BD9A0EF0F86}" destId="{346737F8-B66F-4D35-B6C7-5904382E744B}" srcOrd="0" destOrd="0" presId="urn:microsoft.com/office/officeart/2018/2/layout/IconVerticalSolidList"/>
    <dgm:cxn modelId="{5154E86D-6BD2-4519-BAB3-437DF2F6B1C2}" type="presParOf" srcId="{E7C9FF17-9FD7-4F21-B7F0-F3F56A148E62}" destId="{1AB84DAD-A7C6-454C-952A-7DF05B5C5F57}" srcOrd="0" destOrd="0" presId="urn:microsoft.com/office/officeart/2018/2/layout/IconVerticalSolidList"/>
    <dgm:cxn modelId="{F06D936F-0647-439D-8C7D-77F65B75EE4A}" type="presParOf" srcId="{1AB84DAD-A7C6-454C-952A-7DF05B5C5F57}" destId="{D32E7333-CA84-452C-9EDD-E20CA1817C95}" srcOrd="0" destOrd="0" presId="urn:microsoft.com/office/officeart/2018/2/layout/IconVerticalSolidList"/>
    <dgm:cxn modelId="{2C8F9BFD-9F24-4524-B0B8-60EE83047590}" type="presParOf" srcId="{1AB84DAD-A7C6-454C-952A-7DF05B5C5F57}" destId="{18A59249-7AF2-4653-ABC7-FBFC3916627C}" srcOrd="1" destOrd="0" presId="urn:microsoft.com/office/officeart/2018/2/layout/IconVerticalSolidList"/>
    <dgm:cxn modelId="{1CE4F0F2-BC0D-433C-BE38-B3F5AC9FCA79}" type="presParOf" srcId="{1AB84DAD-A7C6-454C-952A-7DF05B5C5F57}" destId="{C78F5DA8-9AC8-4E85-9E93-170F39D92465}" srcOrd="2" destOrd="0" presId="urn:microsoft.com/office/officeart/2018/2/layout/IconVerticalSolidList"/>
    <dgm:cxn modelId="{DF17E84A-8C84-45BC-AE6C-DB1F42A3DE2A}" type="presParOf" srcId="{1AB84DAD-A7C6-454C-952A-7DF05B5C5F57}" destId="{346737F8-B66F-4D35-B6C7-5904382E744B}" srcOrd="3" destOrd="0" presId="urn:microsoft.com/office/officeart/2018/2/layout/IconVerticalSolidList"/>
    <dgm:cxn modelId="{DC882AFE-8492-4621-B7E1-B10805F241D0}" type="presParOf" srcId="{E7C9FF17-9FD7-4F21-B7F0-F3F56A148E62}" destId="{2E195E90-DF5E-44F0-8180-899714EA830E}" srcOrd="1" destOrd="0" presId="urn:microsoft.com/office/officeart/2018/2/layout/IconVerticalSolidList"/>
    <dgm:cxn modelId="{0F4F74B8-3B6D-4751-BD04-784F2E2C2DCA}" type="presParOf" srcId="{E7C9FF17-9FD7-4F21-B7F0-F3F56A148E62}" destId="{5701F6B1-5C9F-4523-AF41-7CDC3F802040}" srcOrd="2" destOrd="0" presId="urn:microsoft.com/office/officeart/2018/2/layout/IconVerticalSolidList"/>
    <dgm:cxn modelId="{C68D06A7-C39B-49E8-AFAF-52B071CCA3CA}" type="presParOf" srcId="{5701F6B1-5C9F-4523-AF41-7CDC3F802040}" destId="{41486A93-758A-4D22-AA2E-1DBA2D22479E}" srcOrd="0" destOrd="0" presId="urn:microsoft.com/office/officeart/2018/2/layout/IconVerticalSolidList"/>
    <dgm:cxn modelId="{7BF7F8EB-736F-4E02-8B3B-E9AA4707C94A}" type="presParOf" srcId="{5701F6B1-5C9F-4523-AF41-7CDC3F802040}" destId="{F6DE5287-0CF1-4A1A-840C-163DC352302A}" srcOrd="1" destOrd="0" presId="urn:microsoft.com/office/officeart/2018/2/layout/IconVerticalSolidList"/>
    <dgm:cxn modelId="{9AE7EB29-3817-41A9-8166-B2A928197B00}" type="presParOf" srcId="{5701F6B1-5C9F-4523-AF41-7CDC3F802040}" destId="{36DBE759-C380-4EEF-AB9A-1FD2B0460C26}" srcOrd="2" destOrd="0" presId="urn:microsoft.com/office/officeart/2018/2/layout/IconVerticalSolidList"/>
    <dgm:cxn modelId="{EEBE6A2E-F4A3-4103-BE69-2042A3A24416}" type="presParOf" srcId="{5701F6B1-5C9F-4523-AF41-7CDC3F802040}" destId="{CB8301EB-A77F-403B-B046-BA105DE64FF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BAD5E8D-AB7B-4992-A82F-EA15A04DB10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3BE8F4F-73D6-4D13-9EF0-478BDD9E9C4E}">
      <dgm:prSet custT="1"/>
      <dgm:spPr/>
      <dgm:t>
        <a:bodyPr/>
        <a:lstStyle/>
        <a:p>
          <a:pPr>
            <a:defRPr cap="all"/>
          </a:pPr>
          <a:r>
            <a:rPr lang="fr-CA" sz="2000" cap="none">
              <a:latin typeface="Eras Medium ITC" panose="020B0602030504020804" pitchFamily="34" charset="0"/>
            </a:rPr>
            <a:t>Entrepose tous les comptes utilisateur</a:t>
          </a:r>
          <a:endParaRPr lang="en-US" sz="2000" cap="none">
            <a:latin typeface="Eras Medium ITC" panose="020B0602030504020804" pitchFamily="34" charset="0"/>
          </a:endParaRPr>
        </a:p>
      </dgm:t>
    </dgm:pt>
    <dgm:pt modelId="{1CE652E3-058F-47D1-87D7-FC7D8D18DA76}" type="parTrans" cxnId="{E50AB2CE-6EE8-420F-8F4E-23F5520678D4}">
      <dgm:prSet/>
      <dgm:spPr/>
      <dgm:t>
        <a:bodyPr/>
        <a:lstStyle/>
        <a:p>
          <a:endParaRPr lang="en-US"/>
        </a:p>
      </dgm:t>
    </dgm:pt>
    <dgm:pt modelId="{8349A0A3-CD34-4E31-A131-EE660659F3B5}" type="sibTrans" cxnId="{E50AB2CE-6EE8-420F-8F4E-23F5520678D4}">
      <dgm:prSet/>
      <dgm:spPr/>
      <dgm:t>
        <a:bodyPr/>
        <a:lstStyle/>
        <a:p>
          <a:endParaRPr lang="en-US"/>
        </a:p>
      </dgm:t>
    </dgm:pt>
    <dgm:pt modelId="{002A5A0C-B4A8-4938-A59B-60CAD0760FAC}">
      <dgm:prSet custT="1"/>
      <dgm:spPr/>
      <dgm:t>
        <a:bodyPr/>
        <a:lstStyle/>
        <a:p>
          <a:pPr>
            <a:defRPr cap="all"/>
          </a:pPr>
          <a:r>
            <a:rPr lang="fr-CA" sz="2000" cap="none">
              <a:latin typeface="Eras Medium ITC" panose="020B0602030504020804" pitchFamily="34" charset="0"/>
            </a:rPr>
            <a:t>Pilotée depuis le compte administrateur sur PC</a:t>
          </a:r>
          <a:endParaRPr lang="en-US" sz="2000" cap="none">
            <a:latin typeface="Eras Medium ITC" panose="020B0602030504020804" pitchFamily="34" charset="0"/>
          </a:endParaRPr>
        </a:p>
      </dgm:t>
    </dgm:pt>
    <dgm:pt modelId="{8476C32B-ACEE-48D8-9927-68146EC175DD}" type="parTrans" cxnId="{A321709B-9B90-4B7F-ACB1-580D128A9565}">
      <dgm:prSet/>
      <dgm:spPr/>
      <dgm:t>
        <a:bodyPr/>
        <a:lstStyle/>
        <a:p>
          <a:endParaRPr lang="en-US"/>
        </a:p>
      </dgm:t>
    </dgm:pt>
    <dgm:pt modelId="{2D5CDB57-F665-4EDD-AC84-6B2637464F04}" type="sibTrans" cxnId="{A321709B-9B90-4B7F-ACB1-580D128A9565}">
      <dgm:prSet/>
      <dgm:spPr/>
      <dgm:t>
        <a:bodyPr/>
        <a:lstStyle/>
        <a:p>
          <a:endParaRPr lang="en-US"/>
        </a:p>
      </dgm:t>
    </dgm:pt>
    <dgm:pt modelId="{B861663B-6478-4F1D-A636-17B8B001D813}">
      <dgm:prSet custT="1"/>
      <dgm:spPr/>
      <dgm:t>
        <a:bodyPr/>
        <a:lstStyle/>
        <a:p>
          <a:pPr>
            <a:defRPr cap="all"/>
          </a:pPr>
          <a:r>
            <a:rPr lang="fr-CA" sz="2000" cap="none">
              <a:latin typeface="Eras Medium ITC" panose="020B0602030504020804" pitchFamily="34" charset="0"/>
            </a:rPr>
            <a:t>Implémentée avec SQLite</a:t>
          </a:r>
          <a:endParaRPr lang="en-US" sz="2000" cap="none">
            <a:latin typeface="Eras Medium ITC" panose="020B0602030504020804" pitchFamily="34" charset="0"/>
          </a:endParaRPr>
        </a:p>
      </dgm:t>
    </dgm:pt>
    <dgm:pt modelId="{C2C8A792-B63A-40F8-A0C5-3ECDF780C35B}" type="parTrans" cxnId="{915FE21A-7B39-4223-B6F2-140F4DB8C46E}">
      <dgm:prSet/>
      <dgm:spPr/>
      <dgm:t>
        <a:bodyPr/>
        <a:lstStyle/>
        <a:p>
          <a:endParaRPr lang="en-US"/>
        </a:p>
      </dgm:t>
    </dgm:pt>
    <dgm:pt modelId="{87D303FC-8AC1-439A-B5EF-6C2A2DFDFFC1}" type="sibTrans" cxnId="{915FE21A-7B39-4223-B6F2-140F4DB8C46E}">
      <dgm:prSet/>
      <dgm:spPr/>
      <dgm:t>
        <a:bodyPr/>
        <a:lstStyle/>
        <a:p>
          <a:endParaRPr lang="en-US"/>
        </a:p>
      </dgm:t>
    </dgm:pt>
    <dgm:pt modelId="{E9375DF1-0937-402F-B00B-DC960CA866D0}" type="pres">
      <dgm:prSet presAssocID="{9BAD5E8D-AB7B-4992-A82F-EA15A04DB106}" presName="root" presStyleCnt="0">
        <dgm:presLayoutVars>
          <dgm:dir/>
          <dgm:resizeHandles val="exact"/>
        </dgm:presLayoutVars>
      </dgm:prSet>
      <dgm:spPr/>
    </dgm:pt>
    <dgm:pt modelId="{260FA4E1-C3D9-46DB-A54D-877365D87296}" type="pres">
      <dgm:prSet presAssocID="{43BE8F4F-73D6-4D13-9EF0-478BDD9E9C4E}" presName="compNode" presStyleCnt="0"/>
      <dgm:spPr/>
    </dgm:pt>
    <dgm:pt modelId="{06ED4169-90A1-48AE-9501-1045D848500E}" type="pres">
      <dgm:prSet presAssocID="{43BE8F4F-73D6-4D13-9EF0-478BDD9E9C4E}" presName="iconBgRect" presStyleLbl="bgShp" presStyleIdx="0" presStyleCnt="3"/>
      <dgm:spPr/>
    </dgm:pt>
    <dgm:pt modelId="{5D620470-28D3-4D47-ACC9-E8142DBB668E}" type="pres">
      <dgm:prSet presAssocID="{43BE8F4F-73D6-4D13-9EF0-478BDD9E9C4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2E4AB84E-8DEF-403C-8088-C91E1FFB5752}" type="pres">
      <dgm:prSet presAssocID="{43BE8F4F-73D6-4D13-9EF0-478BDD9E9C4E}" presName="spaceRect" presStyleCnt="0"/>
      <dgm:spPr/>
    </dgm:pt>
    <dgm:pt modelId="{BDC3AD9A-D69F-4E82-9B2E-E3ECD4B8429C}" type="pres">
      <dgm:prSet presAssocID="{43BE8F4F-73D6-4D13-9EF0-478BDD9E9C4E}" presName="textRect" presStyleLbl="revTx" presStyleIdx="0" presStyleCnt="3">
        <dgm:presLayoutVars>
          <dgm:chMax val="1"/>
          <dgm:chPref val="1"/>
        </dgm:presLayoutVars>
      </dgm:prSet>
      <dgm:spPr/>
    </dgm:pt>
    <dgm:pt modelId="{F3D1D677-7F07-4D2E-95C0-1B24EAA4C401}" type="pres">
      <dgm:prSet presAssocID="{8349A0A3-CD34-4E31-A131-EE660659F3B5}" presName="sibTrans" presStyleCnt="0"/>
      <dgm:spPr/>
    </dgm:pt>
    <dgm:pt modelId="{2071FECB-CAFA-4852-B7BA-89F4BA2DF3D6}" type="pres">
      <dgm:prSet presAssocID="{002A5A0C-B4A8-4938-A59B-60CAD0760FAC}" presName="compNode" presStyleCnt="0"/>
      <dgm:spPr/>
    </dgm:pt>
    <dgm:pt modelId="{A3A6A85F-9D9A-440F-A4B4-F9D5F7350653}" type="pres">
      <dgm:prSet presAssocID="{002A5A0C-B4A8-4938-A59B-60CAD0760FAC}" presName="iconBgRect" presStyleLbl="bgShp" presStyleIdx="1" presStyleCnt="3"/>
      <dgm:spPr/>
    </dgm:pt>
    <dgm:pt modelId="{0782CA8C-9A7C-4A61-83DF-83A6790527C6}" type="pres">
      <dgm:prSet presAssocID="{002A5A0C-B4A8-4938-A59B-60CAD0760FA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C4366287-EFEA-4631-BE8B-7D1FA7B923A2}" type="pres">
      <dgm:prSet presAssocID="{002A5A0C-B4A8-4938-A59B-60CAD0760FAC}" presName="spaceRect" presStyleCnt="0"/>
      <dgm:spPr/>
    </dgm:pt>
    <dgm:pt modelId="{EF55F9A2-3838-4925-A8AC-B953902CF2BE}" type="pres">
      <dgm:prSet presAssocID="{002A5A0C-B4A8-4938-A59B-60CAD0760FAC}" presName="textRect" presStyleLbl="revTx" presStyleIdx="1" presStyleCnt="3">
        <dgm:presLayoutVars>
          <dgm:chMax val="1"/>
          <dgm:chPref val="1"/>
        </dgm:presLayoutVars>
      </dgm:prSet>
      <dgm:spPr/>
    </dgm:pt>
    <dgm:pt modelId="{473C544E-12A1-4458-AFEE-90EF8C53717B}" type="pres">
      <dgm:prSet presAssocID="{2D5CDB57-F665-4EDD-AC84-6B2637464F04}" presName="sibTrans" presStyleCnt="0"/>
      <dgm:spPr/>
    </dgm:pt>
    <dgm:pt modelId="{ADC16476-EA27-4717-A2C1-1A55CCE25EE0}" type="pres">
      <dgm:prSet presAssocID="{B861663B-6478-4F1D-A636-17B8B001D813}" presName="compNode" presStyleCnt="0"/>
      <dgm:spPr/>
    </dgm:pt>
    <dgm:pt modelId="{5CEEB406-A050-4E13-9816-32CAD8CB87A1}" type="pres">
      <dgm:prSet presAssocID="{B861663B-6478-4F1D-A636-17B8B001D813}" presName="iconBgRect" presStyleLbl="bgShp" presStyleIdx="2" presStyleCnt="3"/>
      <dgm:spPr/>
    </dgm:pt>
    <dgm:pt modelId="{63CEA6F7-C3DC-419D-BD27-F1760E3A24A6}" type="pres">
      <dgm:prSet presAssocID="{B861663B-6478-4F1D-A636-17B8B001D81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CE209A76-EA35-4C71-B088-73D18E88ED8C}" type="pres">
      <dgm:prSet presAssocID="{B861663B-6478-4F1D-A636-17B8B001D813}" presName="spaceRect" presStyleCnt="0"/>
      <dgm:spPr/>
    </dgm:pt>
    <dgm:pt modelId="{22C38EBA-F0B8-42B3-B8EB-8D67A00672F3}" type="pres">
      <dgm:prSet presAssocID="{B861663B-6478-4F1D-A636-17B8B001D81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15FE21A-7B39-4223-B6F2-140F4DB8C46E}" srcId="{9BAD5E8D-AB7B-4992-A82F-EA15A04DB106}" destId="{B861663B-6478-4F1D-A636-17B8B001D813}" srcOrd="2" destOrd="0" parTransId="{C2C8A792-B63A-40F8-A0C5-3ECDF780C35B}" sibTransId="{87D303FC-8AC1-439A-B5EF-6C2A2DFDFFC1}"/>
    <dgm:cxn modelId="{3C5EC16E-3D51-4721-A1DF-4565599051AB}" type="presOf" srcId="{B861663B-6478-4F1D-A636-17B8B001D813}" destId="{22C38EBA-F0B8-42B3-B8EB-8D67A00672F3}" srcOrd="0" destOrd="0" presId="urn:microsoft.com/office/officeart/2018/5/layout/IconCircleLabelList"/>
    <dgm:cxn modelId="{A321709B-9B90-4B7F-ACB1-580D128A9565}" srcId="{9BAD5E8D-AB7B-4992-A82F-EA15A04DB106}" destId="{002A5A0C-B4A8-4938-A59B-60CAD0760FAC}" srcOrd="1" destOrd="0" parTransId="{8476C32B-ACEE-48D8-9927-68146EC175DD}" sibTransId="{2D5CDB57-F665-4EDD-AC84-6B2637464F04}"/>
    <dgm:cxn modelId="{55660FAE-3932-4FA5-9667-FA103AB21D05}" type="presOf" srcId="{9BAD5E8D-AB7B-4992-A82F-EA15A04DB106}" destId="{E9375DF1-0937-402F-B00B-DC960CA866D0}" srcOrd="0" destOrd="0" presId="urn:microsoft.com/office/officeart/2018/5/layout/IconCircleLabelList"/>
    <dgm:cxn modelId="{E50AB2CE-6EE8-420F-8F4E-23F5520678D4}" srcId="{9BAD5E8D-AB7B-4992-A82F-EA15A04DB106}" destId="{43BE8F4F-73D6-4D13-9EF0-478BDD9E9C4E}" srcOrd="0" destOrd="0" parTransId="{1CE652E3-058F-47D1-87D7-FC7D8D18DA76}" sibTransId="{8349A0A3-CD34-4E31-A131-EE660659F3B5}"/>
    <dgm:cxn modelId="{03EA19D8-53AA-47E3-AFAB-E53DDC8D61C3}" type="presOf" srcId="{002A5A0C-B4A8-4938-A59B-60CAD0760FAC}" destId="{EF55F9A2-3838-4925-A8AC-B953902CF2BE}" srcOrd="0" destOrd="0" presId="urn:microsoft.com/office/officeart/2018/5/layout/IconCircleLabelList"/>
    <dgm:cxn modelId="{BA44A2D8-CA16-418B-8900-6E0929D3EC15}" type="presOf" srcId="{43BE8F4F-73D6-4D13-9EF0-478BDD9E9C4E}" destId="{BDC3AD9A-D69F-4E82-9B2E-E3ECD4B8429C}" srcOrd="0" destOrd="0" presId="urn:microsoft.com/office/officeart/2018/5/layout/IconCircleLabelList"/>
    <dgm:cxn modelId="{EE24A1F8-51FB-4D3F-89D6-137C07543154}" type="presParOf" srcId="{E9375DF1-0937-402F-B00B-DC960CA866D0}" destId="{260FA4E1-C3D9-46DB-A54D-877365D87296}" srcOrd="0" destOrd="0" presId="urn:microsoft.com/office/officeart/2018/5/layout/IconCircleLabelList"/>
    <dgm:cxn modelId="{35E50FEC-3F3A-4EC0-9E74-F867A2376793}" type="presParOf" srcId="{260FA4E1-C3D9-46DB-A54D-877365D87296}" destId="{06ED4169-90A1-48AE-9501-1045D848500E}" srcOrd="0" destOrd="0" presId="urn:microsoft.com/office/officeart/2018/5/layout/IconCircleLabelList"/>
    <dgm:cxn modelId="{B834498F-D02E-43CB-8596-9EFA7B98D51C}" type="presParOf" srcId="{260FA4E1-C3D9-46DB-A54D-877365D87296}" destId="{5D620470-28D3-4D47-ACC9-E8142DBB668E}" srcOrd="1" destOrd="0" presId="urn:microsoft.com/office/officeart/2018/5/layout/IconCircleLabelList"/>
    <dgm:cxn modelId="{2CD2BA6D-86E0-48EF-9461-5F53A31B04B1}" type="presParOf" srcId="{260FA4E1-C3D9-46DB-A54D-877365D87296}" destId="{2E4AB84E-8DEF-403C-8088-C91E1FFB5752}" srcOrd="2" destOrd="0" presId="urn:microsoft.com/office/officeart/2018/5/layout/IconCircleLabelList"/>
    <dgm:cxn modelId="{916C4424-EC88-459B-8006-70C67EF86AB9}" type="presParOf" srcId="{260FA4E1-C3D9-46DB-A54D-877365D87296}" destId="{BDC3AD9A-D69F-4E82-9B2E-E3ECD4B8429C}" srcOrd="3" destOrd="0" presId="urn:microsoft.com/office/officeart/2018/5/layout/IconCircleLabelList"/>
    <dgm:cxn modelId="{ADD703FF-37E8-4820-B585-DF46F4D55C81}" type="presParOf" srcId="{E9375DF1-0937-402F-B00B-DC960CA866D0}" destId="{F3D1D677-7F07-4D2E-95C0-1B24EAA4C401}" srcOrd="1" destOrd="0" presId="urn:microsoft.com/office/officeart/2018/5/layout/IconCircleLabelList"/>
    <dgm:cxn modelId="{554C8E51-5D48-4771-A96B-E43516C2FE66}" type="presParOf" srcId="{E9375DF1-0937-402F-B00B-DC960CA866D0}" destId="{2071FECB-CAFA-4852-B7BA-89F4BA2DF3D6}" srcOrd="2" destOrd="0" presId="urn:microsoft.com/office/officeart/2018/5/layout/IconCircleLabelList"/>
    <dgm:cxn modelId="{110542A0-6E4C-40A3-8615-018F04FBDE90}" type="presParOf" srcId="{2071FECB-CAFA-4852-B7BA-89F4BA2DF3D6}" destId="{A3A6A85F-9D9A-440F-A4B4-F9D5F7350653}" srcOrd="0" destOrd="0" presId="urn:microsoft.com/office/officeart/2018/5/layout/IconCircleLabelList"/>
    <dgm:cxn modelId="{E7BE61E1-0D9B-4102-B98E-493635F3EE07}" type="presParOf" srcId="{2071FECB-CAFA-4852-B7BA-89F4BA2DF3D6}" destId="{0782CA8C-9A7C-4A61-83DF-83A6790527C6}" srcOrd="1" destOrd="0" presId="urn:microsoft.com/office/officeart/2018/5/layout/IconCircleLabelList"/>
    <dgm:cxn modelId="{5F16EFD5-EF46-4AD3-B2D3-BF54C8317DCC}" type="presParOf" srcId="{2071FECB-CAFA-4852-B7BA-89F4BA2DF3D6}" destId="{C4366287-EFEA-4631-BE8B-7D1FA7B923A2}" srcOrd="2" destOrd="0" presId="urn:microsoft.com/office/officeart/2018/5/layout/IconCircleLabelList"/>
    <dgm:cxn modelId="{07A2A629-FF16-4985-ACE4-48ACEE472B87}" type="presParOf" srcId="{2071FECB-CAFA-4852-B7BA-89F4BA2DF3D6}" destId="{EF55F9A2-3838-4925-A8AC-B953902CF2BE}" srcOrd="3" destOrd="0" presId="urn:microsoft.com/office/officeart/2018/5/layout/IconCircleLabelList"/>
    <dgm:cxn modelId="{82A29389-EA6E-4CB8-B4A9-C18B93EB0B67}" type="presParOf" srcId="{E9375DF1-0937-402F-B00B-DC960CA866D0}" destId="{473C544E-12A1-4458-AFEE-90EF8C53717B}" srcOrd="3" destOrd="0" presId="urn:microsoft.com/office/officeart/2018/5/layout/IconCircleLabelList"/>
    <dgm:cxn modelId="{3115ED37-D63D-441B-942E-8CD8F76BCF83}" type="presParOf" srcId="{E9375DF1-0937-402F-B00B-DC960CA866D0}" destId="{ADC16476-EA27-4717-A2C1-1A55CCE25EE0}" srcOrd="4" destOrd="0" presId="urn:microsoft.com/office/officeart/2018/5/layout/IconCircleLabelList"/>
    <dgm:cxn modelId="{60B16FF8-2CB1-4EC7-B6CE-D75BFBCB16CE}" type="presParOf" srcId="{ADC16476-EA27-4717-A2C1-1A55CCE25EE0}" destId="{5CEEB406-A050-4E13-9816-32CAD8CB87A1}" srcOrd="0" destOrd="0" presId="urn:microsoft.com/office/officeart/2018/5/layout/IconCircleLabelList"/>
    <dgm:cxn modelId="{8AB57320-28DC-4912-BAB4-2340C0D54FA2}" type="presParOf" srcId="{ADC16476-EA27-4717-A2C1-1A55CCE25EE0}" destId="{63CEA6F7-C3DC-419D-BD27-F1760E3A24A6}" srcOrd="1" destOrd="0" presId="urn:microsoft.com/office/officeart/2018/5/layout/IconCircleLabelList"/>
    <dgm:cxn modelId="{2C29E051-745C-419B-BB02-61E6A9AB20DE}" type="presParOf" srcId="{ADC16476-EA27-4717-A2C1-1A55CCE25EE0}" destId="{CE209A76-EA35-4C71-B088-73D18E88ED8C}" srcOrd="2" destOrd="0" presId="urn:microsoft.com/office/officeart/2018/5/layout/IconCircleLabelList"/>
    <dgm:cxn modelId="{A3063610-205E-4A3D-8226-8DBAFE99825F}" type="presParOf" srcId="{ADC16476-EA27-4717-A2C1-1A55CCE25EE0}" destId="{22C38EBA-F0B8-42B3-B8EB-8D67A00672F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C6E371-0EF9-4D07-95BF-E82A54400F70}">
      <dsp:nvSpPr>
        <dsp:cNvPr id="0" name=""/>
        <dsp:cNvSpPr/>
      </dsp:nvSpPr>
      <dsp:spPr>
        <a:xfrm>
          <a:off x="304386" y="302627"/>
          <a:ext cx="944666" cy="94466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C82245-D4A7-4D6D-8FB3-00FBC218565D}">
      <dsp:nvSpPr>
        <dsp:cNvPr id="0" name=""/>
        <dsp:cNvSpPr/>
      </dsp:nvSpPr>
      <dsp:spPr>
        <a:xfrm>
          <a:off x="505708" y="503949"/>
          <a:ext cx="542021" cy="5420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A97D59-148E-453D-B1AE-EAC2B93E6C8D}">
      <dsp:nvSpPr>
        <dsp:cNvPr id="0" name=""/>
        <dsp:cNvSpPr/>
      </dsp:nvSpPr>
      <dsp:spPr>
        <a:xfrm>
          <a:off x="2403" y="1541533"/>
          <a:ext cx="1548632" cy="61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A" sz="1400" b="0" kern="1200">
              <a:latin typeface="Eras Medium ITC" panose="020B0602030504020804" pitchFamily="34" charset="0"/>
            </a:rPr>
            <a:t>1. Introduction</a:t>
          </a:r>
          <a:endParaRPr lang="en-US" sz="1400" b="0" kern="1200">
            <a:latin typeface="Eras Medium ITC" panose="020B0602030504020804" pitchFamily="34" charset="0"/>
          </a:endParaRPr>
        </a:p>
      </dsp:txBody>
      <dsp:txXfrm>
        <a:off x="2403" y="1541533"/>
        <a:ext cx="1548632" cy="619453"/>
      </dsp:txXfrm>
    </dsp:sp>
    <dsp:sp modelId="{06E39968-A3C3-4E08-91CF-2B9804E3F367}">
      <dsp:nvSpPr>
        <dsp:cNvPr id="0" name=""/>
        <dsp:cNvSpPr/>
      </dsp:nvSpPr>
      <dsp:spPr>
        <a:xfrm>
          <a:off x="2124030" y="302627"/>
          <a:ext cx="944666" cy="94466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2D26B0-E3B9-4526-8588-438A59CB6BFD}">
      <dsp:nvSpPr>
        <dsp:cNvPr id="0" name=""/>
        <dsp:cNvSpPr/>
      </dsp:nvSpPr>
      <dsp:spPr>
        <a:xfrm>
          <a:off x="2325352" y="503949"/>
          <a:ext cx="542021" cy="5420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534534-5C42-49C9-8FDE-5B1D09392D55}">
      <dsp:nvSpPr>
        <dsp:cNvPr id="0" name=""/>
        <dsp:cNvSpPr/>
      </dsp:nvSpPr>
      <dsp:spPr>
        <a:xfrm>
          <a:off x="1822046" y="1541533"/>
          <a:ext cx="1548632" cy="61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A" sz="1400" b="0" kern="1200">
              <a:latin typeface="Eras Medium ITC" panose="020B0602030504020804" pitchFamily="34" charset="0"/>
            </a:rPr>
            <a:t>2. Serveur</a:t>
          </a:r>
          <a:endParaRPr lang="en-US" sz="1400" b="0" kern="1200">
            <a:latin typeface="Eras Medium ITC" panose="020B0602030504020804" pitchFamily="34" charset="0"/>
          </a:endParaRPr>
        </a:p>
      </dsp:txBody>
      <dsp:txXfrm>
        <a:off x="1822046" y="1541533"/>
        <a:ext cx="1548632" cy="619453"/>
      </dsp:txXfrm>
    </dsp:sp>
    <dsp:sp modelId="{B5F3F446-BA6D-4754-883B-7247061B8051}">
      <dsp:nvSpPr>
        <dsp:cNvPr id="0" name=""/>
        <dsp:cNvSpPr/>
      </dsp:nvSpPr>
      <dsp:spPr>
        <a:xfrm>
          <a:off x="3943673" y="302627"/>
          <a:ext cx="944666" cy="94466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38696F-F213-425A-A889-9B1E893661BE}">
      <dsp:nvSpPr>
        <dsp:cNvPr id="0" name=""/>
        <dsp:cNvSpPr/>
      </dsp:nvSpPr>
      <dsp:spPr>
        <a:xfrm>
          <a:off x="4144996" y="503949"/>
          <a:ext cx="542021" cy="5420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AA93B4-0CF8-4876-BA08-07E052E2AB3D}">
      <dsp:nvSpPr>
        <dsp:cNvPr id="0" name=""/>
        <dsp:cNvSpPr/>
      </dsp:nvSpPr>
      <dsp:spPr>
        <a:xfrm>
          <a:off x="3641690" y="1541533"/>
          <a:ext cx="1548632" cy="61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A" sz="1400" b="0" kern="1200">
              <a:latin typeface="Eras Medium ITC" panose="020B0602030504020804" pitchFamily="34" charset="0"/>
            </a:rPr>
            <a:t>3. Mineur</a:t>
          </a:r>
          <a:endParaRPr lang="en-US" sz="1400" b="0" kern="1200">
            <a:latin typeface="Eras Medium ITC" panose="020B0602030504020804" pitchFamily="34" charset="0"/>
          </a:endParaRPr>
        </a:p>
      </dsp:txBody>
      <dsp:txXfrm>
        <a:off x="3641690" y="1541533"/>
        <a:ext cx="1548632" cy="619453"/>
      </dsp:txXfrm>
    </dsp:sp>
    <dsp:sp modelId="{3160E3C6-12CD-4DED-96F3-00BF441B235D}">
      <dsp:nvSpPr>
        <dsp:cNvPr id="0" name=""/>
        <dsp:cNvSpPr/>
      </dsp:nvSpPr>
      <dsp:spPr>
        <a:xfrm>
          <a:off x="5763317" y="302627"/>
          <a:ext cx="944666" cy="94466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8387E8-4F6A-426A-88A9-C2B94EC40566}">
      <dsp:nvSpPr>
        <dsp:cNvPr id="0" name=""/>
        <dsp:cNvSpPr/>
      </dsp:nvSpPr>
      <dsp:spPr>
        <a:xfrm>
          <a:off x="5964639" y="503949"/>
          <a:ext cx="542021" cy="5420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CCF366-5C3D-477F-9574-2FD26262F254}">
      <dsp:nvSpPr>
        <dsp:cNvPr id="0" name=""/>
        <dsp:cNvSpPr/>
      </dsp:nvSpPr>
      <dsp:spPr>
        <a:xfrm>
          <a:off x="5461333" y="1541533"/>
          <a:ext cx="1548632" cy="61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A" sz="1400" b="0" kern="1200">
              <a:latin typeface="Eras Medium ITC" panose="020B0602030504020804" pitchFamily="34" charset="0"/>
            </a:rPr>
            <a:t>4. Application PC</a:t>
          </a:r>
          <a:endParaRPr lang="en-US" sz="1400" b="0" kern="1200">
            <a:latin typeface="Eras Medium ITC" panose="020B0602030504020804" pitchFamily="34" charset="0"/>
          </a:endParaRPr>
        </a:p>
      </dsp:txBody>
      <dsp:txXfrm>
        <a:off x="5461333" y="1541533"/>
        <a:ext cx="1548632" cy="619453"/>
      </dsp:txXfrm>
    </dsp:sp>
    <dsp:sp modelId="{050C821E-553A-4B14-8CB0-0E660144B5C9}">
      <dsp:nvSpPr>
        <dsp:cNvPr id="0" name=""/>
        <dsp:cNvSpPr/>
      </dsp:nvSpPr>
      <dsp:spPr>
        <a:xfrm>
          <a:off x="1214208" y="2548144"/>
          <a:ext cx="944666" cy="94466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BE52E5-72EE-4F7F-99C4-359A47167E48}">
      <dsp:nvSpPr>
        <dsp:cNvPr id="0" name=""/>
        <dsp:cNvSpPr/>
      </dsp:nvSpPr>
      <dsp:spPr>
        <a:xfrm>
          <a:off x="1415530" y="2749466"/>
          <a:ext cx="542021" cy="54202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95355E-2096-4967-BC4E-DDF6B34B230F}">
      <dsp:nvSpPr>
        <dsp:cNvPr id="0" name=""/>
        <dsp:cNvSpPr/>
      </dsp:nvSpPr>
      <dsp:spPr>
        <a:xfrm>
          <a:off x="912225" y="3787050"/>
          <a:ext cx="1548632" cy="61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A" sz="1400" b="0" kern="1200">
              <a:latin typeface="Eras Medium ITC" panose="020B0602030504020804" pitchFamily="34" charset="0"/>
            </a:rPr>
            <a:t>5. Application mobile</a:t>
          </a:r>
          <a:endParaRPr lang="en-US" sz="1400" b="0" kern="1200">
            <a:latin typeface="Eras Medium ITC" panose="020B0602030504020804" pitchFamily="34" charset="0"/>
          </a:endParaRPr>
        </a:p>
      </dsp:txBody>
      <dsp:txXfrm>
        <a:off x="912225" y="3787050"/>
        <a:ext cx="1548632" cy="619453"/>
      </dsp:txXfrm>
    </dsp:sp>
    <dsp:sp modelId="{DC40226A-8C61-459B-B026-30347433B674}">
      <dsp:nvSpPr>
        <dsp:cNvPr id="0" name=""/>
        <dsp:cNvSpPr/>
      </dsp:nvSpPr>
      <dsp:spPr>
        <a:xfrm>
          <a:off x="3033851" y="2548144"/>
          <a:ext cx="944666" cy="94466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162E9C-F559-4083-9F48-9DE31CC95A6D}">
      <dsp:nvSpPr>
        <dsp:cNvPr id="0" name=""/>
        <dsp:cNvSpPr/>
      </dsp:nvSpPr>
      <dsp:spPr>
        <a:xfrm>
          <a:off x="3235174" y="2749466"/>
          <a:ext cx="542021" cy="54202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2ABC5D-E44C-41F0-AC64-47646849F8B5}">
      <dsp:nvSpPr>
        <dsp:cNvPr id="0" name=""/>
        <dsp:cNvSpPr/>
      </dsp:nvSpPr>
      <dsp:spPr>
        <a:xfrm>
          <a:off x="2731868" y="3787050"/>
          <a:ext cx="1548632" cy="61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A" sz="1400" b="0" kern="1200">
              <a:latin typeface="Eras Medium ITC" panose="020B0602030504020804" pitchFamily="34" charset="0"/>
            </a:rPr>
            <a:t>6. Gestion de projet</a:t>
          </a:r>
          <a:endParaRPr lang="en-US" sz="1400" b="0" kern="1200">
            <a:latin typeface="Eras Medium ITC" panose="020B0602030504020804" pitchFamily="34" charset="0"/>
          </a:endParaRPr>
        </a:p>
      </dsp:txBody>
      <dsp:txXfrm>
        <a:off x="2731868" y="3787050"/>
        <a:ext cx="1548632" cy="619453"/>
      </dsp:txXfrm>
    </dsp:sp>
    <dsp:sp modelId="{E75C8BCD-8075-4043-B291-B4D30C59EED6}">
      <dsp:nvSpPr>
        <dsp:cNvPr id="0" name=""/>
        <dsp:cNvSpPr/>
      </dsp:nvSpPr>
      <dsp:spPr>
        <a:xfrm>
          <a:off x="4853495" y="2548144"/>
          <a:ext cx="944666" cy="94466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4811D1-A5A5-4388-A5C0-6D5A084100D7}">
      <dsp:nvSpPr>
        <dsp:cNvPr id="0" name=""/>
        <dsp:cNvSpPr/>
      </dsp:nvSpPr>
      <dsp:spPr>
        <a:xfrm>
          <a:off x="5054817" y="2749466"/>
          <a:ext cx="542021" cy="542021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D350CC-6178-4D4F-B1D3-3E0E06AD6482}">
      <dsp:nvSpPr>
        <dsp:cNvPr id="0" name=""/>
        <dsp:cNvSpPr/>
      </dsp:nvSpPr>
      <dsp:spPr>
        <a:xfrm>
          <a:off x="4551512" y="3787050"/>
          <a:ext cx="1548632" cy="61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A" sz="1400" b="0" kern="1200">
              <a:latin typeface="Eras Medium ITC" panose="020B0602030504020804" pitchFamily="34" charset="0"/>
            </a:rPr>
            <a:t>7. Conclusion</a:t>
          </a:r>
          <a:endParaRPr lang="en-US" sz="1400" b="0" kern="1200">
            <a:latin typeface="Eras Medium ITC" panose="020B0602030504020804" pitchFamily="34" charset="0"/>
          </a:endParaRPr>
        </a:p>
      </dsp:txBody>
      <dsp:txXfrm>
        <a:off x="4551512" y="3787050"/>
        <a:ext cx="1548632" cy="61945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F6C338-4FB0-43D1-8A07-B4F0BE323473}">
      <dsp:nvSpPr>
        <dsp:cNvPr id="0" name=""/>
        <dsp:cNvSpPr/>
      </dsp:nvSpPr>
      <dsp:spPr>
        <a:xfrm>
          <a:off x="686474" y="174118"/>
          <a:ext cx="1990125" cy="19901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991D63-676A-45CD-915C-BF9A4FF5AD41}">
      <dsp:nvSpPr>
        <dsp:cNvPr id="0" name=""/>
        <dsp:cNvSpPr/>
      </dsp:nvSpPr>
      <dsp:spPr>
        <a:xfrm>
          <a:off x="1110599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7EAF2C-1713-44E0-B939-217B1428745F}">
      <dsp:nvSpPr>
        <dsp:cNvPr id="0" name=""/>
        <dsp:cNvSpPr/>
      </dsp:nvSpPr>
      <dsp:spPr>
        <a:xfrm>
          <a:off x="50287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800" kern="1200" cap="none">
              <a:latin typeface="Eras Medium ITC" panose="020B0602030504020804" pitchFamily="34" charset="0"/>
            </a:rPr>
            <a:t>Emmagasine les données des blocs minés de la chaîne de blocs</a:t>
          </a:r>
          <a:endParaRPr lang="en-US" sz="1800" kern="1200" cap="none">
            <a:latin typeface="Eras Medium ITC" panose="020B0602030504020804" pitchFamily="34" charset="0"/>
          </a:endParaRPr>
        </a:p>
      </dsp:txBody>
      <dsp:txXfrm>
        <a:off x="50287" y="2784119"/>
        <a:ext cx="3262500" cy="720000"/>
      </dsp:txXfrm>
    </dsp:sp>
    <dsp:sp modelId="{BBAF4058-74CE-4DA0-95F3-CDF98ABC9F0D}">
      <dsp:nvSpPr>
        <dsp:cNvPr id="0" name=""/>
        <dsp:cNvSpPr/>
      </dsp:nvSpPr>
      <dsp:spPr>
        <a:xfrm>
          <a:off x="4519912" y="174118"/>
          <a:ext cx="1990125" cy="19901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A73414-A273-465E-9D17-1055916CDB20}">
      <dsp:nvSpPr>
        <dsp:cNvPr id="0" name=""/>
        <dsp:cNvSpPr/>
      </dsp:nvSpPr>
      <dsp:spPr>
        <a:xfrm>
          <a:off x="4944037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3CDEFC-DCA3-4B75-AE76-4D1915F9A9B0}">
      <dsp:nvSpPr>
        <dsp:cNvPr id="0" name=""/>
        <dsp:cNvSpPr/>
      </dsp:nvSpPr>
      <dsp:spPr>
        <a:xfrm>
          <a:off x="3883725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800" kern="1200" cap="none">
              <a:latin typeface="Eras Medium ITC" panose="020B0602030504020804" pitchFamily="34" charset="0"/>
            </a:rPr>
            <a:t>Évite de parcourir la chaîne de blocs au complet</a:t>
          </a:r>
          <a:endParaRPr lang="en-US" sz="1800" kern="1200" cap="none">
            <a:latin typeface="Eras Medium ITC" panose="020B0602030504020804" pitchFamily="34" charset="0"/>
          </a:endParaRPr>
        </a:p>
      </dsp:txBody>
      <dsp:txXfrm>
        <a:off x="3883725" y="2784119"/>
        <a:ext cx="3262500" cy="720000"/>
      </dsp:txXfrm>
    </dsp:sp>
    <dsp:sp modelId="{F1B91A18-E5A6-49E1-A123-E02D444D8B67}">
      <dsp:nvSpPr>
        <dsp:cNvPr id="0" name=""/>
        <dsp:cNvSpPr/>
      </dsp:nvSpPr>
      <dsp:spPr>
        <a:xfrm>
          <a:off x="8353350" y="174118"/>
          <a:ext cx="1990125" cy="19901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91F615-9523-4F7A-A7DD-BF47546A6228}">
      <dsp:nvSpPr>
        <dsp:cNvPr id="0" name=""/>
        <dsp:cNvSpPr/>
      </dsp:nvSpPr>
      <dsp:spPr>
        <a:xfrm>
          <a:off x="8777475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7E75E9-7A25-461A-AAB6-D94B4A8160A4}">
      <dsp:nvSpPr>
        <dsp:cNvPr id="0" name=""/>
        <dsp:cNvSpPr/>
      </dsp:nvSpPr>
      <dsp:spPr>
        <a:xfrm>
          <a:off x="7717162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800" kern="1200" cap="none">
              <a:latin typeface="Eras Medium ITC" panose="020B0602030504020804" pitchFamily="34" charset="0"/>
            </a:rPr>
            <a:t>Permet la verification d’un bloc</a:t>
          </a:r>
          <a:endParaRPr lang="en-US" sz="1800" kern="1200" cap="none">
            <a:latin typeface="Eras Medium ITC" panose="020B0602030504020804" pitchFamily="34" charset="0"/>
          </a:endParaRPr>
        </a:p>
      </dsp:txBody>
      <dsp:txXfrm>
        <a:off x="7717162" y="2784119"/>
        <a:ext cx="3262500" cy="720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CF11C6-8AF8-446E-BD3B-5861520E5873}">
      <dsp:nvSpPr>
        <dsp:cNvPr id="0" name=""/>
        <dsp:cNvSpPr/>
      </dsp:nvSpPr>
      <dsp:spPr>
        <a:xfrm>
          <a:off x="686474" y="174118"/>
          <a:ext cx="1990125" cy="19901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F093D7-7CF4-45C2-B796-305C546B9B64}">
      <dsp:nvSpPr>
        <dsp:cNvPr id="0" name=""/>
        <dsp:cNvSpPr/>
      </dsp:nvSpPr>
      <dsp:spPr>
        <a:xfrm>
          <a:off x="1110599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F51491-DFCE-4A09-8570-FB1769637CC3}">
      <dsp:nvSpPr>
        <dsp:cNvPr id="0" name=""/>
        <dsp:cNvSpPr/>
      </dsp:nvSpPr>
      <dsp:spPr>
        <a:xfrm>
          <a:off x="50287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A" sz="1800" kern="1200" cap="none">
              <a:latin typeface="Eras Medium ITC" panose="020B0602030504020804" pitchFamily="34" charset="0"/>
            </a:rPr>
            <a:t>Utilisation de </a:t>
          </a:r>
          <a:r>
            <a:rPr lang="fr-CA" sz="1800" kern="1200" cap="none" err="1">
              <a:latin typeface="Eras Medium ITC" panose="020B0602030504020804" pitchFamily="34" charset="0"/>
            </a:rPr>
            <a:t>Material</a:t>
          </a:r>
          <a:r>
            <a:rPr lang="fr-CA" sz="1800" kern="1200" cap="none">
              <a:latin typeface="Eras Medium ITC" panose="020B0602030504020804" pitchFamily="34" charset="0"/>
            </a:rPr>
            <a:t> Design</a:t>
          </a:r>
          <a:endParaRPr lang="en-US" sz="1800" kern="1200" cap="none">
            <a:latin typeface="Eras Medium ITC" panose="020B0602030504020804" pitchFamily="34" charset="0"/>
          </a:endParaRPr>
        </a:p>
      </dsp:txBody>
      <dsp:txXfrm>
        <a:off x="50287" y="2784119"/>
        <a:ext cx="3262500" cy="720000"/>
      </dsp:txXfrm>
    </dsp:sp>
    <dsp:sp modelId="{A08B2870-4735-4835-9975-1094C6999F38}">
      <dsp:nvSpPr>
        <dsp:cNvPr id="0" name=""/>
        <dsp:cNvSpPr/>
      </dsp:nvSpPr>
      <dsp:spPr>
        <a:xfrm>
          <a:off x="4519912" y="174118"/>
          <a:ext cx="1990125" cy="19901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FEB54D-F0C9-4908-8942-E177CE7BFDC2}">
      <dsp:nvSpPr>
        <dsp:cNvPr id="0" name=""/>
        <dsp:cNvSpPr/>
      </dsp:nvSpPr>
      <dsp:spPr>
        <a:xfrm>
          <a:off x="4944037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49CEBC-49CA-4636-990F-218DF0EB95C5}">
      <dsp:nvSpPr>
        <dsp:cNvPr id="0" name=""/>
        <dsp:cNvSpPr/>
      </dsp:nvSpPr>
      <dsp:spPr>
        <a:xfrm>
          <a:off x="3883725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A" sz="1800" kern="1200" cap="none">
              <a:latin typeface="Eras Medium ITC" panose="020B0602030504020804" pitchFamily="34" charset="0"/>
            </a:rPr>
            <a:t>Implémentation des meilleures pratiques de développement mobile</a:t>
          </a:r>
          <a:endParaRPr lang="en-US" sz="1800" kern="1200" cap="none">
            <a:latin typeface="Eras Medium ITC" panose="020B0602030504020804" pitchFamily="34" charset="0"/>
          </a:endParaRPr>
        </a:p>
      </dsp:txBody>
      <dsp:txXfrm>
        <a:off x="3883725" y="2784119"/>
        <a:ext cx="3262500" cy="720000"/>
      </dsp:txXfrm>
    </dsp:sp>
    <dsp:sp modelId="{490067FC-4937-48B9-845C-7E57243CBAC7}">
      <dsp:nvSpPr>
        <dsp:cNvPr id="0" name=""/>
        <dsp:cNvSpPr/>
      </dsp:nvSpPr>
      <dsp:spPr>
        <a:xfrm>
          <a:off x="8353350" y="174118"/>
          <a:ext cx="1990125" cy="19901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FD258B-EBB8-4BDD-B0D3-19012AEF12EF}">
      <dsp:nvSpPr>
        <dsp:cNvPr id="0" name=""/>
        <dsp:cNvSpPr/>
      </dsp:nvSpPr>
      <dsp:spPr>
        <a:xfrm>
          <a:off x="8777475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4C818D-8988-4337-B1C4-1E90552C6A8B}">
      <dsp:nvSpPr>
        <dsp:cNvPr id="0" name=""/>
        <dsp:cNvSpPr/>
      </dsp:nvSpPr>
      <dsp:spPr>
        <a:xfrm>
          <a:off x="7717162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A" sz="1800" kern="1200" cap="none">
              <a:latin typeface="Eras Medium ITC" panose="020B0602030504020804" pitchFamily="34" charset="0"/>
            </a:rPr>
            <a:t>Itérations sur le design basées sur des critiques</a:t>
          </a:r>
          <a:endParaRPr lang="en-US" sz="1800" kern="1200" cap="none">
            <a:latin typeface="Eras Medium ITC" panose="020B0602030504020804" pitchFamily="34" charset="0"/>
          </a:endParaRPr>
        </a:p>
      </dsp:txBody>
      <dsp:txXfrm>
        <a:off x="7717162" y="2784119"/>
        <a:ext cx="3262500" cy="7200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5CAF36-0F8D-4F39-8C8D-5F1B38484CBF}">
      <dsp:nvSpPr>
        <dsp:cNvPr id="0" name=""/>
        <dsp:cNvSpPr/>
      </dsp:nvSpPr>
      <dsp:spPr>
        <a:xfrm>
          <a:off x="600792" y="528370"/>
          <a:ext cx="1449891" cy="144989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CECC70-5C3C-4F47-91F1-976FC2044855}">
      <dsp:nvSpPr>
        <dsp:cNvPr id="0" name=""/>
        <dsp:cNvSpPr/>
      </dsp:nvSpPr>
      <dsp:spPr>
        <a:xfrm>
          <a:off x="909785" y="837363"/>
          <a:ext cx="831905" cy="8319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011EC8-8636-4355-82ED-E38F3184E8A3}">
      <dsp:nvSpPr>
        <dsp:cNvPr id="0" name=""/>
        <dsp:cNvSpPr/>
      </dsp:nvSpPr>
      <dsp:spPr>
        <a:xfrm>
          <a:off x="137302" y="2429867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A" sz="1500" kern="1200" cap="none">
              <a:latin typeface="Eras Medium ITC" panose="020B0602030504020804" pitchFamily="34" charset="0"/>
            </a:rPr>
            <a:t>Suivi des stratégies établies au début du projet</a:t>
          </a:r>
          <a:endParaRPr lang="en-US" sz="1500" kern="1200" cap="none">
            <a:latin typeface="Eras Medium ITC" panose="020B0602030504020804" pitchFamily="34" charset="0"/>
          </a:endParaRPr>
        </a:p>
      </dsp:txBody>
      <dsp:txXfrm>
        <a:off x="137302" y="2429867"/>
        <a:ext cx="2376871" cy="720000"/>
      </dsp:txXfrm>
    </dsp:sp>
    <dsp:sp modelId="{14482E7C-0673-4C59-B4AB-A7CC859CE574}">
      <dsp:nvSpPr>
        <dsp:cNvPr id="0" name=""/>
        <dsp:cNvSpPr/>
      </dsp:nvSpPr>
      <dsp:spPr>
        <a:xfrm>
          <a:off x="3393616" y="528370"/>
          <a:ext cx="1449891" cy="144989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D84B71-BA3B-4EBD-9483-6E10CBB8685A}">
      <dsp:nvSpPr>
        <dsp:cNvPr id="0" name=""/>
        <dsp:cNvSpPr/>
      </dsp:nvSpPr>
      <dsp:spPr>
        <a:xfrm>
          <a:off x="3702610" y="837363"/>
          <a:ext cx="831905" cy="8319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904D71-AE9D-4FCC-8845-F34D3D75E09A}">
      <dsp:nvSpPr>
        <dsp:cNvPr id="0" name=""/>
        <dsp:cNvSpPr/>
      </dsp:nvSpPr>
      <dsp:spPr>
        <a:xfrm>
          <a:off x="2930126" y="2429867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A" sz="1500" kern="1200" cap="none">
              <a:latin typeface="Eras Medium ITC" panose="020B0602030504020804" pitchFamily="34" charset="0"/>
            </a:rPr>
            <a:t>Utilisation de Redmine pour l’échéancier</a:t>
          </a:r>
          <a:endParaRPr lang="en-US" sz="1500" kern="1200" cap="none">
            <a:latin typeface="Eras Medium ITC" panose="020B0602030504020804" pitchFamily="34" charset="0"/>
          </a:endParaRPr>
        </a:p>
      </dsp:txBody>
      <dsp:txXfrm>
        <a:off x="2930126" y="2429867"/>
        <a:ext cx="2376871" cy="720000"/>
      </dsp:txXfrm>
    </dsp:sp>
    <dsp:sp modelId="{818AB311-329D-45F8-85E4-64E9E3B609F3}">
      <dsp:nvSpPr>
        <dsp:cNvPr id="0" name=""/>
        <dsp:cNvSpPr/>
      </dsp:nvSpPr>
      <dsp:spPr>
        <a:xfrm>
          <a:off x="6186441" y="528370"/>
          <a:ext cx="1449891" cy="144989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5FA083-2CCF-4321-9E39-8525F21A3969}">
      <dsp:nvSpPr>
        <dsp:cNvPr id="0" name=""/>
        <dsp:cNvSpPr/>
      </dsp:nvSpPr>
      <dsp:spPr>
        <a:xfrm>
          <a:off x="6495434" y="837363"/>
          <a:ext cx="831905" cy="8319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064469-1761-4914-A8F6-B3F3D849B654}">
      <dsp:nvSpPr>
        <dsp:cNvPr id="0" name=""/>
        <dsp:cNvSpPr/>
      </dsp:nvSpPr>
      <dsp:spPr>
        <a:xfrm>
          <a:off x="5722951" y="2429867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A" sz="1500" kern="1200" cap="none">
              <a:latin typeface="Eras Medium ITC" panose="020B0602030504020804" pitchFamily="34" charset="0"/>
            </a:rPr>
            <a:t>Communication régulière avec l’équipe</a:t>
          </a:r>
          <a:endParaRPr lang="en-US" sz="1500" kern="1200" cap="none">
            <a:latin typeface="Eras Medium ITC" panose="020B0602030504020804" pitchFamily="34" charset="0"/>
          </a:endParaRPr>
        </a:p>
      </dsp:txBody>
      <dsp:txXfrm>
        <a:off x="5722951" y="2429867"/>
        <a:ext cx="2376871" cy="720000"/>
      </dsp:txXfrm>
    </dsp:sp>
    <dsp:sp modelId="{9CA56690-E1E6-4276-A732-F7839601DF1D}">
      <dsp:nvSpPr>
        <dsp:cNvPr id="0" name=""/>
        <dsp:cNvSpPr/>
      </dsp:nvSpPr>
      <dsp:spPr>
        <a:xfrm>
          <a:off x="8979265" y="528370"/>
          <a:ext cx="1449891" cy="144989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7BC8CF-C127-468E-97D3-80202AC6594B}">
      <dsp:nvSpPr>
        <dsp:cNvPr id="0" name=""/>
        <dsp:cNvSpPr/>
      </dsp:nvSpPr>
      <dsp:spPr>
        <a:xfrm>
          <a:off x="9288259" y="837363"/>
          <a:ext cx="831905" cy="83190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5F34F4-4795-4BCA-9B3E-611591C48D4A}">
      <dsp:nvSpPr>
        <dsp:cNvPr id="0" name=""/>
        <dsp:cNvSpPr/>
      </dsp:nvSpPr>
      <dsp:spPr>
        <a:xfrm>
          <a:off x="8515775" y="2429867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A" sz="1500" kern="1200" cap="none">
              <a:latin typeface="Eras Medium ITC" panose="020B0602030504020804" pitchFamily="34" charset="0"/>
            </a:rPr>
            <a:t>Utilisation de plusieurs plateformes (Slack, Discord, </a:t>
          </a:r>
          <a:r>
            <a:rPr lang="fr-CA" sz="1500" kern="1200" cap="none" err="1">
              <a:latin typeface="Eras Medium ITC" panose="020B0602030504020804" pitchFamily="34" charset="0"/>
            </a:rPr>
            <a:t>GitLab</a:t>
          </a:r>
          <a:r>
            <a:rPr lang="fr-CA" sz="1500" kern="1200" cap="none">
              <a:latin typeface="Eras Medium ITC" panose="020B0602030504020804" pitchFamily="34" charset="0"/>
            </a:rPr>
            <a:t>, Google Docs…)</a:t>
          </a:r>
          <a:endParaRPr lang="en-US" sz="1500" kern="1200" cap="none">
            <a:latin typeface="Eras Medium ITC" panose="020B0602030504020804" pitchFamily="34" charset="0"/>
          </a:endParaRPr>
        </a:p>
      </dsp:txBody>
      <dsp:txXfrm>
        <a:off x="8515775" y="2429867"/>
        <a:ext cx="2376871" cy="7200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CF7ED3-F7DB-40A9-BBC5-A5506291406B}">
      <dsp:nvSpPr>
        <dsp:cNvPr id="0" name=""/>
        <dsp:cNvSpPr/>
      </dsp:nvSpPr>
      <dsp:spPr>
        <a:xfrm>
          <a:off x="0" y="173360"/>
          <a:ext cx="11255376" cy="743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3542" tIns="166624" rIns="87354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1600" kern="1200">
              <a:latin typeface="Eras Medium ITC" panose="020B0602030504020804" pitchFamily="34" charset="0"/>
            </a:rPr>
            <a:t>Vérification individuelle des entrées de données</a:t>
          </a:r>
          <a:endParaRPr lang="en-US" sz="1600" kern="1200">
            <a:latin typeface="Eras Medium ITC" panose="020B06020305040208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1600" kern="1200">
              <a:latin typeface="Eras Medium ITC" panose="020B0602030504020804" pitchFamily="34" charset="0"/>
            </a:rPr>
            <a:t>Vérification et communication du statut d’un compte en cas de suppression</a:t>
          </a:r>
          <a:endParaRPr lang="en-US" sz="1600" kern="1200">
            <a:latin typeface="Eras Medium ITC" panose="020B0602030504020804" pitchFamily="34" charset="0"/>
          </a:endParaRPr>
        </a:p>
      </dsp:txBody>
      <dsp:txXfrm>
        <a:off x="0" y="173360"/>
        <a:ext cx="11255376" cy="743400"/>
      </dsp:txXfrm>
    </dsp:sp>
    <dsp:sp modelId="{48F6FE55-CDC1-4ABC-93FC-4A51104B7020}">
      <dsp:nvSpPr>
        <dsp:cNvPr id="0" name=""/>
        <dsp:cNvSpPr/>
      </dsp:nvSpPr>
      <dsp:spPr>
        <a:xfrm>
          <a:off x="562768" y="55280"/>
          <a:ext cx="7878763" cy="2361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7798" tIns="0" rIns="29779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600" b="1" kern="1200">
              <a:latin typeface="Eras Medium ITC" panose="020B0602030504020804" pitchFamily="34" charset="0"/>
            </a:rPr>
            <a:t>Tablette et PC:</a:t>
          </a:r>
          <a:endParaRPr lang="en-US" sz="1600" b="1" kern="1200">
            <a:latin typeface="Eras Medium ITC" panose="020B0602030504020804" pitchFamily="34" charset="0"/>
          </a:endParaRPr>
        </a:p>
      </dsp:txBody>
      <dsp:txXfrm>
        <a:off x="574296" y="66808"/>
        <a:ext cx="7855707" cy="213104"/>
      </dsp:txXfrm>
    </dsp:sp>
    <dsp:sp modelId="{69A1F891-99DC-4212-8A67-887FFC208F48}">
      <dsp:nvSpPr>
        <dsp:cNvPr id="0" name=""/>
        <dsp:cNvSpPr/>
      </dsp:nvSpPr>
      <dsp:spPr>
        <a:xfrm>
          <a:off x="0" y="1078040"/>
          <a:ext cx="11255376" cy="491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3542" tIns="166624" rIns="87354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1600" kern="1200">
              <a:latin typeface="Eras Medium ITC" panose="020B0602030504020804" pitchFamily="34" charset="0"/>
            </a:rPr>
            <a:t>Protection du serveur contre des attaques malicieuses</a:t>
          </a:r>
          <a:endParaRPr lang="en-US" sz="1600" kern="1200">
            <a:latin typeface="Eras Medium ITC" panose="020B0602030504020804" pitchFamily="34" charset="0"/>
          </a:endParaRPr>
        </a:p>
      </dsp:txBody>
      <dsp:txXfrm>
        <a:off x="0" y="1078040"/>
        <a:ext cx="11255376" cy="491399"/>
      </dsp:txXfrm>
    </dsp:sp>
    <dsp:sp modelId="{67626661-55C8-42DA-BD60-5855E22BB3A5}">
      <dsp:nvSpPr>
        <dsp:cNvPr id="0" name=""/>
        <dsp:cNvSpPr/>
      </dsp:nvSpPr>
      <dsp:spPr>
        <a:xfrm>
          <a:off x="562768" y="959960"/>
          <a:ext cx="7878763" cy="2361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7798" tIns="0" rIns="29779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600" b="1" kern="1200">
              <a:latin typeface="Eras Medium ITC" panose="020B0602030504020804" pitchFamily="34" charset="0"/>
            </a:rPr>
            <a:t>Serveur:</a:t>
          </a:r>
          <a:endParaRPr lang="en-US" sz="1600" b="1" kern="1200">
            <a:latin typeface="Eras Medium ITC" panose="020B0602030504020804" pitchFamily="34" charset="0"/>
          </a:endParaRPr>
        </a:p>
      </dsp:txBody>
      <dsp:txXfrm>
        <a:off x="574296" y="971488"/>
        <a:ext cx="7855707" cy="213104"/>
      </dsp:txXfrm>
    </dsp:sp>
    <dsp:sp modelId="{C2BAC302-E2BE-4407-95D7-705055F438E9}">
      <dsp:nvSpPr>
        <dsp:cNvPr id="0" name=""/>
        <dsp:cNvSpPr/>
      </dsp:nvSpPr>
      <dsp:spPr>
        <a:xfrm>
          <a:off x="0" y="1730720"/>
          <a:ext cx="11255376" cy="491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3542" tIns="166624" rIns="87354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1600" kern="1200">
              <a:latin typeface="Eras Medium ITC" panose="020B0602030504020804" pitchFamily="34" charset="0"/>
            </a:rPr>
            <a:t>Implémentation d’une file d’attente</a:t>
          </a:r>
          <a:endParaRPr lang="en-US" sz="1600" kern="1200">
            <a:latin typeface="Eras Medium ITC" panose="020B0602030504020804" pitchFamily="34" charset="0"/>
          </a:endParaRPr>
        </a:p>
      </dsp:txBody>
      <dsp:txXfrm>
        <a:off x="0" y="1730720"/>
        <a:ext cx="11255376" cy="491399"/>
      </dsp:txXfrm>
    </dsp:sp>
    <dsp:sp modelId="{FD4D00BB-DEE0-4E46-A3F5-8BD02565B7D0}">
      <dsp:nvSpPr>
        <dsp:cNvPr id="0" name=""/>
        <dsp:cNvSpPr/>
      </dsp:nvSpPr>
      <dsp:spPr>
        <a:xfrm>
          <a:off x="562768" y="1612640"/>
          <a:ext cx="7878763" cy="2361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7798" tIns="0" rIns="29779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600" b="1" kern="1200">
              <a:latin typeface="Eras Medium ITC" panose="020B0602030504020804" pitchFamily="34" charset="0"/>
            </a:rPr>
            <a:t>Mineurs:</a:t>
          </a:r>
          <a:endParaRPr lang="en-US" sz="1600" b="1" kern="1200">
            <a:latin typeface="Eras Medium ITC" panose="020B0602030504020804" pitchFamily="34" charset="0"/>
          </a:endParaRPr>
        </a:p>
      </dsp:txBody>
      <dsp:txXfrm>
        <a:off x="574296" y="1624168"/>
        <a:ext cx="7855707" cy="213104"/>
      </dsp:txXfrm>
    </dsp:sp>
    <dsp:sp modelId="{7271B75C-8233-4717-8A09-84DB4405EDB5}">
      <dsp:nvSpPr>
        <dsp:cNvPr id="0" name=""/>
        <dsp:cNvSpPr/>
      </dsp:nvSpPr>
      <dsp:spPr>
        <a:xfrm>
          <a:off x="0" y="2383400"/>
          <a:ext cx="11255376" cy="9827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3542" tIns="166624" rIns="87354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1600" kern="1200">
              <a:latin typeface="Eras Medium ITC" panose="020B0602030504020804" pitchFamily="34" charset="0"/>
            </a:rPr>
            <a:t>Entreposage de fichier PDF de taille plus grande</a:t>
          </a:r>
          <a:endParaRPr lang="en-US" sz="1600" kern="1200">
            <a:latin typeface="Eras Medium ITC" panose="020B06020305040208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1600" kern="1200">
              <a:latin typeface="Eras Medium ITC" panose="020B0602030504020804" pitchFamily="34" charset="0"/>
            </a:rPr>
            <a:t>Suppression des informations corrompues</a:t>
          </a:r>
          <a:endParaRPr lang="en-US" sz="1600" kern="1200">
            <a:latin typeface="Eras Medium ITC" panose="020B06020305040208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1600" kern="1200">
              <a:latin typeface="Eras Medium ITC" panose="020B0602030504020804" pitchFamily="34" charset="0"/>
            </a:rPr>
            <a:t>Augmentation de la capacité d’entreposage pour les mineurs et le serveur</a:t>
          </a:r>
          <a:endParaRPr lang="en-US" sz="1600" kern="1200">
            <a:latin typeface="Eras Medium ITC" panose="020B0602030504020804" pitchFamily="34" charset="0"/>
          </a:endParaRPr>
        </a:p>
      </dsp:txBody>
      <dsp:txXfrm>
        <a:off x="0" y="2383400"/>
        <a:ext cx="11255376" cy="982799"/>
      </dsp:txXfrm>
    </dsp:sp>
    <dsp:sp modelId="{8C0534B8-88AB-4909-A1D7-7AD5BC7520F9}">
      <dsp:nvSpPr>
        <dsp:cNvPr id="0" name=""/>
        <dsp:cNvSpPr/>
      </dsp:nvSpPr>
      <dsp:spPr>
        <a:xfrm>
          <a:off x="562768" y="2265320"/>
          <a:ext cx="7878763" cy="2361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7798" tIns="0" rIns="29779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600" b="1" kern="1200">
              <a:latin typeface="Eras Medium ITC" panose="020B0602030504020804" pitchFamily="34" charset="0"/>
            </a:rPr>
            <a:t>Base de données:</a:t>
          </a:r>
          <a:endParaRPr lang="en-US" sz="1600" b="1" kern="1200">
            <a:latin typeface="Eras Medium ITC" panose="020B0602030504020804" pitchFamily="34" charset="0"/>
          </a:endParaRPr>
        </a:p>
      </dsp:txBody>
      <dsp:txXfrm>
        <a:off x="574296" y="2276848"/>
        <a:ext cx="7855707" cy="213104"/>
      </dsp:txXfrm>
    </dsp:sp>
    <dsp:sp modelId="{5EDE5B02-994A-43B9-B993-973F5901B8A9}">
      <dsp:nvSpPr>
        <dsp:cNvPr id="0" name=""/>
        <dsp:cNvSpPr/>
      </dsp:nvSpPr>
      <dsp:spPr>
        <a:xfrm>
          <a:off x="0" y="3527480"/>
          <a:ext cx="11255376" cy="491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3542" tIns="166624" rIns="87354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600" kern="1200">
              <a:latin typeface="Eras Medium ITC" panose="020B0602030504020804" pitchFamily="34" charset="0"/>
            </a:rPr>
            <a:t>Communication à distance</a:t>
          </a:r>
          <a:endParaRPr lang="en-US" sz="1600" kern="1200">
            <a:latin typeface="Eras Medium ITC" panose="020B0602030504020804" pitchFamily="34" charset="0"/>
          </a:endParaRPr>
        </a:p>
      </dsp:txBody>
      <dsp:txXfrm>
        <a:off x="0" y="3527480"/>
        <a:ext cx="11255376" cy="491399"/>
      </dsp:txXfrm>
    </dsp:sp>
    <dsp:sp modelId="{2D848D20-6C29-4466-90E6-1EBAC44BD20C}">
      <dsp:nvSpPr>
        <dsp:cNvPr id="0" name=""/>
        <dsp:cNvSpPr/>
      </dsp:nvSpPr>
      <dsp:spPr>
        <a:xfrm>
          <a:off x="562768" y="3409400"/>
          <a:ext cx="7878763" cy="2361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7798" tIns="0" rIns="29779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>
              <a:latin typeface="Eras Medium ITC" panose="020B0602030504020804" pitchFamily="34" charset="0"/>
            </a:rPr>
            <a:t>Global:</a:t>
          </a:r>
          <a:endParaRPr lang="en-US" sz="1600" b="1" kern="1200">
            <a:latin typeface="Eras Medium ITC" panose="020B0602030504020804" pitchFamily="34" charset="0"/>
          </a:endParaRPr>
        </a:p>
      </dsp:txBody>
      <dsp:txXfrm>
        <a:off x="574296" y="3420928"/>
        <a:ext cx="7855707" cy="21310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1C58D4-3CC1-4620-9063-D9A3768520EF}">
      <dsp:nvSpPr>
        <dsp:cNvPr id="0" name=""/>
        <dsp:cNvSpPr/>
      </dsp:nvSpPr>
      <dsp:spPr>
        <a:xfrm>
          <a:off x="735974" y="759119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4391D7-6C73-4A9F-AC07-B14C2B6943F6}">
      <dsp:nvSpPr>
        <dsp:cNvPr id="0" name=""/>
        <dsp:cNvSpPr/>
      </dsp:nvSpPr>
      <dsp:spPr>
        <a:xfrm>
          <a:off x="969974" y="993119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E99BCF-4B37-441F-9355-84F999D733EA}">
      <dsp:nvSpPr>
        <dsp:cNvPr id="0" name=""/>
        <dsp:cNvSpPr/>
      </dsp:nvSpPr>
      <dsp:spPr>
        <a:xfrm>
          <a:off x="384974" y="219911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A" sz="1600" kern="1200" cap="none">
              <a:latin typeface="Eras Medium ITC" panose="020B0602030504020804" pitchFamily="34" charset="0"/>
            </a:rPr>
            <a:t>Problème initial de cohésion</a:t>
          </a:r>
          <a:endParaRPr lang="en-US" sz="1600" kern="1200" cap="none">
            <a:latin typeface="Eras Medium ITC" panose="020B0602030504020804" pitchFamily="34" charset="0"/>
          </a:endParaRPr>
        </a:p>
      </dsp:txBody>
      <dsp:txXfrm>
        <a:off x="384974" y="2199119"/>
        <a:ext cx="1800000" cy="720000"/>
      </dsp:txXfrm>
    </dsp:sp>
    <dsp:sp modelId="{3EC13441-BAF9-4F4F-87C8-E6D1ABE50EC8}">
      <dsp:nvSpPr>
        <dsp:cNvPr id="0" name=""/>
        <dsp:cNvSpPr/>
      </dsp:nvSpPr>
      <dsp:spPr>
        <a:xfrm>
          <a:off x="2850974" y="759119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BB861-4706-42EB-BFE9-0A3907F8B980}">
      <dsp:nvSpPr>
        <dsp:cNvPr id="0" name=""/>
        <dsp:cNvSpPr/>
      </dsp:nvSpPr>
      <dsp:spPr>
        <a:xfrm>
          <a:off x="3084974" y="993119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A1FB6D-8DAF-4394-B575-3E218928DF47}">
      <dsp:nvSpPr>
        <dsp:cNvPr id="0" name=""/>
        <dsp:cNvSpPr/>
      </dsp:nvSpPr>
      <dsp:spPr>
        <a:xfrm>
          <a:off x="2499974" y="219911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A" sz="1600" kern="1200" cap="none">
              <a:latin typeface="Eras Medium ITC" panose="020B0602030504020804" pitchFamily="34" charset="0"/>
            </a:rPr>
            <a:t>Assignation des tâches</a:t>
          </a:r>
          <a:endParaRPr lang="en-US" sz="1600" kern="1200" cap="none">
            <a:latin typeface="Eras Medium ITC" panose="020B0602030504020804" pitchFamily="34" charset="0"/>
          </a:endParaRPr>
        </a:p>
      </dsp:txBody>
      <dsp:txXfrm>
        <a:off x="2499974" y="2199119"/>
        <a:ext cx="1800000" cy="720000"/>
      </dsp:txXfrm>
    </dsp:sp>
    <dsp:sp modelId="{F7FD7262-ECCB-497E-B461-360E924A8942}">
      <dsp:nvSpPr>
        <dsp:cNvPr id="0" name=""/>
        <dsp:cNvSpPr/>
      </dsp:nvSpPr>
      <dsp:spPr>
        <a:xfrm>
          <a:off x="4965975" y="759119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4C43F7-DDF3-4B83-9AD2-E003D17F7269}">
      <dsp:nvSpPr>
        <dsp:cNvPr id="0" name=""/>
        <dsp:cNvSpPr/>
      </dsp:nvSpPr>
      <dsp:spPr>
        <a:xfrm>
          <a:off x="5199975" y="993119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5E4875-C8E6-4B34-A476-A12502A601D0}">
      <dsp:nvSpPr>
        <dsp:cNvPr id="0" name=""/>
        <dsp:cNvSpPr/>
      </dsp:nvSpPr>
      <dsp:spPr>
        <a:xfrm>
          <a:off x="4614975" y="219911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cap="none">
              <a:latin typeface="Eras Medium ITC" panose="020B0602030504020804" pitchFamily="34" charset="0"/>
            </a:rPr>
            <a:t>Partage des </a:t>
          </a:r>
          <a:r>
            <a:rPr lang="en-US" sz="1600" kern="1200" cap="none" err="1">
              <a:latin typeface="Eras Medium ITC" panose="020B0602030504020804" pitchFamily="34" charset="0"/>
            </a:rPr>
            <a:t>connaissances</a:t>
          </a:r>
          <a:endParaRPr lang="en-US" sz="1600" kern="1200" cap="none">
            <a:latin typeface="Eras Medium ITC" panose="020B0602030504020804" pitchFamily="34" charset="0"/>
          </a:endParaRPr>
        </a:p>
      </dsp:txBody>
      <dsp:txXfrm>
        <a:off x="4614975" y="2199119"/>
        <a:ext cx="1800000" cy="720000"/>
      </dsp:txXfrm>
    </dsp:sp>
    <dsp:sp modelId="{85F0C4B9-C33E-4DD8-BEA9-4D53DD58F585}">
      <dsp:nvSpPr>
        <dsp:cNvPr id="0" name=""/>
        <dsp:cNvSpPr/>
      </dsp:nvSpPr>
      <dsp:spPr>
        <a:xfrm>
          <a:off x="7080975" y="759119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74B42D-B755-4AAB-B90A-F55660A73FCD}">
      <dsp:nvSpPr>
        <dsp:cNvPr id="0" name=""/>
        <dsp:cNvSpPr/>
      </dsp:nvSpPr>
      <dsp:spPr>
        <a:xfrm>
          <a:off x="7314975" y="993119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07628B-6027-4769-A70E-BEF1B4483E54}">
      <dsp:nvSpPr>
        <dsp:cNvPr id="0" name=""/>
        <dsp:cNvSpPr/>
      </dsp:nvSpPr>
      <dsp:spPr>
        <a:xfrm>
          <a:off x="6729975" y="219911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A" sz="1600" kern="1200" cap="none">
              <a:latin typeface="Eras Medium ITC" panose="020B0602030504020804" pitchFamily="34" charset="0"/>
            </a:rPr>
            <a:t>Conventions d’équipe</a:t>
          </a:r>
          <a:endParaRPr lang="en-US" sz="1600" kern="1200" cap="none">
            <a:latin typeface="Eras Medium ITC" panose="020B0602030504020804" pitchFamily="34" charset="0"/>
          </a:endParaRPr>
        </a:p>
      </dsp:txBody>
      <dsp:txXfrm>
        <a:off x="6729975" y="2199119"/>
        <a:ext cx="1800000" cy="720000"/>
      </dsp:txXfrm>
    </dsp:sp>
    <dsp:sp modelId="{12E3906A-D564-4891-A09C-B42A7B020634}">
      <dsp:nvSpPr>
        <dsp:cNvPr id="0" name=""/>
        <dsp:cNvSpPr/>
      </dsp:nvSpPr>
      <dsp:spPr>
        <a:xfrm>
          <a:off x="9195975" y="759119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0AC26D-C860-49FF-8E89-32FCB8C24A09}">
      <dsp:nvSpPr>
        <dsp:cNvPr id="0" name=""/>
        <dsp:cNvSpPr/>
      </dsp:nvSpPr>
      <dsp:spPr>
        <a:xfrm>
          <a:off x="9429975" y="993119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08B1A7-5BB9-4100-ADE2-279D87259F00}">
      <dsp:nvSpPr>
        <dsp:cNvPr id="0" name=""/>
        <dsp:cNvSpPr/>
      </dsp:nvSpPr>
      <dsp:spPr>
        <a:xfrm>
          <a:off x="8844975" y="219911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A" sz="1600" kern="1200" cap="none">
              <a:latin typeface="Eras Medium ITC" panose="020B0602030504020804" pitchFamily="34" charset="0"/>
            </a:rPr>
            <a:t>Développement à distance</a:t>
          </a:r>
          <a:endParaRPr lang="en-US" sz="1600" kern="1200" cap="none">
            <a:latin typeface="Eras Medium ITC" panose="020B0602030504020804" pitchFamily="34" charset="0"/>
          </a:endParaRPr>
        </a:p>
      </dsp:txBody>
      <dsp:txXfrm>
        <a:off x="8844975" y="2199119"/>
        <a:ext cx="1800000" cy="72000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39511E-11DF-4AA8-A497-83B6870F8472}">
      <dsp:nvSpPr>
        <dsp:cNvPr id="0" name=""/>
        <dsp:cNvSpPr/>
      </dsp:nvSpPr>
      <dsp:spPr>
        <a:xfrm>
          <a:off x="600792" y="528370"/>
          <a:ext cx="1449891" cy="144989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B0679D-0B48-4B21-8A24-49D0D3550FDF}">
      <dsp:nvSpPr>
        <dsp:cNvPr id="0" name=""/>
        <dsp:cNvSpPr/>
      </dsp:nvSpPr>
      <dsp:spPr>
        <a:xfrm>
          <a:off x="909785" y="837363"/>
          <a:ext cx="831905" cy="8319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188EF0-050F-4B2C-8C80-88F0DBD8FC2D}">
      <dsp:nvSpPr>
        <dsp:cNvPr id="0" name=""/>
        <dsp:cNvSpPr/>
      </dsp:nvSpPr>
      <dsp:spPr>
        <a:xfrm>
          <a:off x="137302" y="2429867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A" sz="1800" kern="1200" cap="none">
              <a:latin typeface="Eras Medium ITC" panose="020B0602030504020804" pitchFamily="34" charset="0"/>
            </a:rPr>
            <a:t>Ajustements depuis la planification initiale</a:t>
          </a:r>
          <a:endParaRPr lang="en-US" sz="1800" kern="1200" cap="none">
            <a:latin typeface="Eras Medium ITC" panose="020B0602030504020804" pitchFamily="34" charset="0"/>
          </a:endParaRPr>
        </a:p>
      </dsp:txBody>
      <dsp:txXfrm>
        <a:off x="137302" y="2429867"/>
        <a:ext cx="2376871" cy="720000"/>
      </dsp:txXfrm>
    </dsp:sp>
    <dsp:sp modelId="{8B590108-3CA8-45F4-9D08-081D2332BD71}">
      <dsp:nvSpPr>
        <dsp:cNvPr id="0" name=""/>
        <dsp:cNvSpPr/>
      </dsp:nvSpPr>
      <dsp:spPr>
        <a:xfrm>
          <a:off x="3393616" y="528370"/>
          <a:ext cx="1449891" cy="144989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7CBD6C-D2F4-4608-90E4-0CCC0AE187E2}">
      <dsp:nvSpPr>
        <dsp:cNvPr id="0" name=""/>
        <dsp:cNvSpPr/>
      </dsp:nvSpPr>
      <dsp:spPr>
        <a:xfrm>
          <a:off x="3702610" y="837363"/>
          <a:ext cx="831905" cy="8319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EABE24-6D93-4063-B7A9-BF3119FA4A12}">
      <dsp:nvSpPr>
        <dsp:cNvPr id="0" name=""/>
        <dsp:cNvSpPr/>
      </dsp:nvSpPr>
      <dsp:spPr>
        <a:xfrm>
          <a:off x="2930126" y="2429867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A" sz="1800" kern="1200" cap="none">
              <a:latin typeface="Eras Medium ITC" panose="020B0602030504020804" pitchFamily="34" charset="0"/>
            </a:rPr>
            <a:t>Utilisation et avantages de gitlab</a:t>
          </a:r>
          <a:endParaRPr lang="en-US" sz="1800" kern="1200" cap="none">
            <a:latin typeface="Eras Medium ITC" panose="020B0602030504020804" pitchFamily="34" charset="0"/>
          </a:endParaRPr>
        </a:p>
      </dsp:txBody>
      <dsp:txXfrm>
        <a:off x="2930126" y="2429867"/>
        <a:ext cx="2376871" cy="720000"/>
      </dsp:txXfrm>
    </dsp:sp>
    <dsp:sp modelId="{5FFD778C-8ED8-4B6C-9B98-4B892A7D6DEB}">
      <dsp:nvSpPr>
        <dsp:cNvPr id="0" name=""/>
        <dsp:cNvSpPr/>
      </dsp:nvSpPr>
      <dsp:spPr>
        <a:xfrm>
          <a:off x="6186441" y="528370"/>
          <a:ext cx="1449891" cy="144989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F0203A-C942-40DE-B12C-D77F82EF059C}">
      <dsp:nvSpPr>
        <dsp:cNvPr id="0" name=""/>
        <dsp:cNvSpPr/>
      </dsp:nvSpPr>
      <dsp:spPr>
        <a:xfrm>
          <a:off x="6495434" y="837363"/>
          <a:ext cx="831905" cy="8319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7D798-F114-4180-94AA-4F87FE0EFDAA}">
      <dsp:nvSpPr>
        <dsp:cNvPr id="0" name=""/>
        <dsp:cNvSpPr/>
      </dsp:nvSpPr>
      <dsp:spPr>
        <a:xfrm>
          <a:off x="5722951" y="2429867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A" sz="1800" kern="1200" cap="none">
              <a:latin typeface="Eras Medium ITC" panose="020B0602030504020804" pitchFamily="34" charset="0"/>
            </a:rPr>
            <a:t>Retour sur l’analyse initiale et l’appel d’offre</a:t>
          </a:r>
          <a:endParaRPr lang="en-US" sz="1800" kern="1200" cap="none">
            <a:latin typeface="Eras Medium ITC" panose="020B0602030504020804" pitchFamily="34" charset="0"/>
          </a:endParaRPr>
        </a:p>
      </dsp:txBody>
      <dsp:txXfrm>
        <a:off x="5722951" y="2429867"/>
        <a:ext cx="2376871" cy="720000"/>
      </dsp:txXfrm>
    </dsp:sp>
    <dsp:sp modelId="{5D65A4D7-11D6-4EB7-B1B7-42B62278218B}">
      <dsp:nvSpPr>
        <dsp:cNvPr id="0" name=""/>
        <dsp:cNvSpPr/>
      </dsp:nvSpPr>
      <dsp:spPr>
        <a:xfrm>
          <a:off x="8979265" y="528370"/>
          <a:ext cx="1449891" cy="144989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2631E6-C0B2-4C00-BE10-3FB4EA880356}">
      <dsp:nvSpPr>
        <dsp:cNvPr id="0" name=""/>
        <dsp:cNvSpPr/>
      </dsp:nvSpPr>
      <dsp:spPr>
        <a:xfrm>
          <a:off x="9288259" y="837363"/>
          <a:ext cx="831905" cy="83190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0E56BC-AB0C-4B64-9B5D-F71EC2E9C085}">
      <dsp:nvSpPr>
        <dsp:cNvPr id="0" name=""/>
        <dsp:cNvSpPr/>
      </dsp:nvSpPr>
      <dsp:spPr>
        <a:xfrm>
          <a:off x="8515775" y="2429867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A" sz="1800" kern="1200" cap="none">
              <a:latin typeface="Eras Medium ITC" panose="020B0602030504020804" pitchFamily="34" charset="0"/>
            </a:rPr>
            <a:t>Changements requis</a:t>
          </a:r>
          <a:endParaRPr lang="en-US" sz="1800" kern="1200" cap="none">
            <a:latin typeface="Eras Medium ITC" panose="020B0602030504020804" pitchFamily="34" charset="0"/>
          </a:endParaRPr>
        </a:p>
      </dsp:txBody>
      <dsp:txXfrm>
        <a:off x="8515775" y="2429867"/>
        <a:ext cx="2376871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BF704B-E295-437B-967D-D2C0F36EBFF4}">
      <dsp:nvSpPr>
        <dsp:cNvPr id="0" name=""/>
        <dsp:cNvSpPr/>
      </dsp:nvSpPr>
      <dsp:spPr>
        <a:xfrm>
          <a:off x="990972" y="1242"/>
          <a:ext cx="2827501" cy="16965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800" kern="1200">
              <a:latin typeface="Eras Medium ITC" panose="020B0602030504020804" pitchFamily="34" charset="0"/>
            </a:rPr>
            <a:t>Imrane Belhadia</a:t>
          </a:r>
          <a:endParaRPr lang="en-US" sz="2800" kern="1200">
            <a:latin typeface="Eras Medium ITC" panose="020B0602030504020804" pitchFamily="34" charset="0"/>
          </a:endParaRPr>
        </a:p>
      </dsp:txBody>
      <dsp:txXfrm>
        <a:off x="990972" y="1242"/>
        <a:ext cx="2827501" cy="1696501"/>
      </dsp:txXfrm>
    </dsp:sp>
    <dsp:sp modelId="{2DD5509F-29DB-4675-9D0D-33C4E6BD373F}">
      <dsp:nvSpPr>
        <dsp:cNvPr id="0" name=""/>
        <dsp:cNvSpPr/>
      </dsp:nvSpPr>
      <dsp:spPr>
        <a:xfrm>
          <a:off x="4101224" y="1242"/>
          <a:ext cx="2827501" cy="1696501"/>
        </a:xfrm>
        <a:prstGeom prst="rect">
          <a:avLst/>
        </a:prstGeom>
        <a:solidFill>
          <a:schemeClr val="accent2">
            <a:hueOff val="-1372"/>
            <a:satOff val="-36"/>
            <a:lumOff val="251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800" kern="1200">
              <a:latin typeface="Eras Medium ITC" panose="020B0602030504020804" pitchFamily="34" charset="0"/>
            </a:rPr>
            <a:t>Édouard Bochin</a:t>
          </a:r>
          <a:endParaRPr lang="en-US" sz="2800" kern="1200">
            <a:latin typeface="Eras Medium ITC" panose="020B0602030504020804" pitchFamily="34" charset="0"/>
          </a:endParaRPr>
        </a:p>
      </dsp:txBody>
      <dsp:txXfrm>
        <a:off x="4101224" y="1242"/>
        <a:ext cx="2827501" cy="1696501"/>
      </dsp:txXfrm>
    </dsp:sp>
    <dsp:sp modelId="{94F242D0-1506-42A2-AB2B-6C8745AC8BC2}">
      <dsp:nvSpPr>
        <dsp:cNvPr id="0" name=""/>
        <dsp:cNvSpPr/>
      </dsp:nvSpPr>
      <dsp:spPr>
        <a:xfrm>
          <a:off x="7211476" y="1242"/>
          <a:ext cx="2827501" cy="1696501"/>
        </a:xfrm>
        <a:prstGeom prst="rect">
          <a:avLst/>
        </a:prstGeom>
        <a:solidFill>
          <a:schemeClr val="accent2">
            <a:hueOff val="-2744"/>
            <a:satOff val="-72"/>
            <a:lumOff val="5019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800" kern="1200">
              <a:latin typeface="Eras Medium ITC" panose="020B0602030504020804" pitchFamily="34" charset="0"/>
            </a:rPr>
            <a:t>Ioana Bruj</a:t>
          </a:r>
          <a:endParaRPr lang="en-US" sz="2800" kern="1200">
            <a:latin typeface="Eras Medium ITC" panose="020B0602030504020804" pitchFamily="34" charset="0"/>
          </a:endParaRPr>
        </a:p>
      </dsp:txBody>
      <dsp:txXfrm>
        <a:off x="7211476" y="1242"/>
        <a:ext cx="2827501" cy="1696501"/>
      </dsp:txXfrm>
    </dsp:sp>
    <dsp:sp modelId="{26F6E0AB-DEB4-4C3B-9329-0047AD837984}">
      <dsp:nvSpPr>
        <dsp:cNvPr id="0" name=""/>
        <dsp:cNvSpPr/>
      </dsp:nvSpPr>
      <dsp:spPr>
        <a:xfrm>
          <a:off x="990972" y="1980494"/>
          <a:ext cx="2827501" cy="1696501"/>
        </a:xfrm>
        <a:prstGeom prst="rect">
          <a:avLst/>
        </a:prstGeom>
        <a:solidFill>
          <a:schemeClr val="accent2">
            <a:hueOff val="-4115"/>
            <a:satOff val="-107"/>
            <a:lumOff val="7529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800" kern="1200">
              <a:latin typeface="Eras Medium ITC" panose="020B0602030504020804" pitchFamily="34" charset="0"/>
            </a:rPr>
            <a:t>Aurèle Chanal</a:t>
          </a:r>
          <a:endParaRPr lang="en-US" sz="2800" kern="1200">
            <a:latin typeface="Eras Medium ITC" panose="020B0602030504020804" pitchFamily="34" charset="0"/>
          </a:endParaRPr>
        </a:p>
      </dsp:txBody>
      <dsp:txXfrm>
        <a:off x="990972" y="1980494"/>
        <a:ext cx="2827501" cy="1696501"/>
      </dsp:txXfrm>
    </dsp:sp>
    <dsp:sp modelId="{45CDB4D2-5456-45C7-8B07-A5812AD0F917}">
      <dsp:nvSpPr>
        <dsp:cNvPr id="0" name=""/>
        <dsp:cNvSpPr/>
      </dsp:nvSpPr>
      <dsp:spPr>
        <a:xfrm>
          <a:off x="4101224" y="1980494"/>
          <a:ext cx="2827501" cy="1696501"/>
        </a:xfrm>
        <a:prstGeom prst="rect">
          <a:avLst/>
        </a:prstGeom>
        <a:solidFill>
          <a:schemeClr val="accent2">
            <a:hueOff val="-5487"/>
            <a:satOff val="-143"/>
            <a:lumOff val="1003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>
              <a:latin typeface="Eras Medium ITC" panose="020B0602030504020804" pitchFamily="34" charset="0"/>
            </a:rPr>
            <a:t>Omar Talbi</a:t>
          </a:r>
          <a:endParaRPr lang="en-US" sz="2800" kern="1200">
            <a:latin typeface="Eras Medium ITC" panose="020B0602030504020804" pitchFamily="34" charset="0"/>
          </a:endParaRPr>
        </a:p>
      </dsp:txBody>
      <dsp:txXfrm>
        <a:off x="4101224" y="1980494"/>
        <a:ext cx="2827501" cy="1696501"/>
      </dsp:txXfrm>
    </dsp:sp>
    <dsp:sp modelId="{958484A7-4BA8-4197-AF25-E75031CB57B3}">
      <dsp:nvSpPr>
        <dsp:cNvPr id="0" name=""/>
        <dsp:cNvSpPr/>
      </dsp:nvSpPr>
      <dsp:spPr>
        <a:xfrm>
          <a:off x="7211476" y="1980494"/>
          <a:ext cx="2827501" cy="1696501"/>
        </a:xfrm>
        <a:prstGeom prst="rect">
          <a:avLst/>
        </a:prstGeom>
        <a:solidFill>
          <a:schemeClr val="accent2">
            <a:hueOff val="-6859"/>
            <a:satOff val="-179"/>
            <a:lumOff val="1254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>
              <a:latin typeface="Eras Medium ITC" panose="020B0602030504020804" pitchFamily="34" charset="0"/>
            </a:rPr>
            <a:t>Alexandre Vu</a:t>
          </a:r>
          <a:endParaRPr lang="en-US" sz="2800" kern="1200">
            <a:latin typeface="Eras Medium ITC" panose="020B0602030504020804" pitchFamily="34" charset="0"/>
          </a:endParaRPr>
        </a:p>
      </dsp:txBody>
      <dsp:txXfrm>
        <a:off x="7211476" y="1980494"/>
        <a:ext cx="2827501" cy="16965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B4A51E-7882-468D-A2E3-C5A5531F5135}">
      <dsp:nvSpPr>
        <dsp:cNvPr id="0" name=""/>
        <dsp:cNvSpPr/>
      </dsp:nvSpPr>
      <dsp:spPr>
        <a:xfrm>
          <a:off x="141294" y="1318388"/>
          <a:ext cx="1041460" cy="104146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6333EE-1580-455F-B9F6-DB5AFE29485F}">
      <dsp:nvSpPr>
        <dsp:cNvPr id="0" name=""/>
        <dsp:cNvSpPr/>
      </dsp:nvSpPr>
      <dsp:spPr>
        <a:xfrm>
          <a:off x="287920" y="1465014"/>
          <a:ext cx="748208" cy="7482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5EE1A4-45EE-40AB-8D77-047C0A49D796}">
      <dsp:nvSpPr>
        <dsp:cNvPr id="0" name=""/>
        <dsp:cNvSpPr/>
      </dsp:nvSpPr>
      <dsp:spPr>
        <a:xfrm>
          <a:off x="1315773" y="1381494"/>
          <a:ext cx="2157370" cy="915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000" b="1" kern="1200">
              <a:solidFill>
                <a:schemeClr val="accent2"/>
              </a:solidFill>
              <a:latin typeface="Eras Medium ITC" panose="020B0602030504020804" pitchFamily="34" charset="0"/>
            </a:rPr>
            <a:t>QUI</a:t>
          </a:r>
          <a:endParaRPr lang="fr-CA" sz="1600" b="1" kern="1200">
            <a:solidFill>
              <a:schemeClr val="accent2"/>
            </a:solidFill>
            <a:latin typeface="Eras Medium ITC" panose="020B0602030504020804" pitchFamily="34" charset="0"/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600" kern="1200">
              <a:latin typeface="Eras Medium ITC" panose="020B0602030504020804" pitchFamily="34" charset="0"/>
            </a:rPr>
            <a:t>Consortium composé de </a:t>
          </a:r>
          <a:r>
            <a:rPr lang="fr-CA" sz="1600" b="1" kern="1200">
              <a:latin typeface="Eras Medium ITC" panose="020B0602030504020804" pitchFamily="34" charset="0"/>
            </a:rPr>
            <a:t>différentes compagnies</a:t>
          </a:r>
          <a:r>
            <a:rPr lang="fr-CA" sz="1600" kern="1200">
              <a:latin typeface="Eras Medium ITC" panose="020B0602030504020804" pitchFamily="34" charset="0"/>
            </a:rPr>
            <a:t> et représentants de </a:t>
          </a:r>
          <a:r>
            <a:rPr lang="fr-CA" sz="1600" b="1" kern="1200">
              <a:latin typeface="Eras Medium ITC" panose="020B0602030504020804" pitchFamily="34" charset="0"/>
            </a:rPr>
            <a:t>Polytechnique Montréal</a:t>
          </a:r>
          <a:endParaRPr lang="en-US" sz="1600" b="1" kern="1200">
            <a:latin typeface="Eras Medium ITC" panose="020B0602030504020804" pitchFamily="34" charset="0"/>
          </a:endParaRPr>
        </a:p>
      </dsp:txBody>
      <dsp:txXfrm>
        <a:off x="1315773" y="1381494"/>
        <a:ext cx="2157370" cy="915248"/>
      </dsp:txXfrm>
    </dsp:sp>
    <dsp:sp modelId="{E8C183D9-62E0-4E4F-A4B0-F9F2DE666086}">
      <dsp:nvSpPr>
        <dsp:cNvPr id="0" name=""/>
        <dsp:cNvSpPr/>
      </dsp:nvSpPr>
      <dsp:spPr>
        <a:xfrm>
          <a:off x="3849049" y="1318388"/>
          <a:ext cx="1041460" cy="104146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B9072C-0173-40CA-A152-4CF2138DCD27}">
      <dsp:nvSpPr>
        <dsp:cNvPr id="0" name=""/>
        <dsp:cNvSpPr/>
      </dsp:nvSpPr>
      <dsp:spPr>
        <a:xfrm>
          <a:off x="3995676" y="1465014"/>
          <a:ext cx="748208" cy="7482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2F48E9-5A61-4C09-B334-672E571F1018}">
      <dsp:nvSpPr>
        <dsp:cNvPr id="0" name=""/>
        <dsp:cNvSpPr/>
      </dsp:nvSpPr>
      <dsp:spPr>
        <a:xfrm>
          <a:off x="5023529" y="1381494"/>
          <a:ext cx="2157370" cy="915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000" b="1" kern="1200">
              <a:solidFill>
                <a:schemeClr val="accent3"/>
              </a:solidFill>
              <a:latin typeface="Eras Medium ITC" panose="020B0602030504020804" pitchFamily="34" charset="0"/>
            </a:rPr>
            <a:t>QUOI</a:t>
          </a:r>
          <a:endParaRPr lang="fr-CA" sz="1600" b="1" kern="1200">
            <a:solidFill>
              <a:schemeClr val="accent3"/>
            </a:solidFill>
            <a:latin typeface="Eras Medium ITC" panose="020B0602030504020804" pitchFamily="34" charset="0"/>
          </a:endParaRP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600" kern="1200">
              <a:latin typeface="Eras Medium ITC" panose="020B0602030504020804" pitchFamily="34" charset="0"/>
            </a:rPr>
            <a:t>Système permettant le </a:t>
          </a:r>
          <a:r>
            <a:rPr lang="fr-CA" sz="1600" b="1" kern="1200">
              <a:latin typeface="Eras Medium ITC" panose="020B0602030504020804" pitchFamily="34" charset="0"/>
            </a:rPr>
            <a:t>stockage</a:t>
          </a:r>
          <a:r>
            <a:rPr lang="fr-CA" sz="1600" kern="1200">
              <a:latin typeface="Eras Medium ITC" panose="020B0602030504020804" pitchFamily="34" charset="0"/>
            </a:rPr>
            <a:t> et </a:t>
          </a:r>
          <a:r>
            <a:rPr lang="fr-CA" sz="1600" b="1" kern="1200">
              <a:latin typeface="Eras Medium ITC" panose="020B0602030504020804" pitchFamily="34" charset="0"/>
            </a:rPr>
            <a:t>l’accès aux informations sur les étudiants</a:t>
          </a:r>
          <a:endParaRPr lang="en-US" sz="1600" b="1" kern="1200">
            <a:latin typeface="Eras Medium ITC" panose="020B0602030504020804" pitchFamily="34" charset="0"/>
          </a:endParaRPr>
        </a:p>
      </dsp:txBody>
      <dsp:txXfrm>
        <a:off x="5023529" y="1381494"/>
        <a:ext cx="2157370" cy="915248"/>
      </dsp:txXfrm>
    </dsp:sp>
    <dsp:sp modelId="{9AA8E7E9-8253-48DF-98CF-396D486CEE88}">
      <dsp:nvSpPr>
        <dsp:cNvPr id="0" name=""/>
        <dsp:cNvSpPr/>
      </dsp:nvSpPr>
      <dsp:spPr>
        <a:xfrm>
          <a:off x="7556805" y="1318388"/>
          <a:ext cx="1041460" cy="104146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FCA107-2421-47A6-BA48-632E0FF2BB0D}">
      <dsp:nvSpPr>
        <dsp:cNvPr id="0" name=""/>
        <dsp:cNvSpPr/>
      </dsp:nvSpPr>
      <dsp:spPr>
        <a:xfrm>
          <a:off x="7703431" y="1465014"/>
          <a:ext cx="748208" cy="7482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94FE09-8B71-4176-8500-11A7CCF0A39D}">
      <dsp:nvSpPr>
        <dsp:cNvPr id="0" name=""/>
        <dsp:cNvSpPr/>
      </dsp:nvSpPr>
      <dsp:spPr>
        <a:xfrm>
          <a:off x="8731284" y="1381494"/>
          <a:ext cx="2157370" cy="915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000" b="1" kern="1200">
              <a:solidFill>
                <a:schemeClr val="accent4"/>
              </a:solidFill>
              <a:latin typeface="Eras Medium ITC" panose="020B0602030504020804" pitchFamily="34" charset="0"/>
            </a:rPr>
            <a:t>POURQUOI</a:t>
          </a:r>
          <a:r>
            <a:rPr lang="fr-CA" sz="1600" b="1" kern="1200">
              <a:latin typeface="Eras Medium ITC" panose="020B0602030504020804" pitchFamily="34" charset="0"/>
            </a:rPr>
            <a:t> 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600" b="1" kern="1200">
              <a:latin typeface="Eras Medium ITC" panose="020B0602030504020804" pitchFamily="34" charset="0"/>
            </a:rPr>
            <a:t>Difficile d’accéder </a:t>
          </a:r>
          <a:r>
            <a:rPr lang="fr-CA" sz="1600" kern="1200">
              <a:latin typeface="Eras Medium ITC" panose="020B0602030504020804" pitchFamily="34" charset="0"/>
            </a:rPr>
            <a:t>aux informations nécessaires de façon </a:t>
          </a:r>
          <a:r>
            <a:rPr lang="fr-CA" sz="1600" b="1" kern="1200">
              <a:latin typeface="Eras Medium ITC" panose="020B0602030504020804" pitchFamily="34" charset="0"/>
            </a:rPr>
            <a:t>fiable</a:t>
          </a:r>
          <a:endParaRPr lang="en-US" sz="1600" b="1" kern="1200">
            <a:latin typeface="Eras Medium ITC" panose="020B0602030504020804" pitchFamily="34" charset="0"/>
          </a:endParaRPr>
        </a:p>
      </dsp:txBody>
      <dsp:txXfrm>
        <a:off x="8731284" y="1381494"/>
        <a:ext cx="2157370" cy="9152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8FD867-E319-41A8-8273-AE41FF3B3B80}">
      <dsp:nvSpPr>
        <dsp:cNvPr id="0" name=""/>
        <dsp:cNvSpPr/>
      </dsp:nvSpPr>
      <dsp:spPr>
        <a:xfrm>
          <a:off x="3231" y="984798"/>
          <a:ext cx="2307241" cy="1465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76C965-4584-4EF5-9874-AE70F5CDB789}">
      <dsp:nvSpPr>
        <dsp:cNvPr id="0" name=""/>
        <dsp:cNvSpPr/>
      </dsp:nvSpPr>
      <dsp:spPr>
        <a:xfrm>
          <a:off x="259591" y="1228340"/>
          <a:ext cx="2307241" cy="1465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/>
            <a:t>Performant</a:t>
          </a:r>
          <a:endParaRPr lang="en-US" sz="3200" kern="1200"/>
        </a:p>
      </dsp:txBody>
      <dsp:txXfrm>
        <a:off x="302502" y="1271251"/>
        <a:ext cx="2221419" cy="1379276"/>
      </dsp:txXfrm>
    </dsp:sp>
    <dsp:sp modelId="{68137B8D-198B-411F-A289-D143C3D19AA8}">
      <dsp:nvSpPr>
        <dsp:cNvPr id="0" name=""/>
        <dsp:cNvSpPr/>
      </dsp:nvSpPr>
      <dsp:spPr>
        <a:xfrm>
          <a:off x="2823193" y="984798"/>
          <a:ext cx="2307241" cy="1465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C3546-8000-43AC-BE47-7292667BB5E8}">
      <dsp:nvSpPr>
        <dsp:cNvPr id="0" name=""/>
        <dsp:cNvSpPr/>
      </dsp:nvSpPr>
      <dsp:spPr>
        <a:xfrm>
          <a:off x="3079553" y="1228340"/>
          <a:ext cx="2307241" cy="1465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/>
            <a:t>Fiable</a:t>
          </a:r>
          <a:endParaRPr lang="en-US" sz="3200" kern="1200"/>
        </a:p>
      </dsp:txBody>
      <dsp:txXfrm>
        <a:off x="3122464" y="1271251"/>
        <a:ext cx="2221419" cy="1379276"/>
      </dsp:txXfrm>
    </dsp:sp>
    <dsp:sp modelId="{9F121921-D4D5-4350-B65E-92117BC7C983}">
      <dsp:nvSpPr>
        <dsp:cNvPr id="0" name=""/>
        <dsp:cNvSpPr/>
      </dsp:nvSpPr>
      <dsp:spPr>
        <a:xfrm>
          <a:off x="5643155" y="984798"/>
          <a:ext cx="2307241" cy="1465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A7CDAE-5614-4315-90F3-48BF443155AB}">
      <dsp:nvSpPr>
        <dsp:cNvPr id="0" name=""/>
        <dsp:cNvSpPr/>
      </dsp:nvSpPr>
      <dsp:spPr>
        <a:xfrm>
          <a:off x="5899515" y="1228340"/>
          <a:ext cx="2307241" cy="1465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/>
            <a:t>Simple à utiliser</a:t>
          </a:r>
          <a:endParaRPr lang="en-US" sz="3200" kern="1200"/>
        </a:p>
      </dsp:txBody>
      <dsp:txXfrm>
        <a:off x="5942426" y="1271251"/>
        <a:ext cx="2221419" cy="1379276"/>
      </dsp:txXfrm>
    </dsp:sp>
    <dsp:sp modelId="{92ECF3B1-6833-423E-99B4-69DDEFD5BE4E}">
      <dsp:nvSpPr>
        <dsp:cNvPr id="0" name=""/>
        <dsp:cNvSpPr/>
      </dsp:nvSpPr>
      <dsp:spPr>
        <a:xfrm>
          <a:off x="8463116" y="984798"/>
          <a:ext cx="2307241" cy="1465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480F75-CF8C-4029-A9E0-9CE65D600949}">
      <dsp:nvSpPr>
        <dsp:cNvPr id="0" name=""/>
        <dsp:cNvSpPr/>
      </dsp:nvSpPr>
      <dsp:spPr>
        <a:xfrm>
          <a:off x="8719477" y="1228340"/>
          <a:ext cx="2307241" cy="1465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err="1"/>
            <a:t>Sécuritaire</a:t>
          </a:r>
          <a:endParaRPr lang="en-US" sz="3200" kern="1200"/>
        </a:p>
      </dsp:txBody>
      <dsp:txXfrm>
        <a:off x="8762388" y="1271251"/>
        <a:ext cx="2221419" cy="137927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9368FE-C7CA-4E79-8300-F1AF9AD2A111}">
      <dsp:nvSpPr>
        <dsp:cNvPr id="0" name=""/>
        <dsp:cNvSpPr/>
      </dsp:nvSpPr>
      <dsp:spPr>
        <a:xfrm>
          <a:off x="735974" y="759119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131C86-C4C8-423C-908A-4CC454DD132C}">
      <dsp:nvSpPr>
        <dsp:cNvPr id="0" name=""/>
        <dsp:cNvSpPr/>
      </dsp:nvSpPr>
      <dsp:spPr>
        <a:xfrm>
          <a:off x="969974" y="993119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63CD04-A10B-4DD8-885C-215F2DE2316B}">
      <dsp:nvSpPr>
        <dsp:cNvPr id="0" name=""/>
        <dsp:cNvSpPr/>
      </dsp:nvSpPr>
      <dsp:spPr>
        <a:xfrm>
          <a:off x="384974" y="219911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A" sz="2000" b="1" kern="1200" cap="none">
              <a:solidFill>
                <a:schemeClr val="accent2"/>
              </a:solidFill>
              <a:latin typeface="Eras Medium ITC" panose="020B0602030504020804" pitchFamily="34" charset="0"/>
            </a:rPr>
            <a:t>Serveur</a:t>
          </a:r>
          <a:br>
            <a:rPr lang="fr-CA" sz="2000" b="1" kern="1200" cap="none">
              <a:solidFill>
                <a:schemeClr val="accent2"/>
              </a:solidFill>
              <a:latin typeface="Eras Medium ITC" panose="020B0602030504020804" pitchFamily="34" charset="0"/>
            </a:rPr>
          </a:br>
          <a:endParaRPr lang="en-US" sz="2000" b="1" kern="1200" cap="none">
            <a:solidFill>
              <a:schemeClr val="accent2"/>
            </a:solidFill>
            <a:latin typeface="Eras Medium ITC" panose="020B0602030504020804" pitchFamily="34" charset="0"/>
          </a:endParaRPr>
        </a:p>
      </dsp:txBody>
      <dsp:txXfrm>
        <a:off x="384974" y="2199119"/>
        <a:ext cx="1800000" cy="720000"/>
      </dsp:txXfrm>
    </dsp:sp>
    <dsp:sp modelId="{77538F11-424A-4E96-9A53-758F786D174A}">
      <dsp:nvSpPr>
        <dsp:cNvPr id="0" name=""/>
        <dsp:cNvSpPr/>
      </dsp:nvSpPr>
      <dsp:spPr>
        <a:xfrm>
          <a:off x="2850974" y="759119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CB8355-24BF-4E6A-BCB6-99977855DEBB}">
      <dsp:nvSpPr>
        <dsp:cNvPr id="0" name=""/>
        <dsp:cNvSpPr/>
      </dsp:nvSpPr>
      <dsp:spPr>
        <a:xfrm>
          <a:off x="3084974" y="993119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D9A54D-3F5A-42E2-9A55-69A570554D65}">
      <dsp:nvSpPr>
        <dsp:cNvPr id="0" name=""/>
        <dsp:cNvSpPr/>
      </dsp:nvSpPr>
      <dsp:spPr>
        <a:xfrm>
          <a:off x="2499974" y="219911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A" sz="2000" b="1" kern="1200" cap="none">
              <a:solidFill>
                <a:schemeClr val="accent3"/>
              </a:solidFill>
              <a:latin typeface="Eras Medium ITC" panose="020B0602030504020804" pitchFamily="34" charset="0"/>
            </a:rPr>
            <a:t>Mineurs</a:t>
          </a:r>
          <a:endParaRPr lang="en-US" sz="2000" b="1" kern="1200" cap="none">
            <a:solidFill>
              <a:schemeClr val="accent3"/>
            </a:solidFill>
            <a:latin typeface="Eras Medium ITC" panose="020B0602030504020804" pitchFamily="34" charset="0"/>
          </a:endParaRPr>
        </a:p>
      </dsp:txBody>
      <dsp:txXfrm>
        <a:off x="2499974" y="2199119"/>
        <a:ext cx="1800000" cy="720000"/>
      </dsp:txXfrm>
    </dsp:sp>
    <dsp:sp modelId="{95B6291F-66A2-4CC1-847B-B39840DC85A1}">
      <dsp:nvSpPr>
        <dsp:cNvPr id="0" name=""/>
        <dsp:cNvSpPr/>
      </dsp:nvSpPr>
      <dsp:spPr>
        <a:xfrm>
          <a:off x="4965975" y="759119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81172A-18AE-49A6-8FED-698426A356DF}">
      <dsp:nvSpPr>
        <dsp:cNvPr id="0" name=""/>
        <dsp:cNvSpPr/>
      </dsp:nvSpPr>
      <dsp:spPr>
        <a:xfrm>
          <a:off x="5199975" y="993119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1832DB-5FC7-4B92-BA0A-727C4FCCAD23}">
      <dsp:nvSpPr>
        <dsp:cNvPr id="0" name=""/>
        <dsp:cNvSpPr/>
      </dsp:nvSpPr>
      <dsp:spPr>
        <a:xfrm>
          <a:off x="4614975" y="219911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A" sz="2000" b="1" kern="1200" cap="none">
              <a:solidFill>
                <a:schemeClr val="accent4"/>
              </a:solidFill>
              <a:latin typeface="Eras Medium ITC" panose="020B0602030504020804" pitchFamily="34" charset="0"/>
            </a:rPr>
            <a:t>Application PC</a:t>
          </a:r>
          <a:endParaRPr lang="en-US" sz="2000" b="1" kern="1200" cap="none">
            <a:solidFill>
              <a:schemeClr val="accent4"/>
            </a:solidFill>
            <a:latin typeface="Eras Medium ITC" panose="020B0602030504020804" pitchFamily="34" charset="0"/>
          </a:endParaRPr>
        </a:p>
      </dsp:txBody>
      <dsp:txXfrm>
        <a:off x="4614975" y="2199119"/>
        <a:ext cx="1800000" cy="720000"/>
      </dsp:txXfrm>
    </dsp:sp>
    <dsp:sp modelId="{CBC49ACB-AD84-428F-B9DB-7AACA6E6815A}">
      <dsp:nvSpPr>
        <dsp:cNvPr id="0" name=""/>
        <dsp:cNvSpPr/>
      </dsp:nvSpPr>
      <dsp:spPr>
        <a:xfrm>
          <a:off x="7080975" y="759119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60312C-D8DD-489B-B042-6F45A4F7D52C}">
      <dsp:nvSpPr>
        <dsp:cNvPr id="0" name=""/>
        <dsp:cNvSpPr/>
      </dsp:nvSpPr>
      <dsp:spPr>
        <a:xfrm>
          <a:off x="7314975" y="993119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76114D-72E8-45AB-B091-6A5A3F11A566}">
      <dsp:nvSpPr>
        <dsp:cNvPr id="0" name=""/>
        <dsp:cNvSpPr/>
      </dsp:nvSpPr>
      <dsp:spPr>
        <a:xfrm>
          <a:off x="6729975" y="219911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A" sz="2000" b="1" kern="1200" cap="none">
              <a:solidFill>
                <a:schemeClr val="accent5"/>
              </a:solidFill>
              <a:latin typeface="Eras Medium ITC" panose="020B0602030504020804" pitchFamily="34" charset="0"/>
            </a:rPr>
            <a:t>Application mobile</a:t>
          </a:r>
          <a:endParaRPr lang="en-US" sz="2000" b="1" kern="1200" cap="none">
            <a:solidFill>
              <a:schemeClr val="accent5"/>
            </a:solidFill>
            <a:latin typeface="Eras Medium ITC" panose="020B0602030504020804" pitchFamily="34" charset="0"/>
          </a:endParaRPr>
        </a:p>
      </dsp:txBody>
      <dsp:txXfrm>
        <a:off x="6729975" y="2199119"/>
        <a:ext cx="1800000" cy="720000"/>
      </dsp:txXfrm>
    </dsp:sp>
    <dsp:sp modelId="{D2AC047F-E4DF-49A7-B80C-A7E3465C6C34}">
      <dsp:nvSpPr>
        <dsp:cNvPr id="0" name=""/>
        <dsp:cNvSpPr/>
      </dsp:nvSpPr>
      <dsp:spPr>
        <a:xfrm>
          <a:off x="9195975" y="759119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D0A268-962D-4891-B1F6-4A4FB468AB6C}">
      <dsp:nvSpPr>
        <dsp:cNvPr id="0" name=""/>
        <dsp:cNvSpPr/>
      </dsp:nvSpPr>
      <dsp:spPr>
        <a:xfrm>
          <a:off x="9429975" y="993119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048429-9EA5-43F7-9BDC-53C5DBB4E474}">
      <dsp:nvSpPr>
        <dsp:cNvPr id="0" name=""/>
        <dsp:cNvSpPr/>
      </dsp:nvSpPr>
      <dsp:spPr>
        <a:xfrm>
          <a:off x="8844975" y="219911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cap="none">
              <a:solidFill>
                <a:schemeClr val="accent5"/>
              </a:solidFill>
              <a:latin typeface="Eras Medium ITC" panose="020B0602030504020804" pitchFamily="34" charset="0"/>
            </a:rPr>
            <a:t>Gestion de </a:t>
          </a:r>
          <a:r>
            <a:rPr lang="en-US" sz="2000" b="1" kern="1200" cap="none" err="1">
              <a:solidFill>
                <a:schemeClr val="accent5"/>
              </a:solidFill>
              <a:latin typeface="Eras Medium ITC" panose="020B0602030504020804" pitchFamily="34" charset="0"/>
            </a:rPr>
            <a:t>projet</a:t>
          </a:r>
          <a:endParaRPr lang="en-US" sz="2000" b="1" kern="1200" cap="none">
            <a:solidFill>
              <a:schemeClr val="accent5"/>
            </a:solidFill>
            <a:latin typeface="Eras Medium ITC" panose="020B0602030504020804" pitchFamily="34" charset="0"/>
          </a:endParaRPr>
        </a:p>
      </dsp:txBody>
      <dsp:txXfrm>
        <a:off x="8844975" y="2199119"/>
        <a:ext cx="180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B3F689-3C60-4D5C-92F8-5DF526B44341}">
      <dsp:nvSpPr>
        <dsp:cNvPr id="0" name=""/>
        <dsp:cNvSpPr/>
      </dsp:nvSpPr>
      <dsp:spPr>
        <a:xfrm>
          <a:off x="661061" y="219118"/>
          <a:ext cx="1921500" cy="19215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8946B4-65D8-4073-AA6E-30C08BEFD874}">
      <dsp:nvSpPr>
        <dsp:cNvPr id="0" name=""/>
        <dsp:cNvSpPr/>
      </dsp:nvSpPr>
      <dsp:spPr>
        <a:xfrm>
          <a:off x="1070561" y="628618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47C133-323E-4A08-BC41-EB7631C2750C}">
      <dsp:nvSpPr>
        <dsp:cNvPr id="0" name=""/>
        <dsp:cNvSpPr/>
      </dsp:nvSpPr>
      <dsp:spPr>
        <a:xfrm>
          <a:off x="46811" y="2739119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800" kern="1200" cap="none">
              <a:latin typeface="Eras Medium ITC" panose="020B0602030504020804" pitchFamily="34" charset="0"/>
            </a:rPr>
            <a:t>Point de </a:t>
          </a:r>
          <a:r>
            <a:rPr lang="en-CA" sz="1800" b="1" kern="1200" cap="none">
              <a:latin typeface="Eras Medium ITC" panose="020B0602030504020804" pitchFamily="34" charset="0"/>
            </a:rPr>
            <a:t>junction</a:t>
          </a:r>
          <a:r>
            <a:rPr lang="en-CA" sz="1800" kern="1200" cap="none">
              <a:latin typeface="Eras Medium ITC" panose="020B0602030504020804" pitchFamily="34" charset="0"/>
            </a:rPr>
            <a:t> entre toutes les composantes</a:t>
          </a:r>
          <a:endParaRPr lang="en-US" sz="1800" kern="1200" cap="none">
            <a:latin typeface="Eras Medium ITC" panose="020B0602030504020804" pitchFamily="34" charset="0"/>
          </a:endParaRPr>
        </a:p>
      </dsp:txBody>
      <dsp:txXfrm>
        <a:off x="46811" y="2739119"/>
        <a:ext cx="3150000" cy="720000"/>
      </dsp:txXfrm>
    </dsp:sp>
    <dsp:sp modelId="{E837BA8D-EBF7-4E90-A896-C6AE7CEF2F86}">
      <dsp:nvSpPr>
        <dsp:cNvPr id="0" name=""/>
        <dsp:cNvSpPr/>
      </dsp:nvSpPr>
      <dsp:spPr>
        <a:xfrm>
          <a:off x="4362311" y="219118"/>
          <a:ext cx="1921500" cy="19215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2EF2EF-C4D9-489B-909F-F81B3B4B88D2}">
      <dsp:nvSpPr>
        <dsp:cNvPr id="0" name=""/>
        <dsp:cNvSpPr/>
      </dsp:nvSpPr>
      <dsp:spPr>
        <a:xfrm>
          <a:off x="4771811" y="628618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AC2407-4335-450D-BD02-4EF98451BA36}">
      <dsp:nvSpPr>
        <dsp:cNvPr id="0" name=""/>
        <dsp:cNvSpPr/>
      </dsp:nvSpPr>
      <dsp:spPr>
        <a:xfrm>
          <a:off x="3748061" y="2739119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800" kern="1200" cap="none">
              <a:latin typeface="Eras Medium ITC" panose="020B0602030504020804" pitchFamily="34" charset="0"/>
            </a:rPr>
            <a:t>Est un fichier </a:t>
          </a:r>
          <a:r>
            <a:rPr lang="en-CA" sz="1800" b="1" kern="1200" cap="none">
              <a:latin typeface="Eras Medium ITC" panose="020B0602030504020804" pitchFamily="34" charset="0"/>
            </a:rPr>
            <a:t>ex</a:t>
          </a:r>
          <a:r>
            <a:rPr lang="fr-CA" sz="1800" b="1" kern="1200" cap="none">
              <a:latin typeface="Eras Medium ITC" panose="020B0602030504020804" pitchFamily="34" charset="0"/>
            </a:rPr>
            <a:t>écutable</a:t>
          </a:r>
          <a:endParaRPr lang="en-US" sz="1800" b="1" kern="1200" cap="none">
            <a:latin typeface="Eras Medium ITC" panose="020B0602030504020804" pitchFamily="34" charset="0"/>
          </a:endParaRPr>
        </a:p>
      </dsp:txBody>
      <dsp:txXfrm>
        <a:off x="3748061" y="2739119"/>
        <a:ext cx="3150000" cy="720000"/>
      </dsp:txXfrm>
    </dsp:sp>
    <dsp:sp modelId="{67568670-A07E-4F3C-8E44-7442405085E1}">
      <dsp:nvSpPr>
        <dsp:cNvPr id="0" name=""/>
        <dsp:cNvSpPr/>
      </dsp:nvSpPr>
      <dsp:spPr>
        <a:xfrm>
          <a:off x="8255475" y="219118"/>
          <a:ext cx="1921500" cy="19215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529D3D-5EBA-43C8-B7E4-9C0E798336FE}">
      <dsp:nvSpPr>
        <dsp:cNvPr id="0" name=""/>
        <dsp:cNvSpPr/>
      </dsp:nvSpPr>
      <dsp:spPr>
        <a:xfrm>
          <a:off x="8664975" y="628618"/>
          <a:ext cx="1102500" cy="1102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BD9A8C-E814-487F-A5FF-4BDA4965E2AC}">
      <dsp:nvSpPr>
        <dsp:cNvPr id="0" name=""/>
        <dsp:cNvSpPr/>
      </dsp:nvSpPr>
      <dsp:spPr>
        <a:xfrm>
          <a:off x="7449311" y="2739119"/>
          <a:ext cx="353382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A" sz="1800" kern="1200" cap="none">
              <a:latin typeface="Eras Medium ITC" panose="020B0602030504020804" pitchFamily="34" charset="0"/>
            </a:rPr>
            <a:t>Fait tourner l’interface REST qui sert </a:t>
          </a:r>
          <a:r>
            <a:rPr lang="fr-CA" sz="1800" b="1" kern="1200" cap="none">
              <a:latin typeface="Eras Medium ITC" panose="020B0602030504020804" pitchFamily="34" charset="0"/>
            </a:rPr>
            <a:t>d’interface de communication</a:t>
          </a:r>
          <a:endParaRPr lang="en-US" sz="1800" b="1" kern="1200" cap="none">
            <a:latin typeface="Eras Medium ITC" panose="020B0602030504020804" pitchFamily="34" charset="0"/>
          </a:endParaRPr>
        </a:p>
      </dsp:txBody>
      <dsp:txXfrm>
        <a:off x="7449311" y="2739119"/>
        <a:ext cx="3533827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CE8C3E-343C-43C0-B74B-84B60C32ADAB}">
      <dsp:nvSpPr>
        <dsp:cNvPr id="0" name=""/>
        <dsp:cNvSpPr/>
      </dsp:nvSpPr>
      <dsp:spPr>
        <a:xfrm>
          <a:off x="0" y="488470"/>
          <a:ext cx="11029950" cy="11034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AE1D6-51A2-4565-ABE0-576896B2D852}">
      <dsp:nvSpPr>
        <dsp:cNvPr id="0" name=""/>
        <dsp:cNvSpPr/>
      </dsp:nvSpPr>
      <dsp:spPr>
        <a:xfrm>
          <a:off x="333800" y="736751"/>
          <a:ext cx="606909" cy="6069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0FB011-500F-4615-A027-9F2335AB89A5}">
      <dsp:nvSpPr>
        <dsp:cNvPr id="0" name=""/>
        <dsp:cNvSpPr/>
      </dsp:nvSpPr>
      <dsp:spPr>
        <a:xfrm>
          <a:off x="1274509" y="488470"/>
          <a:ext cx="9755440" cy="1103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784" tIns="116784" rIns="116784" bIns="11678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400" kern="1200">
              <a:latin typeface="Eras Medium ITC" panose="020B0602030504020804" pitchFamily="34" charset="0"/>
            </a:rPr>
            <a:t>Style d’architecture logicielle qui définit un </a:t>
          </a:r>
          <a:r>
            <a:rPr lang="fr-CA" sz="2400" b="1" kern="1200">
              <a:latin typeface="Eras Medium ITC" panose="020B0602030504020804" pitchFamily="34" charset="0"/>
            </a:rPr>
            <a:t>ensemble de contraintes </a:t>
          </a:r>
          <a:r>
            <a:rPr lang="fr-CA" sz="2400" kern="1200">
              <a:latin typeface="Eras Medium ITC" panose="020B0602030504020804" pitchFamily="34" charset="0"/>
            </a:rPr>
            <a:t>à utiliser pour </a:t>
          </a:r>
          <a:r>
            <a:rPr lang="fr-CA" sz="2400" b="1" kern="1200">
              <a:latin typeface="Eras Medium ITC" panose="020B0602030504020804" pitchFamily="34" charset="0"/>
            </a:rPr>
            <a:t>créer des services Web</a:t>
          </a:r>
          <a:endParaRPr lang="en-US" sz="2400" b="1" kern="1200">
            <a:latin typeface="Eras Medium ITC" panose="020B0602030504020804" pitchFamily="34" charset="0"/>
          </a:endParaRPr>
        </a:p>
      </dsp:txBody>
      <dsp:txXfrm>
        <a:off x="1274509" y="488470"/>
        <a:ext cx="9755440" cy="1103471"/>
      </dsp:txXfrm>
    </dsp:sp>
    <dsp:sp modelId="{24AD0117-F65B-46B7-A19C-1C44F0716A89}">
      <dsp:nvSpPr>
        <dsp:cNvPr id="0" name=""/>
        <dsp:cNvSpPr/>
      </dsp:nvSpPr>
      <dsp:spPr>
        <a:xfrm>
          <a:off x="0" y="1867809"/>
          <a:ext cx="11029950" cy="13219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FE6B6A-F890-49F9-87F4-07F732716764}">
      <dsp:nvSpPr>
        <dsp:cNvPr id="0" name=""/>
        <dsp:cNvSpPr/>
      </dsp:nvSpPr>
      <dsp:spPr>
        <a:xfrm>
          <a:off x="333800" y="2225333"/>
          <a:ext cx="606909" cy="6069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2CED65-474D-4C20-A3DF-3AE6106F7014}">
      <dsp:nvSpPr>
        <dsp:cNvPr id="0" name=""/>
        <dsp:cNvSpPr/>
      </dsp:nvSpPr>
      <dsp:spPr>
        <a:xfrm>
          <a:off x="1274509" y="1977052"/>
          <a:ext cx="9755440" cy="1103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784" tIns="116784" rIns="116784" bIns="11678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400" kern="1200">
              <a:latin typeface="Eras Medium ITC" panose="020B0602030504020804" pitchFamily="34" charset="0"/>
            </a:rPr>
            <a:t>Architecture </a:t>
          </a:r>
          <a:r>
            <a:rPr lang="fr-CA" sz="2400" b="1" kern="1200">
              <a:latin typeface="Eras Medium ITC" panose="020B0602030504020804" pitchFamily="34" charset="0"/>
            </a:rPr>
            <a:t>sans état </a:t>
          </a:r>
          <a:r>
            <a:rPr lang="fr-CA" sz="2400" kern="1200">
              <a:latin typeface="Eras Medium ITC" panose="020B0602030504020804" pitchFamily="34" charset="0"/>
              <a:sym typeface="Wingdings" panose="05000000000000000000" pitchFamily="2" charset="2"/>
            </a:rPr>
            <a:t></a:t>
          </a:r>
          <a:r>
            <a:rPr lang="fr-CA" sz="2400" kern="1200">
              <a:latin typeface="Eras Medium ITC" panose="020B0602030504020804" pitchFamily="34" charset="0"/>
            </a:rPr>
            <a:t> toutes les informations </a:t>
          </a:r>
          <a:r>
            <a:rPr lang="fr-CA" sz="2400" b="1" kern="1200">
              <a:latin typeface="Eras Medium ITC" panose="020B0602030504020804" pitchFamily="34" charset="0"/>
            </a:rPr>
            <a:t>nécessaires contenues dans la requête du client</a:t>
          </a:r>
          <a:br>
            <a:rPr lang="fr-CA" sz="2100" kern="1200">
              <a:latin typeface="Eras Medium ITC" panose="020B0602030504020804" pitchFamily="34" charset="0"/>
            </a:rPr>
          </a:br>
          <a:r>
            <a:rPr lang="fr-CA" sz="1600" kern="1200">
              <a:latin typeface="Eras Medium ITC" panose="020B0602030504020804" pitchFamily="34" charset="0"/>
            </a:rPr>
            <a:t>Exemple: http://127.0.0.1/usager/login</a:t>
          </a:r>
          <a:endParaRPr lang="en-US" sz="2100" kern="1200">
            <a:latin typeface="Eras Medium ITC" panose="020B0602030504020804" pitchFamily="34" charset="0"/>
          </a:endParaRPr>
        </a:p>
      </dsp:txBody>
      <dsp:txXfrm>
        <a:off x="1274509" y="1977052"/>
        <a:ext cx="9755440" cy="110347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E7333-CA84-452C-9EDD-E20CA1817C95}">
      <dsp:nvSpPr>
        <dsp:cNvPr id="0" name=""/>
        <dsp:cNvSpPr/>
      </dsp:nvSpPr>
      <dsp:spPr>
        <a:xfrm>
          <a:off x="0" y="597713"/>
          <a:ext cx="11029950" cy="11034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A59249-7AF2-4653-ABC7-FBFC3916627C}">
      <dsp:nvSpPr>
        <dsp:cNvPr id="0" name=""/>
        <dsp:cNvSpPr/>
      </dsp:nvSpPr>
      <dsp:spPr>
        <a:xfrm>
          <a:off x="333800" y="845994"/>
          <a:ext cx="606909" cy="6069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6737F8-B66F-4D35-B6C7-5904382E744B}">
      <dsp:nvSpPr>
        <dsp:cNvPr id="0" name=""/>
        <dsp:cNvSpPr/>
      </dsp:nvSpPr>
      <dsp:spPr>
        <a:xfrm>
          <a:off x="1274509" y="597713"/>
          <a:ext cx="9755440" cy="1103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784" tIns="116784" rIns="116784" bIns="11678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>
              <a:latin typeface="Eras Medium ITC" panose="020B0602030504020804" pitchFamily="34" charset="0"/>
            </a:rPr>
            <a:t>Permet d’assurer la </a:t>
          </a:r>
          <a:r>
            <a:rPr lang="en-CA" sz="2500" b="1" kern="1200">
              <a:latin typeface="Eras Medium ITC" panose="020B0602030504020804" pitchFamily="34" charset="0"/>
            </a:rPr>
            <a:t>validité</a:t>
          </a:r>
          <a:r>
            <a:rPr lang="en-CA" sz="2500" kern="1200">
              <a:latin typeface="Eras Medium ITC" panose="020B0602030504020804" pitchFamily="34" charset="0"/>
            </a:rPr>
            <a:t> des requêtes provenant des application PC et mobile</a:t>
          </a:r>
          <a:endParaRPr lang="en-US" sz="2500" kern="1200">
            <a:latin typeface="Eras Medium ITC" panose="020B0602030504020804" pitchFamily="34" charset="0"/>
          </a:endParaRPr>
        </a:p>
      </dsp:txBody>
      <dsp:txXfrm>
        <a:off x="1274509" y="597713"/>
        <a:ext cx="9755440" cy="1103471"/>
      </dsp:txXfrm>
    </dsp:sp>
    <dsp:sp modelId="{41486A93-758A-4D22-AA2E-1DBA2D22479E}">
      <dsp:nvSpPr>
        <dsp:cNvPr id="0" name=""/>
        <dsp:cNvSpPr/>
      </dsp:nvSpPr>
      <dsp:spPr>
        <a:xfrm>
          <a:off x="0" y="1977052"/>
          <a:ext cx="11029950" cy="11034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DE5287-0CF1-4A1A-840C-163DC352302A}">
      <dsp:nvSpPr>
        <dsp:cNvPr id="0" name=""/>
        <dsp:cNvSpPr/>
      </dsp:nvSpPr>
      <dsp:spPr>
        <a:xfrm>
          <a:off x="333800" y="2225333"/>
          <a:ext cx="606909" cy="6069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8301EB-A77F-403B-B046-BA105DE64FF0}">
      <dsp:nvSpPr>
        <dsp:cNvPr id="0" name=""/>
        <dsp:cNvSpPr/>
      </dsp:nvSpPr>
      <dsp:spPr>
        <a:xfrm>
          <a:off x="1274509" y="1977052"/>
          <a:ext cx="9755440" cy="1103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784" tIns="116784" rIns="116784" bIns="11678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>
              <a:latin typeface="Eras Medium ITC" panose="020B0602030504020804" pitchFamily="34" charset="0"/>
            </a:rPr>
            <a:t>Attribue un </a:t>
          </a:r>
          <a:r>
            <a:rPr lang="en-CA" sz="2500" b="1" kern="1200">
              <a:latin typeface="Eras Medium ITC" panose="020B0602030504020804" pitchFamily="34" charset="0"/>
            </a:rPr>
            <a:t>token unique </a:t>
          </a:r>
          <a:r>
            <a:rPr lang="en-CA" sz="2500" kern="1200">
              <a:latin typeface="Eras Medium ITC" panose="020B0602030504020804" pitchFamily="34" charset="0"/>
            </a:rPr>
            <a:t>à l’utilisateur lors de la connexion</a:t>
          </a:r>
          <a:endParaRPr lang="en-US" sz="2500" kern="1200">
            <a:latin typeface="Eras Medium ITC" panose="020B0602030504020804" pitchFamily="34" charset="0"/>
          </a:endParaRPr>
        </a:p>
      </dsp:txBody>
      <dsp:txXfrm>
        <a:off x="1274509" y="1977052"/>
        <a:ext cx="9755440" cy="110347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ED4169-90A1-48AE-9501-1045D848500E}">
      <dsp:nvSpPr>
        <dsp:cNvPr id="0" name=""/>
        <dsp:cNvSpPr/>
      </dsp:nvSpPr>
      <dsp:spPr>
        <a:xfrm>
          <a:off x="686474" y="174118"/>
          <a:ext cx="1990125" cy="19901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620470-28D3-4D47-ACC9-E8142DBB668E}">
      <dsp:nvSpPr>
        <dsp:cNvPr id="0" name=""/>
        <dsp:cNvSpPr/>
      </dsp:nvSpPr>
      <dsp:spPr>
        <a:xfrm>
          <a:off x="1110599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C3AD9A-D69F-4E82-9B2E-E3ECD4B8429C}">
      <dsp:nvSpPr>
        <dsp:cNvPr id="0" name=""/>
        <dsp:cNvSpPr/>
      </dsp:nvSpPr>
      <dsp:spPr>
        <a:xfrm>
          <a:off x="50287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A" sz="2000" kern="1200" cap="none">
              <a:latin typeface="Eras Medium ITC" panose="020B0602030504020804" pitchFamily="34" charset="0"/>
            </a:rPr>
            <a:t>Entrepose tous les comptes utilisateur</a:t>
          </a:r>
          <a:endParaRPr lang="en-US" sz="2000" kern="1200" cap="none">
            <a:latin typeface="Eras Medium ITC" panose="020B0602030504020804" pitchFamily="34" charset="0"/>
          </a:endParaRPr>
        </a:p>
      </dsp:txBody>
      <dsp:txXfrm>
        <a:off x="50287" y="2784119"/>
        <a:ext cx="3262500" cy="720000"/>
      </dsp:txXfrm>
    </dsp:sp>
    <dsp:sp modelId="{A3A6A85F-9D9A-440F-A4B4-F9D5F7350653}">
      <dsp:nvSpPr>
        <dsp:cNvPr id="0" name=""/>
        <dsp:cNvSpPr/>
      </dsp:nvSpPr>
      <dsp:spPr>
        <a:xfrm>
          <a:off x="4519912" y="174118"/>
          <a:ext cx="1990125" cy="19901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82CA8C-9A7C-4A61-83DF-83A6790527C6}">
      <dsp:nvSpPr>
        <dsp:cNvPr id="0" name=""/>
        <dsp:cNvSpPr/>
      </dsp:nvSpPr>
      <dsp:spPr>
        <a:xfrm>
          <a:off x="4944037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55F9A2-3838-4925-A8AC-B953902CF2BE}">
      <dsp:nvSpPr>
        <dsp:cNvPr id="0" name=""/>
        <dsp:cNvSpPr/>
      </dsp:nvSpPr>
      <dsp:spPr>
        <a:xfrm>
          <a:off x="3883725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A" sz="2000" kern="1200" cap="none">
              <a:latin typeface="Eras Medium ITC" panose="020B0602030504020804" pitchFamily="34" charset="0"/>
            </a:rPr>
            <a:t>Pilotée depuis le compte administrateur sur PC</a:t>
          </a:r>
          <a:endParaRPr lang="en-US" sz="2000" kern="1200" cap="none">
            <a:latin typeface="Eras Medium ITC" panose="020B0602030504020804" pitchFamily="34" charset="0"/>
          </a:endParaRPr>
        </a:p>
      </dsp:txBody>
      <dsp:txXfrm>
        <a:off x="3883725" y="2784119"/>
        <a:ext cx="3262500" cy="720000"/>
      </dsp:txXfrm>
    </dsp:sp>
    <dsp:sp modelId="{5CEEB406-A050-4E13-9816-32CAD8CB87A1}">
      <dsp:nvSpPr>
        <dsp:cNvPr id="0" name=""/>
        <dsp:cNvSpPr/>
      </dsp:nvSpPr>
      <dsp:spPr>
        <a:xfrm>
          <a:off x="8353350" y="174118"/>
          <a:ext cx="1990125" cy="19901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CEA6F7-C3DC-419D-BD27-F1760E3A24A6}">
      <dsp:nvSpPr>
        <dsp:cNvPr id="0" name=""/>
        <dsp:cNvSpPr/>
      </dsp:nvSpPr>
      <dsp:spPr>
        <a:xfrm>
          <a:off x="8777475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C38EBA-F0B8-42B3-B8EB-8D67A00672F3}">
      <dsp:nvSpPr>
        <dsp:cNvPr id="0" name=""/>
        <dsp:cNvSpPr/>
      </dsp:nvSpPr>
      <dsp:spPr>
        <a:xfrm>
          <a:off x="7717162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A" sz="2000" kern="1200" cap="none">
              <a:latin typeface="Eras Medium ITC" panose="020B0602030504020804" pitchFamily="34" charset="0"/>
            </a:rPr>
            <a:t>Implémentée avec SQLite</a:t>
          </a:r>
          <a:endParaRPr lang="en-US" sz="2000" kern="1200" cap="none">
            <a:latin typeface="Eras Medium ITC" panose="020B0602030504020804" pitchFamily="34" charset="0"/>
          </a:endParaRPr>
        </a:p>
      </dsp:txBody>
      <dsp:txXfrm>
        <a:off x="7717162" y="2784119"/>
        <a:ext cx="326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A3FF3-057D-4753-A216-F760B69B53CA}" type="datetimeFigureOut">
              <a:rPr lang="en-CA" smtClean="0"/>
              <a:t>2020-04-20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9D720-E963-4462-83B5-0BE6E6CD40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3316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E98592F-5551-4A5C-8D29-A6C8A5F6BBE5}" type="datetime1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Équipe 4 - INF3995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98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EA3A6-9E0A-4509-BF6F-0DFDCFD89554}" type="datetime1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Équipe 4 - INF3995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06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1527514-B889-4FEF-89C2-FD66ECB34A74}" type="datetime1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Équipe 4 - INF3995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38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B89E-B4BF-4342-BDAD-DCA90810549E}" type="datetime1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Équipe 4 - INF3995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24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1AC06F3-4A0E-41E2-8688-C474580E0CC5}" type="datetime1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Équipe 4 - INF3995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43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7CE22-BEC2-491F-9E60-1F9E5349894D}" type="datetime1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Équipe 4 - INF3995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A13F-3314-4587-AC80-9C78D5F11C1F}" type="datetime1">
              <a:rPr lang="en-US" smtClean="0"/>
              <a:t>4/20/2020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Équipe 4 - INF3995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22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2757-A023-42C1-9D17-B9DB38EEC2D5}" type="datetime1">
              <a:rPr lang="en-US" smtClean="0"/>
              <a:t>4/20/2020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Équipe 4 - INF3995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33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448DD-FAA7-41AB-94CE-6EAA880D93F3}" type="datetime1">
              <a:rPr lang="en-US" smtClean="0"/>
              <a:t>4/20/2020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Équipe 4 - INF3995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9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BD9A2AB-E4B3-4692-BDF8-68F2D29F3500}" type="datetime1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Équipe 4 - INF3995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78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E647-FE4A-40E5-8962-3408498D036D}" type="datetime1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Équipe 4 - INF3995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9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9A47FB5-2BC7-4A75-98B5-FEB2FA266DA1}" type="datetime1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Équipe 4 - INF3995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9706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err="1">
                <a:latin typeface="Century" panose="02040604050505020304" pitchFamily="18" charset="0"/>
              </a:rPr>
              <a:t>É</a:t>
            </a:r>
            <a:r>
              <a:rPr lang="en-US" sz="5400" b="1" err="1">
                <a:latin typeface="Century" panose="02040604050505020304" pitchFamily="18" charset="0"/>
              </a:rPr>
              <a:t>du</a:t>
            </a:r>
            <a:r>
              <a:rPr lang="en-US" sz="5400" b="1">
                <a:latin typeface="Century" panose="02040604050505020304" pitchFamily="18" charset="0"/>
              </a:rPr>
              <a:t>-</a:t>
            </a:r>
            <a:r>
              <a:rPr lang="en-US" sz="6600" b="1">
                <a:latin typeface="Century" panose="02040604050505020304" pitchFamily="18" charset="0"/>
              </a:rPr>
              <a:t>D</a:t>
            </a:r>
            <a:r>
              <a:rPr lang="en-US" sz="5400" b="1">
                <a:latin typeface="Century" panose="02040604050505020304" pitchFamily="18" charset="0"/>
              </a:rPr>
              <a:t>ossier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5871" y="3945852"/>
            <a:ext cx="9144000" cy="17973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cap="none" err="1">
                <a:solidFill>
                  <a:schemeClr val="accent2">
                    <a:lumMod val="20000"/>
                    <a:lumOff val="80000"/>
                  </a:schemeClr>
                </a:solidFill>
                <a:latin typeface="Eras Medium ITC" panose="020B0602030504020804" pitchFamily="34" charset="0"/>
              </a:rPr>
              <a:t>Équipe</a:t>
            </a:r>
            <a:r>
              <a:rPr lang="en-US" sz="2000" cap="none">
                <a:solidFill>
                  <a:schemeClr val="accent2">
                    <a:lumMod val="20000"/>
                    <a:lumOff val="80000"/>
                  </a:schemeClr>
                </a:solidFill>
                <a:latin typeface="Eras Medium ITC" panose="020B0602030504020804" pitchFamily="34" charset="0"/>
              </a:rPr>
              <a:t> 4: 	Edouard </a:t>
            </a:r>
            <a:r>
              <a:rPr lang="en-US" sz="2000" cap="none" err="1">
                <a:solidFill>
                  <a:schemeClr val="accent2">
                    <a:lumMod val="20000"/>
                    <a:lumOff val="80000"/>
                  </a:schemeClr>
                </a:solidFill>
                <a:latin typeface="Eras Medium ITC" panose="020B0602030504020804" pitchFamily="34" charset="0"/>
              </a:rPr>
              <a:t>Bochin</a:t>
            </a:r>
            <a:r>
              <a:rPr lang="en-US" sz="2000" cap="none">
                <a:solidFill>
                  <a:schemeClr val="accent2">
                    <a:lumMod val="20000"/>
                    <a:lumOff val="80000"/>
                  </a:schemeClr>
                </a:solidFill>
                <a:latin typeface="Eras Medium ITC" panose="020B0602030504020804" pitchFamily="34" charset="0"/>
              </a:rPr>
              <a:t>				</a:t>
            </a:r>
            <a:r>
              <a:rPr lang="en-US" sz="2000" cap="none" err="1">
                <a:solidFill>
                  <a:schemeClr val="accent2">
                    <a:lumMod val="20000"/>
                    <a:lumOff val="80000"/>
                  </a:schemeClr>
                </a:solidFill>
                <a:latin typeface="Eras Medium ITC" panose="020B0602030504020804" pitchFamily="34" charset="0"/>
              </a:rPr>
              <a:t>Imrane</a:t>
            </a:r>
            <a:r>
              <a:rPr lang="en-US" sz="2000" cap="none">
                <a:solidFill>
                  <a:schemeClr val="accent2">
                    <a:lumMod val="20000"/>
                    <a:lumOff val="80000"/>
                  </a:schemeClr>
                </a:solidFill>
                <a:latin typeface="Eras Medium ITC" panose="020B0602030504020804" pitchFamily="34" charset="0"/>
              </a:rPr>
              <a:t> </a:t>
            </a:r>
            <a:r>
              <a:rPr lang="en-US" sz="2000" cap="none" err="1">
                <a:solidFill>
                  <a:schemeClr val="accent2">
                    <a:lumMod val="20000"/>
                    <a:lumOff val="80000"/>
                  </a:schemeClr>
                </a:solidFill>
                <a:latin typeface="Eras Medium ITC" panose="020B0602030504020804" pitchFamily="34" charset="0"/>
              </a:rPr>
              <a:t>Belhadia</a:t>
            </a:r>
            <a:endParaRPr lang="en-US" sz="2000" cap="none">
              <a:solidFill>
                <a:schemeClr val="accent2">
                  <a:lumMod val="20000"/>
                  <a:lumOff val="80000"/>
                </a:schemeClr>
              </a:solidFill>
              <a:latin typeface="Eras Medium ITC" panose="020B0602030504020804" pitchFamily="34" charset="0"/>
            </a:endParaRPr>
          </a:p>
          <a:p>
            <a:r>
              <a:rPr lang="en-US" sz="2000" cap="none">
                <a:solidFill>
                  <a:schemeClr val="accent2">
                    <a:lumMod val="20000"/>
                    <a:lumOff val="80000"/>
                  </a:schemeClr>
                </a:solidFill>
                <a:latin typeface="Eras Medium ITC" panose="020B0602030504020804" pitchFamily="34" charset="0"/>
              </a:rPr>
              <a:t>			Ioana Bruj					</a:t>
            </a:r>
            <a:r>
              <a:rPr lang="en-US" sz="2000" cap="none" err="1">
                <a:solidFill>
                  <a:schemeClr val="accent2">
                    <a:lumMod val="20000"/>
                    <a:lumOff val="80000"/>
                  </a:schemeClr>
                </a:solidFill>
                <a:latin typeface="Eras Medium ITC" panose="020B0602030504020804" pitchFamily="34" charset="0"/>
              </a:rPr>
              <a:t>Aurèle</a:t>
            </a:r>
            <a:r>
              <a:rPr lang="en-US" sz="2000" cap="none">
                <a:solidFill>
                  <a:schemeClr val="accent2">
                    <a:lumMod val="20000"/>
                    <a:lumOff val="80000"/>
                  </a:schemeClr>
                </a:solidFill>
                <a:latin typeface="Eras Medium ITC" panose="020B0602030504020804" pitchFamily="34" charset="0"/>
              </a:rPr>
              <a:t> </a:t>
            </a:r>
            <a:r>
              <a:rPr lang="en-US" sz="2000" cap="none" err="1">
                <a:solidFill>
                  <a:schemeClr val="accent2">
                    <a:lumMod val="20000"/>
                    <a:lumOff val="80000"/>
                  </a:schemeClr>
                </a:solidFill>
                <a:latin typeface="Eras Medium ITC" panose="020B0602030504020804" pitchFamily="34" charset="0"/>
              </a:rPr>
              <a:t>Chanal</a:t>
            </a:r>
            <a:endParaRPr lang="en-US" sz="2000" cap="none">
              <a:solidFill>
                <a:schemeClr val="accent2">
                  <a:lumMod val="20000"/>
                  <a:lumOff val="80000"/>
                </a:schemeClr>
              </a:solidFill>
              <a:latin typeface="Eras Medium ITC" panose="020B0602030504020804" pitchFamily="34" charset="0"/>
            </a:endParaRPr>
          </a:p>
          <a:p>
            <a:r>
              <a:rPr lang="en-US" sz="2000" cap="none">
                <a:solidFill>
                  <a:schemeClr val="accent2">
                    <a:lumMod val="20000"/>
                    <a:lumOff val="80000"/>
                  </a:schemeClr>
                </a:solidFill>
                <a:latin typeface="Eras Medium ITC" panose="020B0602030504020804" pitchFamily="34" charset="0"/>
              </a:rPr>
              <a:t>			Omar </a:t>
            </a:r>
            <a:r>
              <a:rPr lang="en-US" sz="2000" cap="none" err="1">
                <a:solidFill>
                  <a:schemeClr val="accent2">
                    <a:lumMod val="20000"/>
                    <a:lumOff val="80000"/>
                  </a:schemeClr>
                </a:solidFill>
                <a:latin typeface="Eras Medium ITC" panose="020B0602030504020804" pitchFamily="34" charset="0"/>
              </a:rPr>
              <a:t>Talbi</a:t>
            </a:r>
            <a:r>
              <a:rPr lang="en-US" sz="2000" cap="none">
                <a:solidFill>
                  <a:schemeClr val="accent2">
                    <a:lumMod val="20000"/>
                    <a:lumOff val="80000"/>
                  </a:schemeClr>
                </a:solidFill>
                <a:latin typeface="Eras Medium ITC" panose="020B0602030504020804" pitchFamily="34" charset="0"/>
              </a:rPr>
              <a:t>					Alexandre Vu</a:t>
            </a:r>
          </a:p>
          <a:p>
            <a:r>
              <a:rPr lang="en-US" sz="2000" cap="none">
                <a:solidFill>
                  <a:schemeClr val="accent2">
                    <a:lumMod val="20000"/>
                    <a:lumOff val="80000"/>
                  </a:schemeClr>
                </a:solidFill>
                <a:latin typeface="Eras Medium ITC" panose="020B0602030504020804" pitchFamily="34" charset="0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2CEA1-40AF-475E-960E-083402287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EFF"/>
                </a:solidFill>
                <a:latin typeface="Century" panose="02040604050505020304" pitchFamily="18" charset="0"/>
              </a:rPr>
              <a:t>2.1	</a:t>
            </a:r>
            <a:r>
              <a:rPr lang="en-CA" sz="3600">
                <a:solidFill>
                  <a:srgbClr val="FFFEFF"/>
                </a:solidFill>
                <a:latin typeface="Century" panose="02040604050505020304" pitchFamily="18" charset="0"/>
              </a:rPr>
              <a:t>B</a:t>
            </a:r>
            <a:r>
              <a:rPr lang="en-CA">
                <a:solidFill>
                  <a:srgbClr val="FFFEFF"/>
                </a:solidFill>
                <a:latin typeface="Century" panose="02040604050505020304" pitchFamily="18" charset="0"/>
              </a:rPr>
              <a:t>ut du </a:t>
            </a:r>
            <a:r>
              <a:rPr lang="en-CA" sz="3600" err="1">
                <a:solidFill>
                  <a:srgbClr val="FFFEFF"/>
                </a:solidFill>
                <a:latin typeface="Century" panose="02040604050505020304" pitchFamily="18" charset="0"/>
              </a:rPr>
              <a:t>s</a:t>
            </a:r>
            <a:r>
              <a:rPr lang="en-CA" err="1">
                <a:solidFill>
                  <a:srgbClr val="FFFEFF"/>
                </a:solidFill>
                <a:latin typeface="Century" panose="02040604050505020304" pitchFamily="18" charset="0"/>
              </a:rPr>
              <a:t>erveur</a:t>
            </a:r>
            <a:endParaRPr lang="en-CA">
              <a:solidFill>
                <a:srgbClr val="FFFEFF"/>
              </a:solidFill>
              <a:latin typeface="Century" panose="020406040505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AB75C2-52C8-403E-8017-335BA2F7F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Équipe 4 - INF3995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454D05-CE89-4990-9C65-61CF6D224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F3B1AF38-501C-43A2-93B6-945CA62D0A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4829378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CEB7A41-9986-490A-A373-2CB3C3481E10}"/>
              </a:ext>
            </a:extLst>
          </p:cNvPr>
          <p:cNvSpPr txBox="1"/>
          <p:nvPr/>
        </p:nvSpPr>
        <p:spPr>
          <a:xfrm>
            <a:off x="10521349" y="6418367"/>
            <a:ext cx="1348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chemeClr val="accent3"/>
                </a:solidFill>
              </a:rPr>
              <a:t>Omar </a:t>
            </a:r>
            <a:r>
              <a:rPr lang="fr-CA" sz="1400" err="1">
                <a:solidFill>
                  <a:schemeClr val="accent3"/>
                </a:solidFill>
              </a:rPr>
              <a:t>Talbi</a:t>
            </a:r>
            <a:endParaRPr lang="en-CA"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067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FB254-1111-4E5E-99EA-F87F538B5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CA">
                <a:solidFill>
                  <a:srgbClr val="FFFEFF"/>
                </a:solidFill>
                <a:latin typeface="Century" panose="02040604050505020304" pitchFamily="18" charset="0"/>
              </a:rPr>
              <a:t>2.2	</a:t>
            </a:r>
            <a:r>
              <a:rPr lang="fr-CA" sz="3600">
                <a:solidFill>
                  <a:srgbClr val="FFFEFF"/>
                </a:solidFill>
                <a:latin typeface="Century" panose="02040604050505020304" pitchFamily="18" charset="0"/>
              </a:rPr>
              <a:t>I</a:t>
            </a:r>
            <a:r>
              <a:rPr lang="fr-CA">
                <a:solidFill>
                  <a:srgbClr val="FFFEFF"/>
                </a:solidFill>
                <a:latin typeface="Century" panose="02040604050505020304" pitchFamily="18" charset="0"/>
              </a:rPr>
              <a:t>nterface </a:t>
            </a:r>
            <a:r>
              <a:rPr lang="fr-CA" sz="3600" err="1">
                <a:solidFill>
                  <a:srgbClr val="FFFEFF"/>
                </a:solidFill>
                <a:latin typeface="Century" panose="02040604050505020304" pitchFamily="18" charset="0"/>
              </a:rPr>
              <a:t>rEST</a:t>
            </a:r>
            <a:endParaRPr lang="en-CA">
              <a:solidFill>
                <a:srgbClr val="FFFEFF"/>
              </a:solidFill>
              <a:latin typeface="Century" panose="020406040505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02BCD7-357E-4595-AB78-D096550AF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Équipe 4 - INF3995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C44DC-3160-4969-9189-9331C80B2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6DD14A8A-5497-41B1-B969-2649048422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71295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48C735E-A1B8-401F-B749-58C648DF58A9}"/>
              </a:ext>
            </a:extLst>
          </p:cNvPr>
          <p:cNvSpPr txBox="1"/>
          <p:nvPr/>
        </p:nvSpPr>
        <p:spPr>
          <a:xfrm>
            <a:off x="10521349" y="6418367"/>
            <a:ext cx="1348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chemeClr val="accent3"/>
                </a:solidFill>
              </a:rPr>
              <a:t>Omar </a:t>
            </a:r>
            <a:r>
              <a:rPr lang="fr-CA" sz="1400" err="1">
                <a:solidFill>
                  <a:schemeClr val="accent3"/>
                </a:solidFill>
              </a:rPr>
              <a:t>Talbi</a:t>
            </a:r>
            <a:endParaRPr lang="en-CA"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261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40A04-0008-483A-8774-7C877DD23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EFF"/>
                </a:solidFill>
                <a:latin typeface="Century" panose="02040604050505020304" pitchFamily="18" charset="0"/>
              </a:rPr>
              <a:t>2.3	</a:t>
            </a:r>
            <a:r>
              <a:rPr lang="en-CA" sz="3600">
                <a:solidFill>
                  <a:srgbClr val="FFFEFF"/>
                </a:solidFill>
                <a:latin typeface="Century" panose="02040604050505020304" pitchFamily="18" charset="0"/>
              </a:rPr>
              <a:t>JSON</a:t>
            </a:r>
            <a:r>
              <a:rPr lang="en-CA">
                <a:solidFill>
                  <a:srgbClr val="FFFEFF"/>
                </a:solidFill>
                <a:latin typeface="Century" panose="02040604050505020304" pitchFamily="18" charset="0"/>
              </a:rPr>
              <a:t> </a:t>
            </a:r>
            <a:r>
              <a:rPr lang="en-CA" sz="3600">
                <a:solidFill>
                  <a:srgbClr val="FFFEFF"/>
                </a:solidFill>
                <a:latin typeface="Century" panose="02040604050505020304" pitchFamily="18" charset="0"/>
              </a:rPr>
              <a:t>W</a:t>
            </a:r>
            <a:r>
              <a:rPr lang="en-CA">
                <a:solidFill>
                  <a:srgbClr val="FFFEFF"/>
                </a:solidFill>
                <a:latin typeface="Century" panose="02040604050505020304" pitchFamily="18" charset="0"/>
              </a:rPr>
              <a:t>EB </a:t>
            </a:r>
            <a:r>
              <a:rPr lang="en-CA" sz="3600">
                <a:solidFill>
                  <a:srgbClr val="FFFEFF"/>
                </a:solidFill>
                <a:latin typeface="Century" panose="02040604050505020304" pitchFamily="18" charset="0"/>
              </a:rPr>
              <a:t>T</a:t>
            </a:r>
            <a:r>
              <a:rPr lang="en-CA">
                <a:solidFill>
                  <a:srgbClr val="FFFEFF"/>
                </a:solidFill>
                <a:latin typeface="Century" panose="02040604050505020304" pitchFamily="18" charset="0"/>
              </a:rPr>
              <a:t>OKEN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93A104-E579-424F-A9D9-EC3C7D28F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Équipe 4 - INF3995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2B4E5B-097E-4D04-BBD6-D2E5DC37F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D6F67E2-F9A0-404E-AA72-662C6903A0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3392285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7C4D336-1098-4945-AA1E-4BA348858E3C}"/>
              </a:ext>
            </a:extLst>
          </p:cNvPr>
          <p:cNvSpPr txBox="1"/>
          <p:nvPr/>
        </p:nvSpPr>
        <p:spPr>
          <a:xfrm>
            <a:off x="10521349" y="6418367"/>
            <a:ext cx="1348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chemeClr val="accent3"/>
                </a:solidFill>
              </a:rPr>
              <a:t>Omar </a:t>
            </a:r>
            <a:r>
              <a:rPr lang="fr-CA" sz="1400" err="1">
                <a:solidFill>
                  <a:schemeClr val="accent3"/>
                </a:solidFill>
              </a:rPr>
              <a:t>Talbi</a:t>
            </a:r>
            <a:endParaRPr lang="en-CA"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702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32D8E-CFA5-4907-9FCA-DB57EFE3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EFF"/>
                </a:solidFill>
                <a:latin typeface="Century" panose="02040604050505020304" pitchFamily="18" charset="0"/>
              </a:rPr>
              <a:t>2.4	</a:t>
            </a:r>
            <a:r>
              <a:rPr lang="en-CA" sz="3600">
                <a:solidFill>
                  <a:srgbClr val="FFFEFF"/>
                </a:solidFill>
                <a:latin typeface="Century" panose="02040604050505020304" pitchFamily="18" charset="0"/>
              </a:rPr>
              <a:t>B</a:t>
            </a:r>
            <a:r>
              <a:rPr lang="en-CA">
                <a:solidFill>
                  <a:srgbClr val="FFFEFF"/>
                </a:solidFill>
                <a:latin typeface="Century" panose="02040604050505020304" pitchFamily="18" charset="0"/>
              </a:rPr>
              <a:t>ase de </a:t>
            </a:r>
            <a:r>
              <a:rPr lang="en-CA" sz="3600" err="1">
                <a:solidFill>
                  <a:srgbClr val="FFFEFF"/>
                </a:solidFill>
                <a:latin typeface="Century" panose="02040604050505020304" pitchFamily="18" charset="0"/>
              </a:rPr>
              <a:t>d</a:t>
            </a:r>
            <a:r>
              <a:rPr lang="en-CA" err="1">
                <a:solidFill>
                  <a:srgbClr val="FFFEFF"/>
                </a:solidFill>
                <a:latin typeface="Century" panose="02040604050505020304" pitchFamily="18" charset="0"/>
              </a:rPr>
              <a:t>onn</a:t>
            </a:r>
            <a:r>
              <a:rPr lang="fr-CA" err="1">
                <a:solidFill>
                  <a:srgbClr val="FFFEFF"/>
                </a:solidFill>
                <a:latin typeface="Century" panose="02040604050505020304" pitchFamily="18" charset="0"/>
              </a:rPr>
              <a:t>ées</a:t>
            </a:r>
            <a:r>
              <a:rPr lang="fr-CA">
                <a:solidFill>
                  <a:srgbClr val="FFFEFF"/>
                </a:solidFill>
                <a:latin typeface="Century" panose="02040604050505020304" pitchFamily="18" charset="0"/>
              </a:rPr>
              <a:t> </a:t>
            </a:r>
            <a:r>
              <a:rPr lang="fr-CA" sz="3600">
                <a:solidFill>
                  <a:srgbClr val="FFFEFF"/>
                </a:solidFill>
                <a:latin typeface="Century" panose="02040604050505020304" pitchFamily="18" charset="0"/>
              </a:rPr>
              <a:t>s</a:t>
            </a:r>
            <a:r>
              <a:rPr lang="fr-CA">
                <a:solidFill>
                  <a:srgbClr val="FFFEFF"/>
                </a:solidFill>
                <a:latin typeface="Century" panose="02040604050505020304" pitchFamily="18" charset="0"/>
              </a:rPr>
              <a:t>erveur</a:t>
            </a:r>
            <a:endParaRPr lang="en-CA">
              <a:solidFill>
                <a:srgbClr val="FFFEFF"/>
              </a:solidFill>
              <a:latin typeface="Century" panose="020406040505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E4E184-6A72-4709-BF47-AC3602F10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Équipe 4 - INF3995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88535D-306F-4D8B-9880-4BDF15624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F502DF5-32EB-485F-8A84-89B4C3EACD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5799023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DF7BF12-4A1B-415B-89B7-8788E9FF8118}"/>
              </a:ext>
            </a:extLst>
          </p:cNvPr>
          <p:cNvSpPr txBox="1"/>
          <p:nvPr/>
        </p:nvSpPr>
        <p:spPr>
          <a:xfrm>
            <a:off x="10521349" y="6418367"/>
            <a:ext cx="1348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chemeClr val="accent3"/>
                </a:solidFill>
              </a:rPr>
              <a:t>Omar </a:t>
            </a:r>
            <a:r>
              <a:rPr lang="fr-CA" sz="1400" err="1">
                <a:solidFill>
                  <a:schemeClr val="accent3"/>
                </a:solidFill>
              </a:rPr>
              <a:t>Talbi</a:t>
            </a:r>
            <a:endParaRPr lang="en-CA"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036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DD1ED9-7847-4E1F-8455-6A5ECF646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A3DFEF-67D3-4CCE-BFE8-397D542A4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E4445D-D137-4867-B463-009D641E9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80D46F-EE5E-4AF1-A8B9-B9948FF66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A81853-BCE1-4B7C-922E-A502B7B5F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A53F3F5-328C-4AC3-B3C4-6A9D4C3D3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777835-FCE3-4A02-8176-90A60285A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830" y="863695"/>
            <a:ext cx="7498617" cy="49471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  <a:latin typeface="Century" panose="02040604050505020304" pitchFamily="18" charset="0"/>
              </a:rPr>
              <a:t>3.	</a:t>
            </a:r>
            <a:r>
              <a:rPr lang="en-US" sz="5400">
                <a:solidFill>
                  <a:srgbClr val="FFFFFF"/>
                </a:solidFill>
                <a:latin typeface="Century" panose="02040604050505020304" pitchFamily="18" charset="0"/>
              </a:rPr>
              <a:t>M</a:t>
            </a:r>
            <a:r>
              <a:rPr lang="en-US" sz="4400">
                <a:solidFill>
                  <a:srgbClr val="FFFFFF"/>
                </a:solidFill>
                <a:latin typeface="Century" panose="02040604050505020304" pitchFamily="18" charset="0"/>
              </a:rPr>
              <a:t>INEURS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ECACBD-42EC-44A4-B0DE-2DEDB73E1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BB5757-5277-4AC5-8E2C-46B13387B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3643"/>
            <a:ext cx="7503637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B6CFC4-3890-4B63-8744-AE2EEE238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57403" y="5951811"/>
            <a:ext cx="55326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>
                    <a:alpha val="50000"/>
                  </a:srgbClr>
                </a:solidFill>
              </a:rPr>
              <a:t>Équipe 4 - INF3995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873C0-A94C-4263-87F7-84D0AE815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>
                    <a:alpha val="50000"/>
                  </a:srgb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rgbClr val="FFFFFF">
                  <a:alpha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70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2AB7-B682-44C2-98AD-453F9D1DE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>
                <a:latin typeface="Century" panose="02040604050505020304" pitchFamily="18" charset="0"/>
              </a:rPr>
              <a:t>3.1	</a:t>
            </a:r>
            <a:r>
              <a:rPr lang="en-CA" sz="3600" err="1">
                <a:latin typeface="Century" panose="02040604050505020304" pitchFamily="18" charset="0"/>
              </a:rPr>
              <a:t>C</a:t>
            </a:r>
            <a:r>
              <a:rPr lang="en-CA" err="1">
                <a:latin typeface="Century" panose="02040604050505020304" pitchFamily="18" charset="0"/>
              </a:rPr>
              <a:t>haîne</a:t>
            </a:r>
            <a:r>
              <a:rPr lang="en-CA">
                <a:latin typeface="Century" panose="02040604050505020304" pitchFamily="18" charset="0"/>
              </a:rPr>
              <a:t> de </a:t>
            </a:r>
            <a:r>
              <a:rPr lang="en-CA" sz="3600">
                <a:latin typeface="Century" panose="02040604050505020304" pitchFamily="18" charset="0"/>
              </a:rPr>
              <a:t>b</a:t>
            </a:r>
            <a:r>
              <a:rPr lang="en-CA">
                <a:latin typeface="Century" panose="02040604050505020304" pitchFamily="18" charset="0"/>
              </a:rPr>
              <a:t>locs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58FCB-7FD3-42FD-AF5A-739826E9F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CA" err="1">
                <a:latin typeface="Eras Medium ITC"/>
              </a:rPr>
              <a:t>Liste</a:t>
            </a:r>
            <a:r>
              <a:rPr lang="en-CA">
                <a:latin typeface="Eras Medium ITC"/>
              </a:rPr>
              <a:t> </a:t>
            </a:r>
            <a:r>
              <a:rPr lang="en-CA" err="1">
                <a:latin typeface="Eras Medium ITC"/>
              </a:rPr>
              <a:t>d’informations</a:t>
            </a:r>
            <a:r>
              <a:rPr lang="en-CA">
                <a:latin typeface="Eras Medium ITC"/>
              </a:rPr>
              <a:t> </a:t>
            </a:r>
            <a:r>
              <a:rPr lang="en-CA" b="1" err="1">
                <a:latin typeface="Eras Medium ITC"/>
              </a:rPr>
              <a:t>sécurisées</a:t>
            </a:r>
            <a:r>
              <a:rPr lang="en-CA">
                <a:latin typeface="Eras Medium ITC"/>
              </a:rPr>
              <a:t> </a:t>
            </a:r>
            <a:r>
              <a:rPr lang="en-CA" err="1">
                <a:latin typeface="Eras Medium ITC"/>
              </a:rPr>
              <a:t>contenant</a:t>
            </a:r>
            <a:r>
              <a:rPr lang="en-CA">
                <a:latin typeface="Eras Medium ITC"/>
              </a:rPr>
              <a:t> </a:t>
            </a:r>
            <a:r>
              <a:rPr lang="en-CA" b="1" err="1">
                <a:latin typeface="Eras Medium ITC"/>
              </a:rPr>
              <a:t>l’historique</a:t>
            </a:r>
            <a:r>
              <a:rPr lang="en-CA" b="1">
                <a:latin typeface="Eras Medium ITC"/>
              </a:rPr>
              <a:t> de </a:t>
            </a:r>
            <a:r>
              <a:rPr lang="en-CA" b="1" err="1">
                <a:latin typeface="Eras Medium ITC"/>
              </a:rPr>
              <a:t>tous</a:t>
            </a:r>
            <a:r>
              <a:rPr lang="en-CA" b="1">
                <a:latin typeface="Eras Medium ITC"/>
              </a:rPr>
              <a:t> les </a:t>
            </a:r>
            <a:r>
              <a:rPr lang="en-CA" b="1" err="1">
                <a:latin typeface="Eras Medium ITC"/>
              </a:rPr>
              <a:t>échanges</a:t>
            </a:r>
            <a:r>
              <a:rPr lang="en-CA" b="1">
                <a:latin typeface="Eras Medium ITC"/>
              </a:rPr>
              <a:t> </a:t>
            </a:r>
            <a:r>
              <a:rPr lang="en-CA">
                <a:latin typeface="Eras Medium ITC"/>
              </a:rPr>
              <a:t>des </a:t>
            </a:r>
            <a:r>
              <a:rPr lang="en-CA" err="1">
                <a:latin typeface="Eras Medium ITC"/>
              </a:rPr>
              <a:t>utilisateurs</a:t>
            </a:r>
            <a:r>
              <a:rPr lang="en-CA">
                <a:latin typeface="Eras Medium ITC"/>
              </a:rPr>
              <a:t> </a:t>
            </a:r>
            <a:r>
              <a:rPr lang="en-CA" err="1">
                <a:latin typeface="Eras Medium ITC"/>
              </a:rPr>
              <a:t>depuis</a:t>
            </a:r>
            <a:r>
              <a:rPr lang="en-CA">
                <a:latin typeface="Eras Medium ITC"/>
              </a:rPr>
              <a:t> sa </a:t>
            </a:r>
            <a:r>
              <a:rPr lang="en-CA" err="1">
                <a:latin typeface="Eras Medium ITC"/>
              </a:rPr>
              <a:t>création</a:t>
            </a:r>
            <a:endParaRPr lang="en-US" err="1"/>
          </a:p>
          <a:p>
            <a:pPr marL="305435" indent="-305435"/>
            <a:r>
              <a:rPr lang="en-CA" err="1">
                <a:latin typeface="Eras Medium ITC" panose="020B0602030504020804" pitchFamily="34" charset="0"/>
              </a:rPr>
              <a:t>Contenu</a:t>
            </a:r>
            <a:r>
              <a:rPr lang="en-CA">
                <a:latin typeface="Eras Medium ITC" panose="020B0602030504020804" pitchFamily="34" charset="0"/>
              </a:rPr>
              <a:t> </a:t>
            </a:r>
            <a:r>
              <a:rPr lang="en-CA" b="1">
                <a:latin typeface="Eras Medium ITC" panose="020B0602030504020804" pitchFamily="34" charset="0"/>
              </a:rPr>
              <a:t>impossible à effacer</a:t>
            </a:r>
          </a:p>
          <a:p>
            <a:pPr marL="305435" indent="-305435"/>
            <a:r>
              <a:rPr lang="en-CA">
                <a:latin typeface="Eras Medium ITC"/>
              </a:rPr>
              <a:t>Pour un </a:t>
            </a:r>
            <a:r>
              <a:rPr lang="en-CA" err="1">
                <a:latin typeface="Eras Medium ITC"/>
              </a:rPr>
              <a:t>mineur</a:t>
            </a:r>
            <a:r>
              <a:rPr lang="en-CA">
                <a:latin typeface="Eras Medium ITC"/>
              </a:rPr>
              <a:t>, </a:t>
            </a:r>
            <a:r>
              <a:rPr lang="en-CA" err="1">
                <a:latin typeface="Eras Medium ITC"/>
              </a:rPr>
              <a:t>liste</a:t>
            </a:r>
            <a:r>
              <a:rPr lang="en-CA">
                <a:latin typeface="Eras Medium ITC"/>
              </a:rPr>
              <a:t> de blocs </a:t>
            </a:r>
            <a:r>
              <a:rPr lang="en-CA" err="1">
                <a:latin typeface="Eras Medium ITC"/>
              </a:rPr>
              <a:t>contenant</a:t>
            </a:r>
            <a:r>
              <a:rPr lang="en-CA">
                <a:latin typeface="Eras Medium ITC"/>
              </a:rPr>
              <a:t> les </a:t>
            </a:r>
            <a:r>
              <a:rPr lang="en-CA" b="1" err="1">
                <a:latin typeface="Eras Medium ITC"/>
              </a:rPr>
              <a:t>cours</a:t>
            </a:r>
            <a:r>
              <a:rPr lang="en-CA">
                <a:latin typeface="Eras Medium ITC"/>
              </a:rPr>
              <a:t> que les </a:t>
            </a:r>
            <a:r>
              <a:rPr lang="en-CA" err="1">
                <a:latin typeface="Eras Medium ITC"/>
              </a:rPr>
              <a:t>utilisateurs</a:t>
            </a:r>
            <a:r>
              <a:rPr lang="en-CA">
                <a:latin typeface="Eras Medium ITC"/>
              </a:rPr>
              <a:t> </a:t>
            </a:r>
            <a:r>
              <a:rPr lang="en-CA" err="1">
                <a:latin typeface="Eras Medium ITC"/>
              </a:rPr>
              <a:t>sauvegardent</a:t>
            </a:r>
            <a:r>
              <a:rPr lang="en-CA">
                <a:latin typeface="Eras Medium ITC"/>
              </a:rPr>
              <a:t> dans les </a:t>
            </a:r>
            <a:r>
              <a:rPr lang="en-CA" err="1">
                <a:latin typeface="Eras Medium ITC"/>
              </a:rPr>
              <a:t>mineurs</a:t>
            </a:r>
            <a:endParaRPr lang="en-CA">
              <a:latin typeface="Eras Medium ITC"/>
            </a:endParaRPr>
          </a:p>
          <a:p>
            <a:pPr marL="629920" lvl="1" indent="-305435"/>
            <a:r>
              <a:rPr lang="en-CA" err="1">
                <a:latin typeface="Eras Medium ITC" panose="020B0602030504020804" pitchFamily="34" charset="0"/>
              </a:rPr>
              <a:t>Chaque</a:t>
            </a:r>
            <a:r>
              <a:rPr lang="en-CA">
                <a:latin typeface="Eras Medium ITC" panose="020B0602030504020804" pitchFamily="34" charset="0"/>
              </a:rPr>
              <a:t> bloc </a:t>
            </a:r>
            <a:r>
              <a:rPr lang="en-CA">
                <a:latin typeface="Eras Medium ITC" panose="020B0602030504020804" pitchFamily="34" charset="0"/>
                <a:sym typeface="Wingdings" panose="05000000000000000000" pitchFamily="2" charset="2"/>
              </a:rPr>
              <a:t> un </a:t>
            </a:r>
            <a:r>
              <a:rPr lang="en-CA" err="1">
                <a:latin typeface="Eras Medium ITC" panose="020B0602030504020804" pitchFamily="34" charset="0"/>
                <a:sym typeface="Wingdings" panose="05000000000000000000" pitchFamily="2" charset="2"/>
              </a:rPr>
              <a:t>cours</a:t>
            </a:r>
            <a:r>
              <a:rPr lang="en-CA">
                <a:latin typeface="Eras Medium ITC" panose="020B0602030504020804" pitchFamily="34" charset="0"/>
                <a:sym typeface="Wingdings" panose="05000000000000000000" pitchFamily="2" charset="2"/>
              </a:rPr>
              <a:t> (nom, </a:t>
            </a:r>
            <a:r>
              <a:rPr lang="en-CA" err="1">
                <a:latin typeface="Eras Medium ITC" panose="020B0602030504020804" pitchFamily="34" charset="0"/>
                <a:sym typeface="Wingdings" panose="05000000000000000000" pitchFamily="2" charset="2"/>
              </a:rPr>
              <a:t>sigle</a:t>
            </a:r>
            <a:r>
              <a:rPr lang="en-CA">
                <a:latin typeface="Eras Medium ITC" panose="020B0602030504020804" pitchFamily="34" charset="0"/>
                <a:sym typeface="Wingdings" panose="05000000000000000000" pitchFamily="2" charset="2"/>
              </a:rPr>
              <a:t>, </a:t>
            </a:r>
            <a:r>
              <a:rPr lang="en-CA" err="1">
                <a:latin typeface="Eras Medium ITC" panose="020B0602030504020804" pitchFamily="34" charset="0"/>
                <a:sym typeface="Wingdings" panose="05000000000000000000" pitchFamily="2" charset="2"/>
              </a:rPr>
              <a:t>trimestre</a:t>
            </a:r>
            <a:r>
              <a:rPr lang="en-CA">
                <a:latin typeface="Eras Medium ITC" panose="020B0602030504020804" pitchFamily="34" charset="0"/>
                <a:sym typeface="Wingdings" panose="05000000000000000000" pitchFamily="2" charset="2"/>
              </a:rPr>
              <a:t> et PDF </a:t>
            </a:r>
            <a:r>
              <a:rPr lang="en-CA" err="1">
                <a:latin typeface="Eras Medium ITC" panose="020B0602030504020804" pitchFamily="34" charset="0"/>
                <a:sym typeface="Wingdings" panose="05000000000000000000" pitchFamily="2" charset="2"/>
              </a:rPr>
              <a:t>associé</a:t>
            </a:r>
            <a:r>
              <a:rPr lang="en-CA">
                <a:latin typeface="Eras Medium ITC" panose="020B0602030504020804" pitchFamily="34" charset="0"/>
                <a:sym typeface="Wingdings" panose="05000000000000000000" pitchFamily="2" charset="2"/>
              </a:rPr>
              <a:t>) avec </a:t>
            </a:r>
            <a:r>
              <a:rPr lang="en-CA" err="1">
                <a:latin typeface="Eras Medium ITC" panose="020B0602030504020804" pitchFamily="34" charset="0"/>
                <a:sym typeface="Wingdings" panose="05000000000000000000" pitchFamily="2" charset="2"/>
              </a:rPr>
              <a:t>liste</a:t>
            </a:r>
            <a:r>
              <a:rPr lang="en-CA">
                <a:latin typeface="Eras Medium ITC" panose="020B0602030504020804" pitchFamily="34" charset="0"/>
                <a:sym typeface="Wingdings" panose="05000000000000000000" pitchFamily="2" charset="2"/>
              </a:rPr>
              <a:t> d’un </a:t>
            </a:r>
            <a:r>
              <a:rPr lang="en-CA" err="1">
                <a:latin typeface="Eras Medium ITC" panose="020B0602030504020804" pitchFamily="34" charset="0"/>
                <a:sym typeface="Wingdings" panose="05000000000000000000" pitchFamily="2" charset="2"/>
              </a:rPr>
              <a:t>ou</a:t>
            </a:r>
            <a:r>
              <a:rPr lang="en-CA">
                <a:latin typeface="Eras Medium ITC" panose="020B0602030504020804" pitchFamily="34" charset="0"/>
                <a:sym typeface="Wingdings" panose="05000000000000000000" pitchFamily="2" charset="2"/>
              </a:rPr>
              <a:t> </a:t>
            </a:r>
            <a:r>
              <a:rPr lang="en-CA" err="1">
                <a:latin typeface="Eras Medium ITC" panose="020B0602030504020804" pitchFamily="34" charset="0"/>
                <a:sym typeface="Wingdings" panose="05000000000000000000" pitchFamily="2" charset="2"/>
              </a:rPr>
              <a:t>plusieurs</a:t>
            </a:r>
            <a:r>
              <a:rPr lang="en-CA">
                <a:latin typeface="Eras Medium ITC" panose="020B0602030504020804" pitchFamily="34" charset="0"/>
                <a:sym typeface="Wingdings" panose="05000000000000000000" pitchFamily="2" charset="2"/>
              </a:rPr>
              <a:t> </a:t>
            </a:r>
            <a:r>
              <a:rPr lang="en-CA" err="1">
                <a:latin typeface="Eras Medium ITC" panose="020B0602030504020804" pitchFamily="34" charset="0"/>
                <a:sym typeface="Wingdings" panose="05000000000000000000" pitchFamily="2" charset="2"/>
              </a:rPr>
              <a:t>étudiants</a:t>
            </a:r>
            <a:endParaRPr lang="en-CA">
              <a:latin typeface="Eras Medium ITC" panose="020B0602030504020804" pitchFamily="34" charset="0"/>
            </a:endParaRPr>
          </a:p>
          <a:p>
            <a:pPr marL="629920" lvl="1" indent="-305435"/>
            <a:r>
              <a:rPr lang="en-CA" err="1">
                <a:latin typeface="Eras Medium ITC" panose="020B0602030504020804" pitchFamily="34" charset="0"/>
              </a:rPr>
              <a:t>Chaque</a:t>
            </a:r>
            <a:r>
              <a:rPr lang="en-CA">
                <a:latin typeface="Eras Medium ITC" panose="020B0602030504020804" pitchFamily="34" charset="0"/>
              </a:rPr>
              <a:t> bloc </a:t>
            </a:r>
            <a:r>
              <a:rPr lang="en-CA" err="1">
                <a:latin typeface="Eras Medium ITC" panose="020B0602030504020804" pitchFamily="34" charset="0"/>
              </a:rPr>
              <a:t>identifié</a:t>
            </a:r>
            <a:r>
              <a:rPr lang="en-CA">
                <a:latin typeface="Eras Medium ITC" panose="020B0602030504020804" pitchFamily="34" charset="0"/>
              </a:rPr>
              <a:t> par un code de </a:t>
            </a:r>
            <a:r>
              <a:rPr lang="en-CA" err="1">
                <a:latin typeface="Eras Medium ITC" panose="020B0602030504020804" pitchFamily="34" charset="0"/>
              </a:rPr>
              <a:t>hachage</a:t>
            </a:r>
            <a:r>
              <a:rPr lang="en-CA">
                <a:latin typeface="Eras Medium ITC" panose="020B0602030504020804" pitchFamily="34" charset="0"/>
              </a:rPr>
              <a:t> </a:t>
            </a:r>
            <a:r>
              <a:rPr lang="en-CA" b="1">
                <a:latin typeface="Eras Medium ITC" panose="020B0602030504020804" pitchFamily="34" charset="0"/>
              </a:rPr>
              <a:t>unique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56EAE4-3771-42CE-9ADA-5FC41F5AE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Équipe 4 - INF3995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704EFB-593C-42E8-8934-F9C8B4D9E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6EC291-E0DC-4A31-A09C-02ABA0541BDC}"/>
              </a:ext>
            </a:extLst>
          </p:cNvPr>
          <p:cNvSpPr txBox="1"/>
          <p:nvPr/>
        </p:nvSpPr>
        <p:spPr>
          <a:xfrm>
            <a:off x="10410506" y="6418600"/>
            <a:ext cx="1348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chemeClr val="accent3"/>
                </a:solidFill>
              </a:rPr>
              <a:t>Alexandre Vu</a:t>
            </a:r>
            <a:endParaRPr lang="en-CA"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222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A6659-8CE8-422F-BA58-9ED5083CF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CA">
                <a:latin typeface="Century" panose="02040604050505020304" pitchFamily="18" charset="0"/>
              </a:rPr>
              <a:t>3.2	</a:t>
            </a:r>
            <a:r>
              <a:rPr lang="en-CA" err="1">
                <a:latin typeface="Century" panose="02040604050505020304" pitchFamily="18" charset="0"/>
              </a:rPr>
              <a:t>Fonctionnement</a:t>
            </a:r>
            <a:r>
              <a:rPr lang="en-CA">
                <a:latin typeface="Century" panose="02040604050505020304" pitchFamily="18" charset="0"/>
              </a:rPr>
              <a:t> des </a:t>
            </a:r>
            <a:r>
              <a:rPr lang="en-CA" err="1">
                <a:latin typeface="Century" panose="02040604050505020304" pitchFamily="18" charset="0"/>
              </a:rPr>
              <a:t>mineurs</a:t>
            </a:r>
            <a:endParaRPr lang="en-CA">
              <a:latin typeface="Century" panose="02040604050505020304" pitchFamily="18" charset="0"/>
            </a:endParaRP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E83CCD68-169B-401E-9352-6930D4A6E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8945FD1-D963-44FC-A4DA-BA441BC88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06" y="2563144"/>
            <a:ext cx="3305175" cy="3280386"/>
          </a:xfrm>
          <a:prstGeom prst="rect">
            <a:avLst/>
          </a:prstGeom>
        </p:spPr>
      </p:pic>
      <p:sp>
        <p:nvSpPr>
          <p:cNvPr id="20" name="Content Placeholder 10">
            <a:extLst>
              <a:ext uri="{FF2B5EF4-FFF2-40B4-BE49-F238E27FC236}">
                <a16:creationId xmlns:a16="http://schemas.microsoft.com/office/drawing/2014/main" id="{E5BA7A83-D146-41B5-A8A2-4107781AC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325" y="2180496"/>
            <a:ext cx="7105481" cy="4045683"/>
          </a:xfrm>
        </p:spPr>
        <p:txBody>
          <a:bodyPr>
            <a:normAutofit/>
          </a:bodyPr>
          <a:lstStyle/>
          <a:p>
            <a:pPr marL="305435" indent="-305435"/>
            <a:r>
              <a:rPr lang="en-US" b="1" err="1">
                <a:latin typeface="Eras Medium ITC" panose="020B0602030504020804" pitchFamily="34" charset="0"/>
              </a:rPr>
              <a:t>Sauvegarder</a:t>
            </a:r>
            <a:r>
              <a:rPr lang="en-US">
                <a:latin typeface="Eras Medium ITC" panose="020B0602030504020804" pitchFamily="34" charset="0"/>
              </a:rPr>
              <a:t> </a:t>
            </a:r>
            <a:r>
              <a:rPr lang="en-US" err="1">
                <a:latin typeface="Eras Medium ITC" panose="020B0602030504020804" pitchFamily="34" charset="0"/>
              </a:rPr>
              <a:t>l’information</a:t>
            </a:r>
            <a:r>
              <a:rPr lang="en-US">
                <a:latin typeface="Eras Medium ITC" panose="020B0602030504020804" pitchFamily="34" charset="0"/>
              </a:rPr>
              <a:t>:</a:t>
            </a:r>
            <a:endParaRPr lang="en-US"/>
          </a:p>
          <a:p>
            <a:pPr marL="666750" lvl="1" indent="-342900">
              <a:buFont typeface="+mj-lt"/>
              <a:buAutoNum type="arabicPeriod"/>
            </a:pPr>
            <a:r>
              <a:rPr lang="en-US">
                <a:latin typeface="Eras Medium ITC" panose="020B0602030504020804" pitchFamily="34" charset="0"/>
              </a:rPr>
              <a:t>Encoder </a:t>
            </a:r>
            <a:r>
              <a:rPr lang="en-US" err="1">
                <a:latin typeface="Eras Medium ITC" panose="020B0602030504020804" pitchFamily="34" charset="0"/>
              </a:rPr>
              <a:t>l’information</a:t>
            </a:r>
            <a:endParaRPr lang="en-US">
              <a:latin typeface="Eras Medium ITC" panose="020B0602030504020804" pitchFamily="34" charset="0"/>
            </a:endParaRPr>
          </a:p>
          <a:p>
            <a:pPr marL="666750" lvl="1" indent="-342900">
              <a:buFont typeface="+mj-lt"/>
              <a:buAutoNum type="arabicPeriod"/>
            </a:pPr>
            <a:r>
              <a:rPr lang="en-US" err="1">
                <a:latin typeface="Eras Medium ITC" panose="020B0602030504020804" pitchFamily="34" charset="0"/>
              </a:rPr>
              <a:t>Valider</a:t>
            </a:r>
            <a:r>
              <a:rPr lang="en-US">
                <a:latin typeface="Eras Medium ITC" panose="020B0602030504020804" pitchFamily="34" charset="0"/>
              </a:rPr>
              <a:t> </a:t>
            </a:r>
            <a:r>
              <a:rPr lang="en-US" err="1">
                <a:latin typeface="Eras Medium ITC" panose="020B0602030504020804" pitchFamily="34" charset="0"/>
              </a:rPr>
              <a:t>l’encodage</a:t>
            </a:r>
            <a:endParaRPr lang="en-US">
              <a:latin typeface="Eras Medium ITC" panose="020B0602030504020804" pitchFamily="34" charset="0"/>
            </a:endParaRPr>
          </a:p>
          <a:p>
            <a:pPr marL="666750" lvl="1" indent="-342900">
              <a:buFont typeface="+mj-lt"/>
              <a:buAutoNum type="arabicPeriod"/>
            </a:pPr>
            <a:r>
              <a:rPr lang="en-US" err="1">
                <a:latin typeface="Eras Medium ITC"/>
              </a:rPr>
              <a:t>Sauvegarder</a:t>
            </a:r>
            <a:r>
              <a:rPr lang="en-US">
                <a:latin typeface="Eras Medium ITC"/>
              </a:rPr>
              <a:t> dans les </a:t>
            </a:r>
            <a:r>
              <a:rPr lang="en-US" err="1">
                <a:latin typeface="Eras Medium ITC"/>
              </a:rPr>
              <a:t>mineurs</a:t>
            </a:r>
            <a:endParaRPr lang="en-US" err="1">
              <a:latin typeface="Eras Medium ITC" panose="020B0602030504020804" pitchFamily="34" charset="0"/>
            </a:endParaRPr>
          </a:p>
          <a:p>
            <a:pPr marL="305435" indent="-305435"/>
            <a:r>
              <a:rPr lang="en-US" err="1">
                <a:latin typeface="Eras Medium ITC" panose="020B0602030504020804" pitchFamily="34" charset="0"/>
              </a:rPr>
              <a:t>Chaîne</a:t>
            </a:r>
            <a:r>
              <a:rPr lang="en-US">
                <a:latin typeface="Eras Medium ITC" panose="020B0602030504020804" pitchFamily="34" charset="0"/>
              </a:rPr>
              <a:t> de bloc = </a:t>
            </a:r>
            <a:r>
              <a:rPr lang="en-US" b="1" err="1">
                <a:latin typeface="Eras Medium ITC" panose="020B0602030504020804" pitchFamily="34" charset="0"/>
              </a:rPr>
              <a:t>historique</a:t>
            </a:r>
            <a:r>
              <a:rPr lang="en-US">
                <a:latin typeface="Eras Medium ITC" panose="020B0602030504020804" pitchFamily="34" charset="0"/>
              </a:rPr>
              <a:t> des </a:t>
            </a:r>
            <a:r>
              <a:rPr lang="en-US" err="1">
                <a:latin typeface="Eras Medium ITC" panose="020B0602030504020804" pitchFamily="34" charset="0"/>
              </a:rPr>
              <a:t>sauvegardes</a:t>
            </a:r>
            <a:r>
              <a:rPr lang="en-US">
                <a:latin typeface="Eras Medium ITC" panose="020B0602030504020804" pitchFamily="34" charset="0"/>
              </a:rPr>
              <a:t> de </a:t>
            </a:r>
            <a:r>
              <a:rPr lang="en-US" err="1">
                <a:latin typeface="Eras Medium ITC" panose="020B0602030504020804" pitchFamily="34" charset="0"/>
              </a:rPr>
              <a:t>cours</a:t>
            </a:r>
            <a:endParaRPr lang="en-US">
              <a:latin typeface="Eras Medium ITC" panose="020B0602030504020804" pitchFamily="34" charset="0"/>
            </a:endParaRPr>
          </a:p>
          <a:p>
            <a:pPr marL="305435" indent="-305435"/>
            <a:r>
              <a:rPr lang="en-US">
                <a:latin typeface="Eras Medium ITC" panose="020B0602030504020804" pitchFamily="34" charset="0"/>
              </a:rPr>
              <a:t>Base de </a:t>
            </a:r>
            <a:r>
              <a:rPr lang="en-US" err="1">
                <a:latin typeface="Eras Medium ITC" panose="020B0602030504020804" pitchFamily="34" charset="0"/>
              </a:rPr>
              <a:t>données</a:t>
            </a:r>
            <a:r>
              <a:rPr lang="en-US">
                <a:latin typeface="Eras Medium ITC" panose="020B0602030504020804" pitchFamily="34" charset="0"/>
              </a:rPr>
              <a:t> = </a:t>
            </a:r>
            <a:r>
              <a:rPr lang="en-US" b="1" err="1">
                <a:latin typeface="Eras Medium ITC" panose="020B0602030504020804" pitchFamily="34" charset="0"/>
              </a:rPr>
              <a:t>informations</a:t>
            </a:r>
            <a:r>
              <a:rPr lang="en-US">
                <a:latin typeface="Eras Medium ITC" panose="020B0602030504020804" pitchFamily="34" charset="0"/>
              </a:rPr>
              <a:t> des </a:t>
            </a:r>
            <a:r>
              <a:rPr lang="en-US" err="1">
                <a:latin typeface="Eras Medium ITC" panose="020B0602030504020804" pitchFamily="34" charset="0"/>
              </a:rPr>
              <a:t>cours</a:t>
            </a:r>
            <a:endParaRPr lang="en-US">
              <a:latin typeface="Eras Medium ITC" panose="020B06020305040208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A2879B-2093-4F61-B78D-64F3C0462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Équipe 4 - INF3995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DC954-E24D-4E12-B788-F6E995138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772E94-A997-4970-AC7B-0F3B7ABAF9B8}"/>
              </a:ext>
            </a:extLst>
          </p:cNvPr>
          <p:cNvSpPr txBox="1"/>
          <p:nvPr/>
        </p:nvSpPr>
        <p:spPr>
          <a:xfrm>
            <a:off x="784530" y="5907896"/>
            <a:ext cx="31470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50" i="1">
                <a:latin typeface="Eras Medium ITC" panose="020B0602030504020804" pitchFamily="34" charset="0"/>
              </a:rPr>
              <a:t>Figure 2:  Architecture du système avec 3 mineurs</a:t>
            </a:r>
            <a:endParaRPr lang="en-CA" sz="1050" i="1">
              <a:latin typeface="Eras Medium ITC" panose="020B06020305040208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641C13-584F-47B3-BFC2-6976B25BDC18}"/>
              </a:ext>
            </a:extLst>
          </p:cNvPr>
          <p:cNvSpPr txBox="1"/>
          <p:nvPr/>
        </p:nvSpPr>
        <p:spPr>
          <a:xfrm>
            <a:off x="10410506" y="6418600"/>
            <a:ext cx="1348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chemeClr val="accent3"/>
                </a:solidFill>
              </a:rPr>
              <a:t>Alexandre Vu</a:t>
            </a:r>
            <a:endParaRPr lang="en-CA"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25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5">
            <a:extLst>
              <a:ext uri="{FF2B5EF4-FFF2-40B4-BE49-F238E27FC236}">
                <a16:creationId xmlns:a16="http://schemas.microsoft.com/office/drawing/2014/main" id="{E83CCD68-169B-401E-9352-6930D4A6E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7EF4DF5-5416-4703-BCC5-A70D61D14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463" y="2361056"/>
            <a:ext cx="2572699" cy="364921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8B276-B9B9-4C9F-BEB2-F80120A9B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325" y="2180496"/>
            <a:ext cx="7105481" cy="4045683"/>
          </a:xfrm>
        </p:spPr>
        <p:txBody>
          <a:bodyPr>
            <a:normAutofit/>
          </a:bodyPr>
          <a:lstStyle/>
          <a:p>
            <a:r>
              <a:rPr lang="en-CA">
                <a:latin typeface="Eras Medium ITC" panose="020B0602030504020804" pitchFamily="34" charset="0"/>
              </a:rPr>
              <a:t>Recherche </a:t>
            </a:r>
            <a:r>
              <a:rPr lang="en-CA" err="1">
                <a:latin typeface="Eras Medium ITC" panose="020B0602030504020804" pitchFamily="34" charset="0"/>
              </a:rPr>
              <a:t>d’information</a:t>
            </a:r>
            <a:r>
              <a:rPr lang="en-CA">
                <a:latin typeface="Eras Medium ITC" panose="020B0602030504020804" pitchFamily="34" charset="0"/>
              </a:rPr>
              <a:t> 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CA" err="1">
                <a:latin typeface="Eras Medium ITC" panose="020B0602030504020804" pitchFamily="34" charset="0"/>
              </a:rPr>
              <a:t>Rechercher</a:t>
            </a:r>
            <a:r>
              <a:rPr lang="en-CA">
                <a:latin typeface="Eras Medium ITC" panose="020B0602030504020804" pitchFamily="34" charset="0"/>
              </a:rPr>
              <a:t> </a:t>
            </a:r>
            <a:r>
              <a:rPr lang="en-CA" err="1">
                <a:latin typeface="Eras Medium ITC" panose="020B0602030504020804" pitchFamily="34" charset="0"/>
              </a:rPr>
              <a:t>l’information</a:t>
            </a:r>
            <a:r>
              <a:rPr lang="en-CA">
                <a:latin typeface="Eras Medium ITC" panose="020B0602030504020804" pitchFamily="34" charset="0"/>
              </a:rPr>
              <a:t> </a:t>
            </a:r>
            <a:r>
              <a:rPr lang="en-CA" err="1">
                <a:latin typeface="Eras Medium ITC" panose="020B0602030504020804" pitchFamily="34" charset="0"/>
              </a:rPr>
              <a:t>désirée</a:t>
            </a:r>
            <a:r>
              <a:rPr lang="en-CA">
                <a:latin typeface="Eras Medium ITC" panose="020B0602030504020804" pitchFamily="34" charset="0"/>
              </a:rPr>
              <a:t> 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CA" err="1">
                <a:latin typeface="Eras Medium ITC" panose="020B0602030504020804" pitchFamily="34" charset="0"/>
              </a:rPr>
              <a:t>Vérifier</a:t>
            </a:r>
            <a:r>
              <a:rPr lang="en-CA">
                <a:latin typeface="Eras Medium ITC" panose="020B0602030504020804" pitchFamily="34" charset="0"/>
              </a:rPr>
              <a:t> que </a:t>
            </a:r>
            <a:r>
              <a:rPr lang="en-CA" err="1">
                <a:latin typeface="Eras Medium ITC" panose="020B0602030504020804" pitchFamily="34" charset="0"/>
              </a:rPr>
              <a:t>l’information</a:t>
            </a:r>
            <a:r>
              <a:rPr lang="en-CA">
                <a:latin typeface="Eras Medium ITC" panose="020B0602030504020804" pitchFamily="34" charset="0"/>
              </a:rPr>
              <a:t> </a:t>
            </a:r>
            <a:r>
              <a:rPr lang="en-CA" err="1">
                <a:latin typeface="Eras Medium ITC" panose="020B0602030504020804" pitchFamily="34" charset="0"/>
              </a:rPr>
              <a:t>est</a:t>
            </a:r>
            <a:r>
              <a:rPr lang="en-CA">
                <a:latin typeface="Eras Medium ITC" panose="020B0602030504020804" pitchFamily="34" charset="0"/>
              </a:rPr>
              <a:t> dans la </a:t>
            </a:r>
            <a:r>
              <a:rPr lang="en-CA" err="1">
                <a:latin typeface="Eras Medium ITC" panose="020B0602030504020804" pitchFamily="34" charset="0"/>
              </a:rPr>
              <a:t>chaîne</a:t>
            </a:r>
            <a:r>
              <a:rPr lang="en-CA">
                <a:latin typeface="Eras Medium ITC" panose="020B0602030504020804" pitchFamily="34" charset="0"/>
              </a:rPr>
              <a:t> de blocs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CA" err="1">
                <a:latin typeface="Eras Medium ITC" panose="020B0602030504020804" pitchFamily="34" charset="0"/>
              </a:rPr>
              <a:t>Renvoyer</a:t>
            </a:r>
            <a:r>
              <a:rPr lang="en-CA">
                <a:latin typeface="Eras Medium ITC" panose="020B0602030504020804" pitchFamily="34" charset="0"/>
              </a:rPr>
              <a:t> </a:t>
            </a:r>
            <a:r>
              <a:rPr lang="en-CA" err="1">
                <a:latin typeface="Eras Medium ITC" panose="020B0602030504020804" pitchFamily="34" charset="0"/>
              </a:rPr>
              <a:t>l’information</a:t>
            </a:r>
            <a:r>
              <a:rPr lang="en-CA">
                <a:latin typeface="Eras Medium ITC" panose="020B0602030504020804" pitchFamily="34" charset="0"/>
              </a:rPr>
              <a:t> au </a:t>
            </a:r>
            <a:r>
              <a:rPr lang="en-CA" err="1">
                <a:latin typeface="Eras Medium ITC" panose="020B0602030504020804" pitchFamily="34" charset="0"/>
              </a:rPr>
              <a:t>serveur</a:t>
            </a:r>
            <a:endParaRPr lang="en-CA">
              <a:latin typeface="Eras Medium ITC" panose="020B06020305040208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57694-45AA-4B11-9C85-166E3A77C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Équipe 4 - INF3995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D6AC9C-FB92-41CC-8E32-71B1E5EEA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9A01095C-BE9B-48A1-98F1-07F7A71D8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CA">
                <a:latin typeface="Century" panose="02040604050505020304" pitchFamily="18" charset="0"/>
              </a:rPr>
              <a:t>3.2	</a:t>
            </a:r>
            <a:r>
              <a:rPr lang="en-CA" err="1">
                <a:latin typeface="Century" panose="02040604050505020304" pitchFamily="18" charset="0"/>
              </a:rPr>
              <a:t>Fonctionnement</a:t>
            </a:r>
            <a:r>
              <a:rPr lang="en-CA">
                <a:latin typeface="Century" panose="02040604050505020304" pitchFamily="18" charset="0"/>
              </a:rPr>
              <a:t> des </a:t>
            </a:r>
            <a:r>
              <a:rPr lang="en-CA" err="1">
                <a:latin typeface="Century" panose="02040604050505020304" pitchFamily="18" charset="0"/>
              </a:rPr>
              <a:t>mineurs</a:t>
            </a:r>
            <a:endParaRPr lang="en-CA">
              <a:latin typeface="Century" panose="020406040505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DD4758-DA17-4D7C-B7E7-B02F20944717}"/>
              </a:ext>
            </a:extLst>
          </p:cNvPr>
          <p:cNvSpPr txBox="1"/>
          <p:nvPr/>
        </p:nvSpPr>
        <p:spPr>
          <a:xfrm>
            <a:off x="1218808" y="5953257"/>
            <a:ext cx="2182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50" i="1">
                <a:latin typeface="Eras Medium ITC" panose="020B0602030504020804" pitchFamily="34" charset="0"/>
              </a:rPr>
              <a:t>Figure 3: Architecture du système</a:t>
            </a:r>
            <a:endParaRPr lang="en-CA" sz="1050" i="1">
              <a:latin typeface="Eras Medium ITC" panose="020B06020305040208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5D6C21-5195-462E-AA2D-30A6312975F3}"/>
              </a:ext>
            </a:extLst>
          </p:cNvPr>
          <p:cNvSpPr txBox="1"/>
          <p:nvPr/>
        </p:nvSpPr>
        <p:spPr>
          <a:xfrm>
            <a:off x="10410506" y="6418600"/>
            <a:ext cx="1348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chemeClr val="accent3"/>
                </a:solidFill>
              </a:rPr>
              <a:t>Alexandre Vu</a:t>
            </a:r>
            <a:endParaRPr lang="en-CA"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815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6922E-2220-49BD-AA3B-D89BACC4E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EFF"/>
                </a:solidFill>
                <a:latin typeface="Century" panose="02040604050505020304" pitchFamily="18" charset="0"/>
              </a:rPr>
              <a:t>3.3	Base de données mineurs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5792BB-2B3B-4576-A2DC-CD80D31DA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Équipe 4 - INF3995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2583C1-786A-4B0C-920A-7A08B0D78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D5441B9-300C-4E04-9979-84855854FA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0341044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66EBAA3-C7AE-47D8-947C-6EC3032F3444}"/>
              </a:ext>
            </a:extLst>
          </p:cNvPr>
          <p:cNvSpPr txBox="1"/>
          <p:nvPr/>
        </p:nvSpPr>
        <p:spPr>
          <a:xfrm>
            <a:off x="10410506" y="6418600"/>
            <a:ext cx="1348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chemeClr val="accent3"/>
                </a:solidFill>
              </a:rPr>
              <a:t>Edouard </a:t>
            </a:r>
            <a:r>
              <a:rPr lang="fr-CA" sz="1400" err="1">
                <a:solidFill>
                  <a:schemeClr val="accent3"/>
                </a:solidFill>
              </a:rPr>
              <a:t>Bochin</a:t>
            </a:r>
            <a:endParaRPr lang="en-CA"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021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CC0D3-EE53-4C77-9F29-A2A77280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>
                <a:latin typeface="Century" panose="02040604050505020304" pitchFamily="18" charset="0"/>
              </a:rPr>
              <a:t>3.4	</a:t>
            </a:r>
            <a:r>
              <a:rPr lang="en-CA" sz="3600" err="1">
                <a:latin typeface="Century" panose="02040604050505020304" pitchFamily="18" charset="0"/>
              </a:rPr>
              <a:t>I</a:t>
            </a:r>
            <a:r>
              <a:rPr lang="en-CA" err="1">
                <a:latin typeface="Century" panose="02040604050505020304" pitchFamily="18" charset="0"/>
              </a:rPr>
              <a:t>mplémentation</a:t>
            </a:r>
            <a:r>
              <a:rPr lang="en-CA">
                <a:latin typeface="Century" panose="02040604050505020304" pitchFamily="18" charset="0"/>
              </a:rPr>
              <a:t> de la </a:t>
            </a:r>
            <a:r>
              <a:rPr lang="en-CA" sz="3600">
                <a:latin typeface="Century" panose="02040604050505020304" pitchFamily="18" charset="0"/>
              </a:rPr>
              <a:t>b</a:t>
            </a:r>
            <a:r>
              <a:rPr lang="en-CA">
                <a:latin typeface="Century" panose="02040604050505020304" pitchFamily="18" charset="0"/>
              </a:rPr>
              <a:t>ase de </a:t>
            </a:r>
            <a:r>
              <a:rPr lang="en-CA" sz="3600" err="1">
                <a:latin typeface="Century" panose="02040604050505020304" pitchFamily="18" charset="0"/>
              </a:rPr>
              <a:t>d</a:t>
            </a:r>
            <a:r>
              <a:rPr lang="en-CA" err="1">
                <a:latin typeface="Century" panose="02040604050505020304" pitchFamily="18" charset="0"/>
              </a:rPr>
              <a:t>onnées</a:t>
            </a:r>
            <a:endParaRPr lang="en-CA">
              <a:latin typeface="Century" panose="02040604050505020304" pitchFamily="18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044E0ED-A45D-427D-BDEC-C693141CB1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7038283"/>
              </p:ext>
            </p:extLst>
          </p:nvPr>
        </p:nvGraphicFramePr>
        <p:xfrm>
          <a:off x="6641820" y="1960912"/>
          <a:ext cx="3972205" cy="2593335"/>
        </p:xfrm>
        <a:graphic>
          <a:graphicData uri="http://schemas.openxmlformats.org/drawingml/2006/table">
            <a:tbl>
              <a:tblPr/>
              <a:tblGrid>
                <a:gridCol w="794441">
                  <a:extLst>
                    <a:ext uri="{9D8B030D-6E8A-4147-A177-3AD203B41FA5}">
                      <a16:colId xmlns:a16="http://schemas.microsoft.com/office/drawing/2014/main" val="3902547495"/>
                    </a:ext>
                  </a:extLst>
                </a:gridCol>
                <a:gridCol w="794441">
                  <a:extLst>
                    <a:ext uri="{9D8B030D-6E8A-4147-A177-3AD203B41FA5}">
                      <a16:colId xmlns:a16="http://schemas.microsoft.com/office/drawing/2014/main" val="4219805311"/>
                    </a:ext>
                  </a:extLst>
                </a:gridCol>
                <a:gridCol w="794441">
                  <a:extLst>
                    <a:ext uri="{9D8B030D-6E8A-4147-A177-3AD203B41FA5}">
                      <a16:colId xmlns:a16="http://schemas.microsoft.com/office/drawing/2014/main" val="2505659488"/>
                    </a:ext>
                  </a:extLst>
                </a:gridCol>
                <a:gridCol w="794441">
                  <a:extLst>
                    <a:ext uri="{9D8B030D-6E8A-4147-A177-3AD203B41FA5}">
                      <a16:colId xmlns:a16="http://schemas.microsoft.com/office/drawing/2014/main" val="3907257029"/>
                    </a:ext>
                  </a:extLst>
                </a:gridCol>
                <a:gridCol w="794441">
                  <a:extLst>
                    <a:ext uri="{9D8B030D-6E8A-4147-A177-3AD203B41FA5}">
                      <a16:colId xmlns:a16="http://schemas.microsoft.com/office/drawing/2014/main" val="1982098303"/>
                    </a:ext>
                  </a:extLst>
                </a:gridCol>
              </a:tblGrid>
              <a:tr h="286380">
                <a:tc gridSpan="5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Bloc</a:t>
                      </a:r>
                      <a:endParaRPr lang="en-CA" b="1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AA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051444"/>
                  </a:ext>
                </a:extLst>
              </a:tr>
              <a:tr h="46139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  <a:endParaRPr lang="en-CA" b="1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Sigle</a:t>
                      </a:r>
                      <a:endParaRPr lang="en-CA" b="1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1" i="0" u="none" strike="noStrike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Trimestre</a:t>
                      </a:r>
                      <a:endParaRPr lang="en-CA" b="1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1" i="0" u="none" strike="noStrike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Matricule</a:t>
                      </a:r>
                      <a:endParaRPr lang="en-CA" b="1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Note</a:t>
                      </a:r>
                      <a:endParaRPr lang="en-CA" b="1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290229"/>
                  </a:ext>
                </a:extLst>
              </a:tr>
              <a:tr h="46139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CA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INF3995</a:t>
                      </a:r>
                      <a:endParaRPr lang="en-CA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20201</a:t>
                      </a:r>
                      <a:endParaRPr lang="en-CA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1839469</a:t>
                      </a:r>
                      <a:endParaRPr lang="en-CA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A*</a:t>
                      </a:r>
                      <a:endParaRPr lang="en-CA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6256285"/>
                  </a:ext>
                </a:extLst>
              </a:tr>
              <a:tr h="46139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CA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INF3995</a:t>
                      </a:r>
                      <a:endParaRPr lang="en-CA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20201</a:t>
                      </a:r>
                      <a:endParaRPr lang="en-CA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1906349</a:t>
                      </a:r>
                      <a:endParaRPr lang="en-CA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B+</a:t>
                      </a:r>
                      <a:endParaRPr lang="en-CA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5126584"/>
                  </a:ext>
                </a:extLst>
              </a:tr>
              <a:tr h="46139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CA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INF4420</a:t>
                      </a:r>
                      <a:endParaRPr lang="en-CA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20201</a:t>
                      </a:r>
                      <a:endParaRPr lang="en-CA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1839469</a:t>
                      </a:r>
                      <a:endParaRPr lang="en-CA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  <a:endParaRPr lang="en-CA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099387"/>
                  </a:ext>
                </a:extLst>
              </a:tr>
              <a:tr h="46139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CA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INF4420</a:t>
                      </a:r>
                      <a:endParaRPr lang="en-CA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20193</a:t>
                      </a:r>
                      <a:endParaRPr lang="en-CA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1906349</a:t>
                      </a:r>
                      <a:endParaRPr lang="en-CA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endParaRPr lang="en-CA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9551292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6E154C-E272-437C-9515-8074CEC45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Équipe 4 - INF3995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F5185-933D-4D8B-9D04-4E64CC1FE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8A00E2B-72EF-4E6C-85DA-81A06EFE6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FA3897A-7015-4FB9-839F-5C2BA3937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135314"/>
              </p:ext>
            </p:extLst>
          </p:nvPr>
        </p:nvGraphicFramePr>
        <p:xfrm>
          <a:off x="6641821" y="4925039"/>
          <a:ext cx="3972204" cy="1097280"/>
        </p:xfrm>
        <a:graphic>
          <a:graphicData uri="http://schemas.openxmlformats.org/drawingml/2006/table">
            <a:tbl>
              <a:tblPr/>
              <a:tblGrid>
                <a:gridCol w="1324068">
                  <a:extLst>
                    <a:ext uri="{9D8B030D-6E8A-4147-A177-3AD203B41FA5}">
                      <a16:colId xmlns:a16="http://schemas.microsoft.com/office/drawing/2014/main" val="4117853757"/>
                    </a:ext>
                  </a:extLst>
                </a:gridCol>
                <a:gridCol w="1324068">
                  <a:extLst>
                    <a:ext uri="{9D8B030D-6E8A-4147-A177-3AD203B41FA5}">
                      <a16:colId xmlns:a16="http://schemas.microsoft.com/office/drawing/2014/main" val="593801995"/>
                    </a:ext>
                  </a:extLst>
                </a:gridCol>
                <a:gridCol w="1324068">
                  <a:extLst>
                    <a:ext uri="{9D8B030D-6E8A-4147-A177-3AD203B41FA5}">
                      <a16:colId xmlns:a16="http://schemas.microsoft.com/office/drawing/2014/main" val="116292996"/>
                    </a:ext>
                  </a:extLst>
                </a:gridCol>
              </a:tblGrid>
              <a:tr h="264630">
                <a:tc grid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Etudiant</a:t>
                      </a:r>
                      <a:endParaRPr lang="en-CA" b="1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C83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388935"/>
                  </a:ext>
                </a:extLst>
              </a:tr>
              <a:tr h="26463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Matricule</a:t>
                      </a:r>
                      <a:endParaRPr lang="en-CA" b="1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Prénom</a:t>
                      </a:r>
                      <a:endParaRPr lang="en-CA" b="1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Nom</a:t>
                      </a:r>
                      <a:endParaRPr lang="en-CA" b="1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582831"/>
                  </a:ext>
                </a:extLst>
              </a:tr>
              <a:tr h="26463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1839469</a:t>
                      </a:r>
                      <a:endParaRPr lang="en-CA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Pierre</a:t>
                      </a:r>
                      <a:endParaRPr lang="en-CA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Lassonde</a:t>
                      </a:r>
                      <a:endParaRPr lang="en-CA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705375"/>
                  </a:ext>
                </a:extLst>
              </a:tr>
              <a:tr h="26463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1906349</a:t>
                      </a:r>
                      <a:endParaRPr lang="en-CA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Edouard</a:t>
                      </a:r>
                      <a:endParaRPr lang="en-CA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Montpetit</a:t>
                      </a:r>
                      <a:endParaRPr lang="en-CA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0546786"/>
                  </a:ext>
                </a:extLst>
              </a:tr>
            </a:tbl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ECA948F5-5847-4802-85C1-66F5D5D55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8025" y="35480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562EC49-D262-49FC-B032-A9189618D2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530591"/>
              </p:ext>
            </p:extLst>
          </p:nvPr>
        </p:nvGraphicFramePr>
        <p:xfrm>
          <a:off x="916084" y="2256234"/>
          <a:ext cx="4899500" cy="3498057"/>
        </p:xfrm>
        <a:graphic>
          <a:graphicData uri="http://schemas.openxmlformats.org/drawingml/2006/table">
            <a:tbl>
              <a:tblPr/>
              <a:tblGrid>
                <a:gridCol w="1224875">
                  <a:extLst>
                    <a:ext uri="{9D8B030D-6E8A-4147-A177-3AD203B41FA5}">
                      <a16:colId xmlns:a16="http://schemas.microsoft.com/office/drawing/2014/main" val="494624864"/>
                    </a:ext>
                  </a:extLst>
                </a:gridCol>
                <a:gridCol w="1224875">
                  <a:extLst>
                    <a:ext uri="{9D8B030D-6E8A-4147-A177-3AD203B41FA5}">
                      <a16:colId xmlns:a16="http://schemas.microsoft.com/office/drawing/2014/main" val="843577498"/>
                    </a:ext>
                  </a:extLst>
                </a:gridCol>
                <a:gridCol w="1224875">
                  <a:extLst>
                    <a:ext uri="{9D8B030D-6E8A-4147-A177-3AD203B41FA5}">
                      <a16:colId xmlns:a16="http://schemas.microsoft.com/office/drawing/2014/main" val="3051370568"/>
                    </a:ext>
                  </a:extLst>
                </a:gridCol>
                <a:gridCol w="1224875">
                  <a:extLst>
                    <a:ext uri="{9D8B030D-6E8A-4147-A177-3AD203B41FA5}">
                      <a16:colId xmlns:a16="http://schemas.microsoft.com/office/drawing/2014/main" val="1713660175"/>
                    </a:ext>
                  </a:extLst>
                </a:gridCol>
              </a:tblGrid>
              <a:tr h="361868"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Cours</a:t>
                      </a:r>
                      <a:endParaRPr lang="en-CA" b="1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8A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895845"/>
                  </a:ext>
                </a:extLst>
              </a:tr>
              <a:tr h="36186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Sigle</a:t>
                      </a:r>
                      <a:endParaRPr lang="en-CA" b="1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Trimestre</a:t>
                      </a:r>
                      <a:endParaRPr lang="en-CA" b="1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Nom</a:t>
                      </a:r>
                      <a:endParaRPr lang="en-CA" b="1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PDF</a:t>
                      </a:r>
                      <a:endParaRPr lang="en-CA" b="1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349791"/>
                  </a:ext>
                </a:extLst>
              </a:tr>
              <a:tr h="116601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CA">
                          <a:effectLst/>
                        </a:rPr>
                      </a:b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INF3995</a:t>
                      </a:r>
                      <a:endParaRPr lang="en-CA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CA">
                          <a:effectLst/>
                        </a:rPr>
                      </a:b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20201</a:t>
                      </a:r>
                      <a:endParaRPr lang="en-CA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Projet de conception d'un syst. informatique</a:t>
                      </a:r>
                      <a:endParaRPr lang="fr-FR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CA">
                          <a:effectLst/>
                        </a:rPr>
                      </a:b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Fichier_INF3995_20201.pdf</a:t>
                      </a:r>
                      <a:endParaRPr lang="en-CA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5652181"/>
                  </a:ext>
                </a:extLst>
              </a:tr>
              <a:tr h="80415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INF4420</a:t>
                      </a:r>
                      <a:endParaRPr lang="en-CA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20201</a:t>
                      </a:r>
                      <a:endParaRPr lang="en-CA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Sécurité informatique</a:t>
                      </a:r>
                      <a:endParaRPr lang="en-CA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Fichier_INF4420_20201.pdf</a:t>
                      </a:r>
                      <a:endParaRPr lang="en-CA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9401266"/>
                  </a:ext>
                </a:extLst>
              </a:tr>
              <a:tr h="80415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INF4420</a:t>
                      </a:r>
                      <a:endParaRPr lang="en-CA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20193</a:t>
                      </a:r>
                      <a:endParaRPr lang="en-CA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Sécurité informatique</a:t>
                      </a:r>
                      <a:endParaRPr lang="en-CA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Fichier_INF4420_20193.pdf</a:t>
                      </a:r>
                      <a:endParaRPr lang="en-CA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301463"/>
                  </a:ext>
                </a:extLst>
              </a:tr>
            </a:tbl>
          </a:graphicData>
        </a:graphic>
      </p:graphicFrame>
      <p:sp>
        <p:nvSpPr>
          <p:cNvPr id="11" name="Rectangle 3">
            <a:extLst>
              <a:ext uri="{FF2B5EF4-FFF2-40B4-BE49-F238E27FC236}">
                <a16:creationId xmlns:a16="http://schemas.microsoft.com/office/drawing/2014/main" id="{AF05C374-F4CD-4F38-B14C-631A1D8E0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731" y="23145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E69803-14C4-4E0B-9599-2DF5C2F4AA32}"/>
              </a:ext>
            </a:extLst>
          </p:cNvPr>
          <p:cNvSpPr txBox="1"/>
          <p:nvPr/>
        </p:nvSpPr>
        <p:spPr>
          <a:xfrm>
            <a:off x="1750332" y="5768403"/>
            <a:ext cx="36631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50" i="1">
                <a:latin typeface="Eras Medium ITC" panose="020B0602030504020804" pitchFamily="34" charset="0"/>
              </a:rPr>
              <a:t>Tableau 1: Table </a:t>
            </a:r>
            <a:r>
              <a:rPr lang="fr-CA" sz="1050" b="1" i="1">
                <a:latin typeface="Eras Medium ITC" panose="020B0602030504020804" pitchFamily="34" charset="0"/>
              </a:rPr>
              <a:t>Cours</a:t>
            </a:r>
            <a:r>
              <a:rPr lang="fr-CA" sz="1050">
                <a:latin typeface="Eras Medium ITC" panose="020B0602030504020804" pitchFamily="34" charset="0"/>
              </a:rPr>
              <a:t> </a:t>
            </a:r>
            <a:r>
              <a:rPr lang="fr-CA" sz="1050" i="1">
                <a:latin typeface="Eras Medium ITC" panose="020B0602030504020804" pitchFamily="34" charset="0"/>
              </a:rPr>
              <a:t>de la base de données des mineurs</a:t>
            </a:r>
            <a:endParaRPr lang="en-CA" sz="1050" i="1">
              <a:latin typeface="Eras Medium ITC" panose="020B06020305040208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AA2001-E401-44A7-AC9A-4AE733ED705B}"/>
              </a:ext>
            </a:extLst>
          </p:cNvPr>
          <p:cNvSpPr txBox="1"/>
          <p:nvPr/>
        </p:nvSpPr>
        <p:spPr>
          <a:xfrm>
            <a:off x="6794221" y="4599595"/>
            <a:ext cx="35766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50" i="1">
                <a:latin typeface="Eras Medium ITC" panose="020B0602030504020804" pitchFamily="34" charset="0"/>
              </a:rPr>
              <a:t>Tableau 2: Table </a:t>
            </a:r>
            <a:r>
              <a:rPr lang="fr-CA" sz="1050" b="1" i="1">
                <a:latin typeface="Eras Medium ITC" panose="020B0602030504020804" pitchFamily="34" charset="0"/>
              </a:rPr>
              <a:t>Bloc</a:t>
            </a:r>
            <a:r>
              <a:rPr lang="fr-CA" sz="1050">
                <a:latin typeface="Eras Medium ITC" panose="020B0602030504020804" pitchFamily="34" charset="0"/>
              </a:rPr>
              <a:t> </a:t>
            </a:r>
            <a:r>
              <a:rPr lang="fr-CA" sz="1050" i="1">
                <a:latin typeface="Eras Medium ITC" panose="020B0602030504020804" pitchFamily="34" charset="0"/>
              </a:rPr>
              <a:t>de la base de données des mineurs</a:t>
            </a:r>
            <a:endParaRPr lang="en-CA" sz="1050" i="1">
              <a:latin typeface="Eras Medium ITC" panose="020B06020305040208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98A597-F870-4AA1-AAC5-CD2007B25745}"/>
              </a:ext>
            </a:extLst>
          </p:cNvPr>
          <p:cNvSpPr txBox="1"/>
          <p:nvPr/>
        </p:nvSpPr>
        <p:spPr>
          <a:xfrm>
            <a:off x="6794221" y="6094028"/>
            <a:ext cx="38282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50" i="1">
                <a:latin typeface="Eras Medium ITC" panose="020B0602030504020804" pitchFamily="34" charset="0"/>
              </a:rPr>
              <a:t>Tableau 3: Table </a:t>
            </a:r>
            <a:r>
              <a:rPr lang="fr-CA" sz="1050" b="1" i="1">
                <a:latin typeface="Eras Medium ITC" panose="020B0602030504020804" pitchFamily="34" charset="0"/>
              </a:rPr>
              <a:t>Étudiant</a:t>
            </a:r>
            <a:r>
              <a:rPr lang="fr-CA" sz="1050">
                <a:latin typeface="Eras Medium ITC" panose="020B0602030504020804" pitchFamily="34" charset="0"/>
              </a:rPr>
              <a:t> </a:t>
            </a:r>
            <a:r>
              <a:rPr lang="fr-CA" sz="1050" i="1">
                <a:latin typeface="Eras Medium ITC" panose="020B0602030504020804" pitchFamily="34" charset="0"/>
              </a:rPr>
              <a:t>de la base de données des mineurs</a:t>
            </a:r>
            <a:endParaRPr lang="en-CA" sz="1050" i="1">
              <a:latin typeface="Eras Medium ITC" panose="020B06020305040208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9A3874-4D47-4495-ACCA-975059E160E3}"/>
              </a:ext>
            </a:extLst>
          </p:cNvPr>
          <p:cNvSpPr txBox="1"/>
          <p:nvPr/>
        </p:nvSpPr>
        <p:spPr>
          <a:xfrm>
            <a:off x="10410506" y="6418600"/>
            <a:ext cx="1348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chemeClr val="accent3"/>
                </a:solidFill>
              </a:rPr>
              <a:t>Edouard </a:t>
            </a:r>
            <a:r>
              <a:rPr lang="fr-CA" sz="1400" err="1">
                <a:solidFill>
                  <a:schemeClr val="accent3"/>
                </a:solidFill>
              </a:rPr>
              <a:t>Bochin</a:t>
            </a:r>
            <a:endParaRPr lang="en-CA"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700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1">
            <a:extLst>
              <a:ext uri="{FF2B5EF4-FFF2-40B4-BE49-F238E27FC236}">
                <a16:creationId xmlns:a16="http://schemas.microsoft.com/office/drawing/2014/main" id="{6DC969F4-277E-4F95-9ABB-0421358B0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09DB4C-ED7C-4496-90B3-E242CA2B3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34" y="1037967"/>
            <a:ext cx="3353786" cy="4709131"/>
          </a:xfrm>
        </p:spPr>
        <p:txBody>
          <a:bodyPr anchor="ctr">
            <a:normAutofit/>
          </a:bodyPr>
          <a:lstStyle/>
          <a:p>
            <a:r>
              <a:rPr lang="fr-CA" sz="3200">
                <a:solidFill>
                  <a:schemeClr val="accent1"/>
                </a:solidFill>
                <a:latin typeface="Century" panose="02040604050505020304" pitchFamily="18" charset="0"/>
              </a:rPr>
              <a:t>P</a:t>
            </a:r>
            <a:r>
              <a:rPr lang="fr-CA" sz="3000">
                <a:solidFill>
                  <a:schemeClr val="accent1"/>
                </a:solidFill>
                <a:latin typeface="Century" panose="02040604050505020304" pitchFamily="18" charset="0"/>
              </a:rPr>
              <a:t>LAN DE LA </a:t>
            </a:r>
            <a:r>
              <a:rPr lang="fr-CA" sz="3200">
                <a:solidFill>
                  <a:schemeClr val="accent1"/>
                </a:solidFill>
                <a:latin typeface="Century" panose="02040604050505020304" pitchFamily="18" charset="0"/>
              </a:rPr>
              <a:t>P</a:t>
            </a:r>
            <a:r>
              <a:rPr lang="fr-CA" sz="3000">
                <a:solidFill>
                  <a:schemeClr val="accent1"/>
                </a:solidFill>
                <a:latin typeface="Century" panose="02040604050505020304" pitchFamily="18" charset="0"/>
              </a:rPr>
              <a:t>RÉSENTATION</a:t>
            </a:r>
            <a:endParaRPr lang="en-CA" sz="3000">
              <a:solidFill>
                <a:schemeClr val="accent1"/>
              </a:solidFill>
              <a:latin typeface="Century" panose="02040604050505020304" pitchFamily="18" charset="0"/>
            </a:endParaRPr>
          </a:p>
        </p:txBody>
      </p:sp>
      <p:sp>
        <p:nvSpPr>
          <p:cNvPr id="39" name="Rectangle 13">
            <a:extLst>
              <a:ext uri="{FF2B5EF4-FFF2-40B4-BE49-F238E27FC236}">
                <a16:creationId xmlns:a16="http://schemas.microsoft.com/office/drawing/2014/main" id="{DBB62B70-0FFB-4EBC-A23C-3EE215C71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15">
            <a:extLst>
              <a:ext uri="{FF2B5EF4-FFF2-40B4-BE49-F238E27FC236}">
                <a16:creationId xmlns:a16="http://schemas.microsoft.com/office/drawing/2014/main" id="{4F448DF1-A468-4624-99E7-933CC6207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17">
            <a:extLst>
              <a:ext uri="{FF2B5EF4-FFF2-40B4-BE49-F238E27FC236}">
                <a16:creationId xmlns:a16="http://schemas.microsoft.com/office/drawing/2014/main" id="{6F7DD6E9-9BF0-44B2-A5B9-1CE2477A4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19">
            <a:extLst>
              <a:ext uri="{FF2B5EF4-FFF2-40B4-BE49-F238E27FC236}">
                <a16:creationId xmlns:a16="http://schemas.microsoft.com/office/drawing/2014/main" id="{85E2BD0E-96C7-4908-AD02-AD9AC69C9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FC9E7F-B938-4DFF-B9F7-B76C8C1E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6426" y="5956137"/>
            <a:ext cx="6733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D57F1E4F-1CFF-5643-939E-217C01CDF565}" type="slidenum">
              <a:rPr lang="en-US" sz="1100">
                <a:solidFill>
                  <a:schemeClr val="accent1">
                    <a:lumMod val="75000"/>
                    <a:lumOff val="25000"/>
                  </a:schemeClr>
                </a:solidFill>
              </a:rPr>
              <a:pPr algn="l">
                <a:spcAft>
                  <a:spcPts val="600"/>
                </a:spcAft>
              </a:pPr>
              <a:t>2</a:t>
            </a:fld>
            <a:endParaRPr lang="en-US" sz="1100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1C4CBD-FC78-47EE-B845-6CF07F2F2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9947" y="5951811"/>
            <a:ext cx="6952424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rgbClr val="FFFEFF"/>
                </a:solidFill>
              </a:rPr>
              <a:t>Équipe 4 - INF3995</a:t>
            </a:r>
          </a:p>
        </p:txBody>
      </p:sp>
      <p:graphicFrame>
        <p:nvGraphicFramePr>
          <p:cNvPr id="43" name="Content Placeholder 2">
            <a:extLst>
              <a:ext uri="{FF2B5EF4-FFF2-40B4-BE49-F238E27FC236}">
                <a16:creationId xmlns:a16="http://schemas.microsoft.com/office/drawing/2014/main" id="{D49BBD4D-2CE8-41F5-A660-FCEB29FA7D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4386628"/>
              </p:ext>
            </p:extLst>
          </p:nvPr>
        </p:nvGraphicFramePr>
        <p:xfrm>
          <a:off x="4546547" y="1348755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1D5EBFB-A98E-489B-8E0B-2E1F8645F64F}"/>
              </a:ext>
            </a:extLst>
          </p:cNvPr>
          <p:cNvSpPr txBox="1"/>
          <p:nvPr/>
        </p:nvSpPr>
        <p:spPr>
          <a:xfrm>
            <a:off x="10521349" y="6418367"/>
            <a:ext cx="1348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err="1">
                <a:solidFill>
                  <a:schemeClr val="accent3"/>
                </a:solidFill>
              </a:rPr>
              <a:t>Imrane</a:t>
            </a:r>
            <a:r>
              <a:rPr lang="fr-CA" sz="1400">
                <a:solidFill>
                  <a:schemeClr val="accent3"/>
                </a:solidFill>
              </a:rPr>
              <a:t> </a:t>
            </a:r>
            <a:r>
              <a:rPr lang="fr-CA" sz="1400" err="1">
                <a:solidFill>
                  <a:schemeClr val="accent3"/>
                </a:solidFill>
              </a:rPr>
              <a:t>Belhadia</a:t>
            </a:r>
            <a:endParaRPr lang="en-CA"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993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DD1ED9-7847-4E1F-8455-6A5ECF646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A3DFEF-67D3-4CCE-BFE8-397D542A4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E4445D-D137-4867-B463-009D641E9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80D46F-EE5E-4AF1-A8B9-B9948FF66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A81853-BCE1-4B7C-922E-A502B7B5F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A53F3F5-328C-4AC3-B3C4-6A9D4C3D3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CE8CA8-4B84-4EF2-BD93-74436D724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830" y="863695"/>
            <a:ext cx="7498617" cy="49471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  <a:latin typeface="Century" panose="02040604050505020304" pitchFamily="18" charset="0"/>
              </a:rPr>
              <a:t>4.	</a:t>
            </a:r>
            <a:r>
              <a:rPr lang="en-US" sz="5400" err="1">
                <a:solidFill>
                  <a:srgbClr val="FFFFFF"/>
                </a:solidFill>
                <a:latin typeface="Century" panose="02040604050505020304" pitchFamily="18" charset="0"/>
              </a:rPr>
              <a:t>A</a:t>
            </a:r>
            <a:r>
              <a:rPr lang="en-US" sz="4400" err="1">
                <a:solidFill>
                  <a:srgbClr val="FFFFFF"/>
                </a:solidFill>
                <a:latin typeface="Century" panose="02040604050505020304" pitchFamily="18" charset="0"/>
              </a:rPr>
              <a:t>PPlication</a:t>
            </a:r>
            <a:r>
              <a:rPr lang="en-US" sz="4400">
                <a:solidFill>
                  <a:srgbClr val="FFFFFF"/>
                </a:solidFill>
                <a:latin typeface="Century" panose="02040604050505020304" pitchFamily="18" charset="0"/>
              </a:rPr>
              <a:t> </a:t>
            </a:r>
            <a:r>
              <a:rPr lang="en-US" sz="5400">
                <a:solidFill>
                  <a:srgbClr val="FFFFFF"/>
                </a:solidFill>
                <a:latin typeface="Century" panose="02040604050505020304" pitchFamily="18" charset="0"/>
              </a:rPr>
              <a:t>pc</a:t>
            </a:r>
            <a:endParaRPr lang="en-US" sz="4400">
              <a:solidFill>
                <a:srgbClr val="FFFFFF"/>
              </a:solidFill>
              <a:latin typeface="Century" panose="020406040505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ECACBD-42EC-44A4-B0DE-2DEDB73E1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BB5757-5277-4AC5-8E2C-46B13387B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3643"/>
            <a:ext cx="7503637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BB737-392B-4E97-A54E-0C7E5D69A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57403" y="5951811"/>
            <a:ext cx="55326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>
                    <a:alpha val="50000"/>
                  </a:srgbClr>
                </a:solidFill>
              </a:rPr>
              <a:t>Équipe 4 - INF3995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D5F2E9-77AB-4533-A428-67572A18C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>
                    <a:alpha val="50000"/>
                  </a:srgbClr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>
              <a:solidFill>
                <a:srgbClr val="FFFFFF">
                  <a:alpha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2326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39" name="Rectangle 72">
            <a:extLst>
              <a:ext uri="{FF2B5EF4-FFF2-40B4-BE49-F238E27FC236}">
                <a16:creationId xmlns:a16="http://schemas.microsoft.com/office/drawing/2014/main" id="{F58C3199-B505-4A20-A611-EA9ACB03F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0" name="Rectangle 74">
            <a:extLst>
              <a:ext uri="{FF2B5EF4-FFF2-40B4-BE49-F238E27FC236}">
                <a16:creationId xmlns:a16="http://schemas.microsoft.com/office/drawing/2014/main" id="{21B59559-EA03-44FD-B613-EF3782A62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38175"/>
            <a:ext cx="3707477" cy="57626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B59902-7CED-415F-85FA-8F238BE2D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097" y="1224208"/>
            <a:ext cx="3779390" cy="1013800"/>
          </a:xfrm>
        </p:spPr>
        <p:txBody>
          <a:bodyPr>
            <a:noAutofit/>
          </a:bodyPr>
          <a:lstStyle/>
          <a:p>
            <a:pPr algn="r"/>
            <a:r>
              <a:rPr lang="fr-CA">
                <a:latin typeface="Century" panose="02040604050505020304" pitchFamily="18" charset="0"/>
              </a:rPr>
              <a:t>4.1</a:t>
            </a:r>
            <a:br>
              <a:rPr lang="fr-CA">
                <a:latin typeface="Century" panose="02040604050505020304" pitchFamily="18" charset="0"/>
              </a:rPr>
            </a:br>
            <a:r>
              <a:rPr lang="fr-CA" sz="3600">
                <a:latin typeface="Century" panose="02040604050505020304" pitchFamily="18" charset="0"/>
              </a:rPr>
              <a:t>M</a:t>
            </a:r>
            <a:r>
              <a:rPr lang="fr-CA">
                <a:latin typeface="Century" panose="02040604050505020304" pitchFamily="18" charset="0"/>
              </a:rPr>
              <a:t>ode </a:t>
            </a:r>
            <a:r>
              <a:rPr lang="fr-CA" sz="3600">
                <a:latin typeface="Century" panose="02040604050505020304" pitchFamily="18" charset="0"/>
              </a:rPr>
              <a:t>a</a:t>
            </a:r>
            <a:r>
              <a:rPr lang="fr-CA">
                <a:latin typeface="Century" panose="02040604050505020304" pitchFamily="18" charset="0"/>
              </a:rPr>
              <a:t>dministrateur</a:t>
            </a:r>
            <a:endParaRPr lang="en-CA">
              <a:latin typeface="Century" panose="0204060405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59760-092D-4319-AC1A-A1B5E0EFC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39733"/>
            <a:ext cx="3415633" cy="4317185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fr-CA">
                <a:solidFill>
                  <a:schemeClr val="bg1"/>
                </a:solidFill>
                <a:latin typeface="Eras Medium ITC" panose="020B0602030504020804" pitchFamily="34" charset="0"/>
              </a:rPr>
              <a:t>Permet à l’usager d’accéder à l’application en mode administrateur</a:t>
            </a:r>
            <a:endParaRPr lang="en-CA">
              <a:solidFill>
                <a:schemeClr val="bg1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12470D40-44D9-417F-ACD1-54599EF12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05701" y="2001867"/>
            <a:ext cx="3369425" cy="304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114DCF83-522C-43EE-81DF-16200C9CF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10504" y="2001867"/>
            <a:ext cx="3369425" cy="304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527CF6-FA2B-404F-9ACB-DEB4D99F3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Équipe 4 - INF3995</a:t>
            </a:r>
          </a:p>
        </p:txBody>
      </p:sp>
      <p:sp>
        <p:nvSpPr>
          <p:cNvPr id="4141" name="Rectangle 76">
            <a:extLst>
              <a:ext uri="{FF2B5EF4-FFF2-40B4-BE49-F238E27FC236}">
                <a16:creationId xmlns:a16="http://schemas.microsoft.com/office/drawing/2014/main" id="{A1100B94-707E-4E18-9DF3-21E1EA08A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8134" y="638173"/>
            <a:ext cx="3686129" cy="575516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AEE60B-35D3-40E3-B474-885FAF28A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sp>
        <p:nvSpPr>
          <p:cNvPr id="4142" name="Rectangle 78">
            <a:extLst>
              <a:ext uri="{FF2B5EF4-FFF2-40B4-BE49-F238E27FC236}">
                <a16:creationId xmlns:a16="http://schemas.microsoft.com/office/drawing/2014/main" id="{FF0E6D73-1C2D-41E9-8FE3-2DE4FCB00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180" y="638174"/>
            <a:ext cx="3680469" cy="575516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EDB1F2-5BE2-4E2B-8800-B39C294E77E9}"/>
              </a:ext>
            </a:extLst>
          </p:cNvPr>
          <p:cNvSpPr txBox="1"/>
          <p:nvPr/>
        </p:nvSpPr>
        <p:spPr>
          <a:xfrm>
            <a:off x="4585820" y="5150086"/>
            <a:ext cx="30283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50" i="1">
                <a:latin typeface="Eras Medium ITC" panose="020B0602030504020804" pitchFamily="34" charset="0"/>
              </a:rPr>
              <a:t>Figure 4: Page de connexion de l’application PC</a:t>
            </a:r>
            <a:endParaRPr lang="en-CA" sz="1050" i="1">
              <a:latin typeface="Eras Medium ITC" panose="020B06020305040208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B211A58-AE9E-4EC5-91C8-36FF0ECE9CF5}"/>
              </a:ext>
            </a:extLst>
          </p:cNvPr>
          <p:cNvSpPr txBox="1"/>
          <p:nvPr/>
        </p:nvSpPr>
        <p:spPr>
          <a:xfrm>
            <a:off x="8471778" y="5150086"/>
            <a:ext cx="27703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50" i="1">
                <a:latin typeface="Eras Medium ITC" panose="020B0602030504020804" pitchFamily="34" charset="0"/>
              </a:rPr>
              <a:t>Figure 5: Menu principal de l’application PC</a:t>
            </a:r>
            <a:endParaRPr lang="en-CA" sz="1050" i="1">
              <a:latin typeface="Eras Medium ITC" panose="020B06020305040208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6D0762E-3236-49F5-960A-2F7FCFA5DE9A}"/>
              </a:ext>
            </a:extLst>
          </p:cNvPr>
          <p:cNvSpPr txBox="1"/>
          <p:nvPr/>
        </p:nvSpPr>
        <p:spPr>
          <a:xfrm>
            <a:off x="9640886" y="6430806"/>
            <a:ext cx="1348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chemeClr val="accent3"/>
                </a:solidFill>
              </a:rPr>
              <a:t>Edouard </a:t>
            </a:r>
            <a:r>
              <a:rPr lang="fr-CA" sz="1400" err="1">
                <a:solidFill>
                  <a:schemeClr val="accent3"/>
                </a:solidFill>
              </a:rPr>
              <a:t>Bochin</a:t>
            </a:r>
            <a:endParaRPr lang="en-CA"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330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6" name="Rectangle 70">
            <a:extLst>
              <a:ext uri="{FF2B5EF4-FFF2-40B4-BE49-F238E27FC236}">
                <a16:creationId xmlns:a16="http://schemas.microsoft.com/office/drawing/2014/main" id="{F1ADD25B-0A33-4EF2-90F4-431392693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7" name="Rectangle 72">
            <a:extLst>
              <a:ext uri="{FF2B5EF4-FFF2-40B4-BE49-F238E27FC236}">
                <a16:creationId xmlns:a16="http://schemas.microsoft.com/office/drawing/2014/main" id="{74DB6F31-1B9E-4237-84A3-0825BFDF4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A5BD42-4C91-4C59-8C12-7B8128EF2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14" y="1231839"/>
            <a:ext cx="3409783" cy="1013800"/>
          </a:xfrm>
        </p:spPr>
        <p:txBody>
          <a:bodyPr>
            <a:noAutofit/>
          </a:bodyPr>
          <a:lstStyle/>
          <a:p>
            <a:pPr algn="r"/>
            <a:r>
              <a:rPr lang="fr-CA">
                <a:latin typeface="Century" panose="02040604050505020304" pitchFamily="18" charset="0"/>
              </a:rPr>
              <a:t>4.2</a:t>
            </a:r>
            <a:br>
              <a:rPr lang="fr-CA">
                <a:latin typeface="Century" panose="02040604050505020304" pitchFamily="18" charset="0"/>
              </a:rPr>
            </a:br>
            <a:r>
              <a:rPr lang="fr-CA" sz="3600">
                <a:latin typeface="Century" panose="02040604050505020304" pitchFamily="18" charset="0"/>
              </a:rPr>
              <a:t>G</a:t>
            </a:r>
            <a:r>
              <a:rPr lang="fr-CA">
                <a:latin typeface="Century" panose="02040604050505020304" pitchFamily="18" charset="0"/>
              </a:rPr>
              <a:t>estionnaire de </a:t>
            </a:r>
            <a:r>
              <a:rPr lang="fr-CA" sz="3600">
                <a:latin typeface="Century" panose="02040604050505020304" pitchFamily="18" charset="0"/>
              </a:rPr>
              <a:t>c</a:t>
            </a:r>
            <a:r>
              <a:rPr lang="fr-CA">
                <a:latin typeface="Century" panose="02040604050505020304" pitchFamily="18" charset="0"/>
              </a:rPr>
              <a:t>omptes</a:t>
            </a:r>
            <a:endParaRPr lang="en-CA">
              <a:latin typeface="Century" panose="0204060405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F789C-38DF-48EB-B59D-CD5FDCBE7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fr-CA">
                <a:solidFill>
                  <a:schemeClr val="bg1"/>
                </a:solidFill>
                <a:latin typeface="Eras Medium ITC" panose="020B0602030504020804" pitchFamily="34" charset="0"/>
              </a:rPr>
              <a:t>Permet à l’utilisateur de </a:t>
            </a:r>
            <a:r>
              <a:rPr lang="fr-CA" b="1">
                <a:solidFill>
                  <a:schemeClr val="bg1"/>
                </a:solidFill>
                <a:latin typeface="Eras Medium ITC" panose="020B0602030504020804" pitchFamily="34" charset="0"/>
              </a:rPr>
              <a:t>créer et supprimer des comptes </a:t>
            </a:r>
            <a:r>
              <a:rPr lang="fr-CA">
                <a:solidFill>
                  <a:schemeClr val="bg1"/>
                </a:solidFill>
                <a:latin typeface="Eras Medium ITC" panose="020B0602030504020804" pitchFamily="34" charset="0"/>
              </a:rPr>
              <a:t>d’édition et de consultation </a:t>
            </a:r>
            <a:endParaRPr lang="en-CA">
              <a:solidFill>
                <a:schemeClr val="bg1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87BC887-AE7E-4ABC-9662-4A54F93DD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7291" y="1111641"/>
            <a:ext cx="5158280" cy="465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96C7FF-575C-42B2-A756-7CCBDA4DA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Équipe 4 - INF3995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377804-D1EB-41F3-8D0E-044987C9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AF79A1-EB70-4DA2-9C1F-3B4C235EA81D}"/>
              </a:ext>
            </a:extLst>
          </p:cNvPr>
          <p:cNvSpPr txBox="1"/>
          <p:nvPr/>
        </p:nvSpPr>
        <p:spPr>
          <a:xfrm>
            <a:off x="6118277" y="5873792"/>
            <a:ext cx="38363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50" i="1">
                <a:latin typeface="Eras Medium ITC" panose="020B0602030504020804" pitchFamily="34" charset="0"/>
              </a:rPr>
              <a:t>Figure 6: Page du gestionnaire de comptes de l’application PC</a:t>
            </a:r>
            <a:endParaRPr lang="en-CA" sz="1050" i="1">
              <a:latin typeface="Eras Medium ITC" panose="020B06020305040208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CFA9F1-4EF3-4232-889B-57F8ED6F9D34}"/>
              </a:ext>
            </a:extLst>
          </p:cNvPr>
          <p:cNvSpPr txBox="1"/>
          <p:nvPr/>
        </p:nvSpPr>
        <p:spPr>
          <a:xfrm>
            <a:off x="9640886" y="6430806"/>
            <a:ext cx="1348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chemeClr val="accent3"/>
                </a:solidFill>
              </a:rPr>
              <a:t>Edouard </a:t>
            </a:r>
            <a:r>
              <a:rPr lang="fr-CA" sz="1400" err="1">
                <a:solidFill>
                  <a:schemeClr val="accent3"/>
                </a:solidFill>
              </a:rPr>
              <a:t>Bochin</a:t>
            </a:r>
            <a:endParaRPr lang="en-CA"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876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F58C3199-B505-4A20-A611-EA9ACB03F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1B59559-EA03-44FD-B613-EF3782A62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38175"/>
            <a:ext cx="3707477" cy="57626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9E1E23-B52A-45D7-A447-B78333065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666" y="747416"/>
            <a:ext cx="3512131" cy="1083077"/>
          </a:xfrm>
        </p:spPr>
        <p:txBody>
          <a:bodyPr>
            <a:noAutofit/>
          </a:bodyPr>
          <a:lstStyle/>
          <a:p>
            <a:pPr algn="r">
              <a:lnSpc>
                <a:spcPct val="90000"/>
              </a:lnSpc>
            </a:pPr>
            <a:r>
              <a:rPr lang="fr-CA">
                <a:latin typeface="Century" panose="02040604050505020304" pitchFamily="18" charset="0"/>
              </a:rPr>
              <a:t>4.3</a:t>
            </a:r>
            <a:br>
              <a:rPr lang="fr-CA">
                <a:latin typeface="Century" panose="02040604050505020304" pitchFamily="18" charset="0"/>
              </a:rPr>
            </a:br>
            <a:r>
              <a:rPr lang="fr-CA" sz="3600">
                <a:latin typeface="Century" panose="02040604050505020304" pitchFamily="18" charset="0"/>
              </a:rPr>
              <a:t>C</a:t>
            </a:r>
            <a:r>
              <a:rPr lang="fr-CA">
                <a:latin typeface="Century" panose="02040604050505020304" pitchFamily="18" charset="0"/>
              </a:rPr>
              <a:t>onsultation</a:t>
            </a:r>
            <a:endParaRPr lang="en-CA">
              <a:latin typeface="Century" panose="0204060405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DEE93-DF2E-416B-A77B-FDC29B86D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39733"/>
            <a:ext cx="3415633" cy="4317185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fr-CA">
                <a:solidFill>
                  <a:schemeClr val="bg1"/>
                </a:solidFill>
                <a:latin typeface="Eras Medium ITC" panose="020B0602030504020804" pitchFamily="34" charset="0"/>
              </a:rPr>
              <a:t>Permet à un administrateur de </a:t>
            </a:r>
            <a:r>
              <a:rPr lang="fr-CA" b="1">
                <a:solidFill>
                  <a:schemeClr val="bg1"/>
                </a:solidFill>
                <a:latin typeface="Eras Medium ITC" panose="020B0602030504020804" pitchFamily="34" charset="0"/>
              </a:rPr>
              <a:t>consulter la chaîne de blocs</a:t>
            </a:r>
          </a:p>
          <a:p>
            <a:endParaRPr lang="en-CA">
              <a:solidFill>
                <a:schemeClr val="bg1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2DBB7887-8611-45A7-8A7C-250C1EAF2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84252" y="1939733"/>
            <a:ext cx="3426556" cy="309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6EFE4F70-EFF6-4453-90FD-4CE9F61AD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54633" y="1939733"/>
            <a:ext cx="3451919" cy="3089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6A422A-5E63-4CA7-9B34-9CAF93CF5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Équipe 4 - INF3995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1100B94-707E-4E18-9DF3-21E1EA08A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8134" y="638173"/>
            <a:ext cx="3686129" cy="575516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847524-5713-4A10-83D8-5D683E8D9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F0E6D73-1C2D-41E9-8FE3-2DE4FCB00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180" y="638174"/>
            <a:ext cx="3680469" cy="575516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E70D7B-603E-492C-827B-2A64A5279187}"/>
              </a:ext>
            </a:extLst>
          </p:cNvPr>
          <p:cNvSpPr txBox="1"/>
          <p:nvPr/>
        </p:nvSpPr>
        <p:spPr>
          <a:xfrm>
            <a:off x="4438956" y="5134571"/>
            <a:ext cx="32832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50" i="1">
                <a:latin typeface="Eras Medium ITC" panose="020B0602030504020804" pitchFamily="34" charset="0"/>
              </a:rPr>
              <a:t>Figure 7: Page de consultation de la chaîne de blocs</a:t>
            </a:r>
            <a:endParaRPr lang="en-CA" sz="1050" i="1">
              <a:latin typeface="Eras Medium ITC" panose="020B06020305040208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EC4F80-F88D-40F9-8012-66F1C3C9F929}"/>
              </a:ext>
            </a:extLst>
          </p:cNvPr>
          <p:cNvSpPr txBox="1"/>
          <p:nvPr/>
        </p:nvSpPr>
        <p:spPr>
          <a:xfrm>
            <a:off x="8669469" y="5134571"/>
            <a:ext cx="24561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50" i="1">
                <a:latin typeface="Eras Medium ITC" panose="020B0602030504020804" pitchFamily="34" charset="0"/>
              </a:rPr>
              <a:t>Figure 8: Chaîne de blocs du mineur 1</a:t>
            </a:r>
            <a:endParaRPr lang="en-CA" sz="1050" i="1">
              <a:latin typeface="Eras Medium ITC" panose="020B06020305040208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668CBD-C493-4DF2-8A9D-D263AF3AB997}"/>
              </a:ext>
            </a:extLst>
          </p:cNvPr>
          <p:cNvSpPr txBox="1"/>
          <p:nvPr/>
        </p:nvSpPr>
        <p:spPr>
          <a:xfrm>
            <a:off x="9640886" y="6430806"/>
            <a:ext cx="1348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chemeClr val="accent3"/>
                </a:solidFill>
              </a:rPr>
              <a:t>Edouard </a:t>
            </a:r>
            <a:r>
              <a:rPr lang="fr-CA" sz="1400" err="1">
                <a:solidFill>
                  <a:schemeClr val="accent3"/>
                </a:solidFill>
              </a:rPr>
              <a:t>Bochin</a:t>
            </a:r>
            <a:endParaRPr lang="en-CA"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686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F58C3199-B505-4A20-A611-EA9ACB03F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1B59559-EA03-44FD-B613-EF3782A62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38175"/>
            <a:ext cx="3707477" cy="57626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FB6EEE-3CD9-4F40-9061-1AEC87089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68" y="457201"/>
            <a:ext cx="3421229" cy="1280426"/>
          </a:xfrm>
        </p:spPr>
        <p:txBody>
          <a:bodyPr>
            <a:normAutofit/>
          </a:bodyPr>
          <a:lstStyle/>
          <a:p>
            <a:pPr algn="r"/>
            <a:r>
              <a:rPr lang="fr-CA">
                <a:latin typeface="Century" panose="02040604050505020304" pitchFamily="18" charset="0"/>
              </a:rPr>
              <a:t>4.4</a:t>
            </a:r>
            <a:br>
              <a:rPr lang="fr-CA">
                <a:latin typeface="Century" panose="02040604050505020304" pitchFamily="18" charset="0"/>
              </a:rPr>
            </a:br>
            <a:r>
              <a:rPr lang="fr-CA" sz="3600">
                <a:latin typeface="Century" panose="02040604050505020304" pitchFamily="18" charset="0"/>
              </a:rPr>
              <a:t>l</a:t>
            </a:r>
            <a:r>
              <a:rPr lang="fr-CA">
                <a:latin typeface="Century" panose="02040604050505020304" pitchFamily="18" charset="0"/>
              </a:rPr>
              <a:t>ogs</a:t>
            </a:r>
            <a:endParaRPr lang="en-CA">
              <a:latin typeface="Century" panose="0204060405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EEAE7-2006-40C8-B57B-60D13FCC0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39733"/>
            <a:ext cx="3415633" cy="3983547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fr-CA">
                <a:solidFill>
                  <a:schemeClr val="bg1"/>
                </a:solidFill>
                <a:latin typeface="Eras Medium ITC" panose="020B0602030504020804" pitchFamily="34" charset="0"/>
              </a:rPr>
              <a:t>Permet à un administrateur de </a:t>
            </a:r>
            <a:r>
              <a:rPr lang="fr-CA" b="1">
                <a:solidFill>
                  <a:schemeClr val="bg1"/>
                </a:solidFill>
                <a:latin typeface="Eras Medium ITC" panose="020B0602030504020804" pitchFamily="34" charset="0"/>
              </a:rPr>
              <a:t>suivre les activités </a:t>
            </a:r>
            <a:r>
              <a:rPr lang="fr-CA">
                <a:solidFill>
                  <a:schemeClr val="bg1"/>
                </a:solidFill>
                <a:latin typeface="Eras Medium ITC" panose="020B0602030504020804" pitchFamily="34" charset="0"/>
              </a:rPr>
              <a:t>du serveur et des mineurs grâce aux logs</a:t>
            </a:r>
            <a:endParaRPr lang="en-CA">
              <a:solidFill>
                <a:schemeClr val="bg1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1B148D4-E6EF-4519-A632-F9CEC9993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68191" y="1964640"/>
            <a:ext cx="3466267" cy="3128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954F0B48-79A2-4FA2-B6DD-4964F8430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62600" y="1964640"/>
            <a:ext cx="3466267" cy="3128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E55B06-FDEE-4C4F-9F60-216DE657D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Équipe 4 - INF3995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1100B94-707E-4E18-9DF3-21E1EA08A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8134" y="638173"/>
            <a:ext cx="3686129" cy="575516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13BA0E-E494-45A4-9BCD-AB4574B28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F0E6D73-1C2D-41E9-8FE3-2DE4FCB00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180" y="638174"/>
            <a:ext cx="3680469" cy="575516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2AF315-9D96-4FBB-A933-4AE51773D9E3}"/>
              </a:ext>
            </a:extLst>
          </p:cNvPr>
          <p:cNvSpPr txBox="1"/>
          <p:nvPr/>
        </p:nvSpPr>
        <p:spPr>
          <a:xfrm>
            <a:off x="9640886" y="6430806"/>
            <a:ext cx="1348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CA" sz="1400">
                <a:solidFill>
                  <a:schemeClr val="accent3"/>
                </a:solidFill>
              </a:rPr>
              <a:t>Edouard </a:t>
            </a:r>
            <a:r>
              <a:rPr lang="fr-CA" sz="1400" err="1">
                <a:solidFill>
                  <a:schemeClr val="accent3"/>
                </a:solidFill>
              </a:rPr>
              <a:t>Bochin</a:t>
            </a:r>
            <a:endParaRPr lang="en-CA" sz="1400">
              <a:solidFill>
                <a:schemeClr val="accent3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116719-1BBF-403A-8601-C6B7025D7480}"/>
              </a:ext>
            </a:extLst>
          </p:cNvPr>
          <p:cNvSpPr txBox="1"/>
          <p:nvPr/>
        </p:nvSpPr>
        <p:spPr>
          <a:xfrm>
            <a:off x="5009805" y="5134571"/>
            <a:ext cx="21723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50" i="1">
                <a:latin typeface="Eras Medium ITC" panose="020B0602030504020804" pitchFamily="34" charset="0"/>
              </a:rPr>
              <a:t>Figure 9: Logs du serveur partie 1</a:t>
            </a:r>
            <a:endParaRPr lang="en-CA" sz="1050" i="1">
              <a:latin typeface="Eras Medium ITC" panose="020B06020305040208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8E62D5-43F7-4C2B-A684-58894459BE46}"/>
              </a:ext>
            </a:extLst>
          </p:cNvPr>
          <p:cNvSpPr txBox="1"/>
          <p:nvPr/>
        </p:nvSpPr>
        <p:spPr>
          <a:xfrm>
            <a:off x="8765747" y="5134571"/>
            <a:ext cx="22493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50" i="1">
                <a:latin typeface="Eras Medium ITC" panose="020B0602030504020804" pitchFamily="34" charset="0"/>
              </a:rPr>
              <a:t>Figure 10: Logs du serveur partie 2</a:t>
            </a:r>
            <a:endParaRPr lang="en-CA" sz="1050" i="1"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676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DD1ED9-7847-4E1F-8455-6A5ECF646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A3DFEF-67D3-4CCE-BFE8-397D542A4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E4445D-D137-4867-B463-009D641E9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80D46F-EE5E-4AF1-A8B9-B9948FF66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A81853-BCE1-4B7C-922E-A502B7B5F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A53F3F5-328C-4AC3-B3C4-6A9D4C3D3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CE8CA8-4B84-4EF2-BD93-74436D724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830" y="863695"/>
            <a:ext cx="7810740" cy="49471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  <a:latin typeface="Century" panose="02040604050505020304" pitchFamily="18" charset="0"/>
              </a:rPr>
              <a:t>5.	</a:t>
            </a:r>
            <a:r>
              <a:rPr lang="en-US" sz="5400" err="1">
                <a:solidFill>
                  <a:srgbClr val="FFFFFF"/>
                </a:solidFill>
                <a:latin typeface="Century" panose="02040604050505020304" pitchFamily="18" charset="0"/>
              </a:rPr>
              <a:t>A</a:t>
            </a:r>
            <a:r>
              <a:rPr lang="en-US" sz="4400" err="1">
                <a:solidFill>
                  <a:srgbClr val="FFFFFF"/>
                </a:solidFill>
                <a:latin typeface="Century" panose="02040604050505020304" pitchFamily="18" charset="0"/>
              </a:rPr>
              <a:t>PPlication</a:t>
            </a:r>
            <a:r>
              <a:rPr lang="en-US" sz="4400">
                <a:solidFill>
                  <a:srgbClr val="FFFFFF"/>
                </a:solidFill>
                <a:latin typeface="Century" panose="02040604050505020304" pitchFamily="18" charset="0"/>
              </a:rPr>
              <a:t> </a:t>
            </a:r>
            <a:br>
              <a:rPr lang="en-US" sz="4400">
                <a:solidFill>
                  <a:srgbClr val="FFFFFF"/>
                </a:solidFill>
                <a:latin typeface="Century" panose="02040604050505020304" pitchFamily="18" charset="0"/>
              </a:rPr>
            </a:br>
            <a:r>
              <a:rPr lang="en-US" sz="4400">
                <a:solidFill>
                  <a:srgbClr val="FFFFFF"/>
                </a:solidFill>
                <a:latin typeface="Century" panose="02040604050505020304" pitchFamily="18" charset="0"/>
              </a:rPr>
              <a:t>		</a:t>
            </a:r>
            <a:r>
              <a:rPr lang="en-US" sz="5400">
                <a:solidFill>
                  <a:srgbClr val="FFFFFF"/>
                </a:solidFill>
                <a:latin typeface="Century" panose="02040604050505020304" pitchFamily="18" charset="0"/>
              </a:rPr>
              <a:t>M</a:t>
            </a:r>
            <a:r>
              <a:rPr lang="en-US" sz="4400">
                <a:solidFill>
                  <a:srgbClr val="FFFFFF"/>
                </a:solidFill>
                <a:latin typeface="Century" panose="02040604050505020304" pitchFamily="18" charset="0"/>
              </a:rPr>
              <a:t>OBILE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ECACBD-42EC-44A4-B0DE-2DEDB73E1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BB5757-5277-4AC5-8E2C-46B13387B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3643"/>
            <a:ext cx="7503637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BB737-392B-4E97-A54E-0C7E5D69A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57403" y="5951811"/>
            <a:ext cx="55326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>
                    <a:alpha val="50000"/>
                  </a:srgbClr>
                </a:solidFill>
              </a:rPr>
              <a:t>Équipe 4 - INF3995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D5F2E9-77AB-4533-A428-67572A18C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>
                    <a:alpha val="50000"/>
                  </a:srgbClr>
                </a:solidFill>
              </a:rPr>
              <a:pPr>
                <a:spcAft>
                  <a:spcPts val="600"/>
                </a:spcAft>
              </a:pPr>
              <a:t>25</a:t>
            </a:fld>
            <a:endParaRPr lang="en-US">
              <a:solidFill>
                <a:srgbClr val="FFFFFF">
                  <a:alpha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9623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9">
            <a:extLst>
              <a:ext uri="{FF2B5EF4-FFF2-40B4-BE49-F238E27FC236}">
                <a16:creationId xmlns:a16="http://schemas.microsoft.com/office/drawing/2014/main" id="{F58C3199-B505-4A20-A611-EA9ACB03F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21">
            <a:extLst>
              <a:ext uri="{FF2B5EF4-FFF2-40B4-BE49-F238E27FC236}">
                <a16:creationId xmlns:a16="http://schemas.microsoft.com/office/drawing/2014/main" id="{21B59559-EA03-44FD-B613-EF3782A62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38175"/>
            <a:ext cx="3707477" cy="57626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4D2FF1-2BCC-41C6-BB4A-E4D3C98CD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088" y="840313"/>
            <a:ext cx="3421229" cy="132195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r"/>
            <a:r>
              <a:rPr lang="en-US">
                <a:latin typeface="Century" panose="02040604050505020304" pitchFamily="18" charset="0"/>
              </a:rPr>
              <a:t>5.1  </a:t>
            </a:r>
            <a:br>
              <a:rPr lang="en-US">
                <a:latin typeface="Century" panose="02040604050505020304" pitchFamily="18" charset="0"/>
              </a:rPr>
            </a:br>
            <a:r>
              <a:rPr lang="en-US" sz="3600">
                <a:latin typeface="Century" panose="02040604050505020304" pitchFamily="18" charset="0"/>
              </a:rPr>
              <a:t>A</a:t>
            </a:r>
            <a:r>
              <a:rPr lang="en-US">
                <a:latin typeface="Century" panose="02040604050505020304" pitchFamily="18" charset="0"/>
              </a:rPr>
              <a:t>pplication </a:t>
            </a:r>
            <a:r>
              <a:rPr lang="en-US" sz="3600">
                <a:latin typeface="Century" panose="02040604050505020304" pitchFamily="18" charset="0"/>
              </a:rPr>
              <a:t>m</a:t>
            </a:r>
            <a:r>
              <a:rPr lang="en-US">
                <a:latin typeface="Century" panose="02040604050505020304" pitchFamily="18" charset="0"/>
              </a:rPr>
              <a:t>obile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E7D72E-7656-4647-8400-E19DFF30CC0C}"/>
              </a:ext>
            </a:extLst>
          </p:cNvPr>
          <p:cNvSpPr txBox="1"/>
          <p:nvPr/>
        </p:nvSpPr>
        <p:spPr>
          <a:xfrm>
            <a:off x="581192" y="1939733"/>
            <a:ext cx="3415633" cy="4317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Pct val="92000"/>
              <a:buFont typeface="Wingdings" panose="05000000000000000000" pitchFamily="2" charset="2"/>
              <a:buChar char="Ø"/>
            </a:pPr>
            <a:r>
              <a:rPr lang="en-US">
                <a:solidFill>
                  <a:schemeClr val="bg1"/>
                </a:solidFill>
                <a:latin typeface="Eras Medium ITC" panose="020B0602030504020804" pitchFamily="34" charset="0"/>
              </a:rPr>
              <a:t>Sur </a:t>
            </a:r>
            <a:r>
              <a:rPr lang="en-US" err="1">
                <a:solidFill>
                  <a:schemeClr val="bg1"/>
                </a:solidFill>
                <a:latin typeface="Eras Medium ITC" panose="020B0602030504020804" pitchFamily="34" charset="0"/>
              </a:rPr>
              <a:t>tablette</a:t>
            </a:r>
            <a:r>
              <a:rPr lang="en-US">
                <a:solidFill>
                  <a:schemeClr val="bg1"/>
                </a:solidFill>
                <a:latin typeface="Eras Medium ITC" panose="020B0602030504020804" pitchFamily="34" charset="0"/>
              </a:rPr>
              <a:t> Samsung 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Pct val="92000"/>
              <a:buFont typeface="Wingdings" panose="05000000000000000000" pitchFamily="2" charset="2"/>
              <a:buChar char="Ø"/>
            </a:pPr>
            <a:r>
              <a:rPr lang="en-US">
                <a:solidFill>
                  <a:schemeClr val="bg1"/>
                </a:solidFill>
                <a:latin typeface="Eras Medium ITC" panose="020B0602030504020804" pitchFamily="34" charset="0"/>
              </a:rPr>
              <a:t>Fait le lien entre </a:t>
            </a:r>
            <a:r>
              <a:rPr lang="en-US" err="1">
                <a:solidFill>
                  <a:schemeClr val="bg1"/>
                </a:solidFill>
                <a:latin typeface="Eras Medium ITC" panose="020B0602030504020804" pitchFamily="34" charset="0"/>
              </a:rPr>
              <a:t>l’utilisateur</a:t>
            </a:r>
            <a:r>
              <a:rPr lang="en-US">
                <a:solidFill>
                  <a:schemeClr val="bg1"/>
                </a:solidFill>
                <a:latin typeface="Eras Medium ITC" panose="020B0602030504020804" pitchFamily="34" charset="0"/>
              </a:rPr>
              <a:t> </a:t>
            </a:r>
            <a:r>
              <a:rPr lang="en-US" err="1">
                <a:solidFill>
                  <a:schemeClr val="bg1"/>
                </a:solidFill>
                <a:latin typeface="Eras Medium ITC" panose="020B0602030504020804" pitchFamily="34" charset="0"/>
              </a:rPr>
              <a:t>moyen</a:t>
            </a:r>
            <a:r>
              <a:rPr lang="en-US">
                <a:solidFill>
                  <a:schemeClr val="bg1"/>
                </a:solidFill>
                <a:latin typeface="Eras Medium ITC" panose="020B0602030504020804" pitchFamily="34" charset="0"/>
              </a:rPr>
              <a:t> et le </a:t>
            </a:r>
            <a:r>
              <a:rPr lang="en-US" err="1">
                <a:solidFill>
                  <a:schemeClr val="bg1"/>
                </a:solidFill>
                <a:latin typeface="Eras Medium ITC" panose="020B0602030504020804" pitchFamily="34" charset="0"/>
              </a:rPr>
              <a:t>reste</a:t>
            </a:r>
            <a:r>
              <a:rPr lang="en-US">
                <a:solidFill>
                  <a:schemeClr val="bg1"/>
                </a:solidFill>
                <a:latin typeface="Eras Medium ITC" panose="020B0602030504020804" pitchFamily="34" charset="0"/>
              </a:rPr>
              <a:t> du </a:t>
            </a:r>
            <a:r>
              <a:rPr lang="en-US" err="1">
                <a:solidFill>
                  <a:schemeClr val="bg1"/>
                </a:solidFill>
                <a:latin typeface="Eras Medium ITC" panose="020B0602030504020804" pitchFamily="34" charset="0"/>
              </a:rPr>
              <a:t>système</a:t>
            </a:r>
            <a:endParaRPr lang="en-US">
              <a:solidFill>
                <a:schemeClr val="bg1"/>
              </a:solidFill>
              <a:latin typeface="Eras Medium ITC" panose="020B0602030504020804" pitchFamily="34" charset="0"/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Pct val="92000"/>
              <a:buFont typeface="Wingdings" panose="05000000000000000000" pitchFamily="2" charset="2"/>
              <a:buChar char="Ø"/>
            </a:pPr>
            <a:r>
              <a:rPr lang="en-US" err="1">
                <a:solidFill>
                  <a:schemeClr val="bg1"/>
                </a:solidFill>
                <a:latin typeface="Eras Medium ITC" panose="020B0602030504020804" pitchFamily="34" charset="0"/>
              </a:rPr>
              <a:t>Offre</a:t>
            </a:r>
            <a:r>
              <a:rPr lang="en-US">
                <a:solidFill>
                  <a:schemeClr val="bg1"/>
                </a:solidFill>
                <a:latin typeface="Eras Medium ITC" panose="020B0602030504020804" pitchFamily="34" charset="0"/>
              </a:rPr>
              <a:t> deux types de </a:t>
            </a:r>
            <a:r>
              <a:rPr lang="en-US" err="1">
                <a:solidFill>
                  <a:schemeClr val="bg1"/>
                </a:solidFill>
                <a:latin typeface="Eras Medium ITC" panose="020B0602030504020804" pitchFamily="34" charset="0"/>
              </a:rPr>
              <a:t>compte</a:t>
            </a:r>
            <a:r>
              <a:rPr lang="en-US">
                <a:solidFill>
                  <a:schemeClr val="bg1"/>
                </a:solidFill>
                <a:latin typeface="Eras Medium ITC" panose="020B0602030504020804" pitchFamily="34" charset="0"/>
              </a:rPr>
              <a:t> </a:t>
            </a:r>
            <a:r>
              <a:rPr lang="en-US" err="1">
                <a:solidFill>
                  <a:schemeClr val="bg1"/>
                </a:solidFill>
                <a:latin typeface="Eras Medium ITC" panose="020B0602030504020804" pitchFamily="34" charset="0"/>
              </a:rPr>
              <a:t>utilisateur</a:t>
            </a:r>
            <a:endParaRPr lang="en-US">
              <a:solidFill>
                <a:schemeClr val="bg1"/>
              </a:solidFill>
              <a:latin typeface="Eras Medium ITC" panose="020B0602030504020804" pitchFamily="34" charset="0"/>
            </a:endParaRP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Pct val="92000"/>
              <a:buFont typeface="Arial" panose="020B0604020202020204" pitchFamily="34" charset="0"/>
              <a:buChar char="•"/>
            </a:pPr>
            <a:r>
              <a:rPr lang="en-US" sz="1600" err="1">
                <a:solidFill>
                  <a:schemeClr val="bg1"/>
                </a:solidFill>
                <a:latin typeface="Eras Medium ITC" panose="020B0602030504020804" pitchFamily="34" charset="0"/>
              </a:rPr>
              <a:t>Édition</a:t>
            </a:r>
            <a:endParaRPr lang="en-US" sz="1600">
              <a:solidFill>
                <a:schemeClr val="bg1"/>
              </a:solidFill>
              <a:latin typeface="Eras Medium ITC" panose="020B0602030504020804" pitchFamily="34" charset="0"/>
            </a:endParaRP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Pct val="92000"/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  <a:latin typeface="Eras Medium ITC" panose="020B0602030504020804" pitchFamily="34" charset="0"/>
              </a:rPr>
              <a:t>Consultation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Pct val="92000"/>
              <a:buFont typeface="Wingdings" panose="05000000000000000000" pitchFamily="2" charset="2"/>
              <a:buChar char="Ø"/>
            </a:pPr>
            <a:endParaRPr lang="en-US">
              <a:solidFill>
                <a:schemeClr val="bg1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4E1196-20B3-4AEE-89B6-4C802889ED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10" b="4784"/>
          <a:stretch/>
        </p:blipFill>
        <p:spPr>
          <a:xfrm>
            <a:off x="4468032" y="840313"/>
            <a:ext cx="3252414" cy="5177373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C6D6B1-3ED2-4A37-8193-4FE65EED15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08"/>
          <a:stretch/>
        </p:blipFill>
        <p:spPr>
          <a:xfrm>
            <a:off x="8154161" y="840313"/>
            <a:ext cx="3416688" cy="5176800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40EFE-2E16-4DA2-9F15-A5D2BCBD9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Équipe 4 - INF3995</a:t>
            </a:r>
          </a:p>
        </p:txBody>
      </p:sp>
      <p:sp>
        <p:nvSpPr>
          <p:cNvPr id="19" name="Rectangle 23">
            <a:extLst>
              <a:ext uri="{FF2B5EF4-FFF2-40B4-BE49-F238E27FC236}">
                <a16:creationId xmlns:a16="http://schemas.microsoft.com/office/drawing/2014/main" id="{A1100B94-707E-4E18-9DF3-21E1EA08A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8134" y="638173"/>
            <a:ext cx="3686129" cy="575516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302321-4D7F-4F21-9BD8-2921360EE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z="1100" smtClean="0"/>
              <a:pPr>
                <a:spcAft>
                  <a:spcPts val="600"/>
                </a:spcAft>
              </a:pPr>
              <a:t>26</a:t>
            </a:fld>
            <a:endParaRPr lang="en-US" sz="11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F0E6D73-1C2D-41E9-8FE3-2DE4FCB00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180" y="638174"/>
            <a:ext cx="3680469" cy="575516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5B67E4-AFCF-40A8-AA42-A9CB8E394AD1}"/>
              </a:ext>
            </a:extLst>
          </p:cNvPr>
          <p:cNvSpPr txBox="1"/>
          <p:nvPr/>
        </p:nvSpPr>
        <p:spPr>
          <a:xfrm>
            <a:off x="4451431" y="6041453"/>
            <a:ext cx="32752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50" i="1"/>
              <a:t>Figure 11: Capture d’écran du mode d’édition de l’application</a:t>
            </a:r>
            <a:endParaRPr lang="en-CA" sz="1050" i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BC4BBC-90C5-4C01-A2CA-9B680ED95AC1}"/>
              </a:ext>
            </a:extLst>
          </p:cNvPr>
          <p:cNvSpPr txBox="1"/>
          <p:nvPr/>
        </p:nvSpPr>
        <p:spPr>
          <a:xfrm>
            <a:off x="8086074" y="6054810"/>
            <a:ext cx="36086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50" i="1"/>
              <a:t>Figure 12: Capture d’écran du mode de consultation de l’application</a:t>
            </a:r>
            <a:endParaRPr lang="en-CA" sz="1050" i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B1EA5F-2E33-4657-9BD2-10684F9E3004}"/>
              </a:ext>
            </a:extLst>
          </p:cNvPr>
          <p:cNvSpPr txBox="1"/>
          <p:nvPr/>
        </p:nvSpPr>
        <p:spPr>
          <a:xfrm>
            <a:off x="9999101" y="6399428"/>
            <a:ext cx="1348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chemeClr val="accent3"/>
                </a:solidFill>
              </a:rPr>
              <a:t>Ioana Bruj</a:t>
            </a:r>
            <a:endParaRPr lang="en-CA"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1084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2">
            <a:extLst>
              <a:ext uri="{FF2B5EF4-FFF2-40B4-BE49-F238E27FC236}">
                <a16:creationId xmlns:a16="http://schemas.microsoft.com/office/drawing/2014/main" id="{F58C3199-B505-4A20-A611-EA9ACB03F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21B59559-EA03-44FD-B613-EF3782A62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38175"/>
            <a:ext cx="3707477" cy="57626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990DA6-504B-4E39-BDCA-D3E330C81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01082"/>
            <a:ext cx="3421229" cy="1727466"/>
          </a:xfrm>
        </p:spPr>
        <p:txBody>
          <a:bodyPr>
            <a:normAutofit/>
          </a:bodyPr>
          <a:lstStyle/>
          <a:p>
            <a:pPr algn="r"/>
            <a:r>
              <a:rPr lang="fr-CA">
                <a:latin typeface="Century" panose="02040604050505020304" pitchFamily="18" charset="0"/>
              </a:rPr>
              <a:t>5.2</a:t>
            </a:r>
            <a:br>
              <a:rPr lang="fr-CA">
                <a:latin typeface="Century" panose="02040604050505020304" pitchFamily="18" charset="0"/>
              </a:rPr>
            </a:br>
            <a:r>
              <a:rPr lang="fr-CA" sz="3600">
                <a:latin typeface="Century" panose="02040604050505020304" pitchFamily="18" charset="0"/>
              </a:rPr>
              <a:t>C</a:t>
            </a:r>
            <a:r>
              <a:rPr lang="fr-CA">
                <a:latin typeface="Century" panose="02040604050505020304" pitchFamily="18" charset="0"/>
              </a:rPr>
              <a:t>ompte d’</a:t>
            </a:r>
            <a:r>
              <a:rPr lang="fr-CA" sz="3600">
                <a:latin typeface="Century" panose="02040604050505020304" pitchFamily="18" charset="0"/>
              </a:rPr>
              <a:t>É</a:t>
            </a:r>
            <a:r>
              <a:rPr lang="fr-CA">
                <a:latin typeface="Century" panose="02040604050505020304" pitchFamily="18" charset="0"/>
              </a:rPr>
              <a:t>dition</a:t>
            </a:r>
            <a:endParaRPr lang="en-CA">
              <a:latin typeface="Century" panose="0204060405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8B1E4-CBEB-4FC6-9B76-EC53CAB2D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39733"/>
            <a:ext cx="3415633" cy="4317185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CA" err="1">
                <a:solidFill>
                  <a:schemeClr val="bg1"/>
                </a:solidFill>
              </a:rPr>
              <a:t>Permet</a:t>
            </a:r>
            <a:r>
              <a:rPr lang="en-CA">
                <a:solidFill>
                  <a:schemeClr val="bg1"/>
                </a:solidFill>
              </a:rPr>
              <a:t> d</a:t>
            </a:r>
            <a:r>
              <a:rPr lang="fr-CA">
                <a:solidFill>
                  <a:schemeClr val="bg1"/>
                </a:solidFill>
              </a:rPr>
              <a:t>’ajouter les informations nécessaires à la création d’un bloc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fr-CA">
                <a:solidFill>
                  <a:schemeClr val="bg1"/>
                </a:solidFill>
              </a:rPr>
              <a:t>Sigle et nom du cours, trimestre, PDF associé et les étudiants ayant pris le cours </a:t>
            </a:r>
            <a:endParaRPr lang="en-CA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7C1010-FABB-45CD-9A2A-9AC74DA526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3"/>
          <a:stretch/>
        </p:blipFill>
        <p:spPr>
          <a:xfrm>
            <a:off x="4473566" y="863334"/>
            <a:ext cx="3294254" cy="4978666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1D7096-0391-4D9C-A147-1B3257C9AC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64"/>
          <a:stretch/>
        </p:blipFill>
        <p:spPr>
          <a:xfrm>
            <a:off x="8236918" y="863334"/>
            <a:ext cx="3306991" cy="4968507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64560-14A5-4E81-B703-C57AAE9D9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Équipe 4 - INF3995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100B94-707E-4E18-9DF3-21E1EA08A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8134" y="638173"/>
            <a:ext cx="3686129" cy="575516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0B9CFD-CCCF-4EFB-8021-AE7CEABD6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27</a:t>
            </a:fld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F0E6D73-1C2D-41E9-8FE3-2DE4FCB00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180" y="638174"/>
            <a:ext cx="3680469" cy="575516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3994C6-6DA7-4D85-AB5A-FBD1F51ED738}"/>
              </a:ext>
            </a:extLst>
          </p:cNvPr>
          <p:cNvSpPr txBox="1"/>
          <p:nvPr/>
        </p:nvSpPr>
        <p:spPr>
          <a:xfrm>
            <a:off x="4859242" y="5940203"/>
            <a:ext cx="25266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50" i="1">
                <a:latin typeface="Eras Medium ITC" panose="020B0602030504020804" pitchFamily="34" charset="0"/>
              </a:rPr>
              <a:t>Figure 13: Ajout d’informations partie 1</a:t>
            </a:r>
            <a:endParaRPr lang="en-CA" sz="1050" i="1">
              <a:latin typeface="Eras Medium ITC" panose="020B06020305040208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5F2D422-28A9-4107-8D01-16B76679A8CA}"/>
              </a:ext>
            </a:extLst>
          </p:cNvPr>
          <p:cNvSpPr txBox="1"/>
          <p:nvPr/>
        </p:nvSpPr>
        <p:spPr>
          <a:xfrm>
            <a:off x="8627086" y="5930043"/>
            <a:ext cx="25266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50" i="1">
                <a:latin typeface="Eras Medium ITC" panose="020B0602030504020804" pitchFamily="34" charset="0"/>
              </a:rPr>
              <a:t>Figure 14: Ajout d’informations partie 2</a:t>
            </a:r>
            <a:endParaRPr lang="en-CA" sz="1050" i="1">
              <a:latin typeface="Eras Medium ITC" panose="020B06020305040208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28D6F3A-5A03-4615-9869-54612AE8AE89}"/>
              </a:ext>
            </a:extLst>
          </p:cNvPr>
          <p:cNvSpPr txBox="1"/>
          <p:nvPr/>
        </p:nvSpPr>
        <p:spPr>
          <a:xfrm>
            <a:off x="9999101" y="6399428"/>
            <a:ext cx="1348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chemeClr val="accent3"/>
                </a:solidFill>
              </a:rPr>
              <a:t>Ioana Bruj</a:t>
            </a:r>
            <a:endParaRPr lang="en-CA"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9377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58C3199-B505-4A20-A611-EA9ACB03F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B59559-EA03-44FD-B613-EF3782A62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38175"/>
            <a:ext cx="3707477" cy="57626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3FC6A-47C1-4931-AEA0-E796DFCCC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82" y="664520"/>
            <a:ext cx="3686129" cy="1636026"/>
          </a:xfrm>
        </p:spPr>
        <p:txBody>
          <a:bodyPr>
            <a:normAutofit/>
          </a:bodyPr>
          <a:lstStyle/>
          <a:p>
            <a:pPr algn="r"/>
            <a:r>
              <a:rPr lang="fr-CA">
                <a:latin typeface="Century" panose="02040604050505020304" pitchFamily="18" charset="0"/>
              </a:rPr>
              <a:t>5.3</a:t>
            </a:r>
            <a:br>
              <a:rPr lang="fr-CA">
                <a:latin typeface="Century" panose="02040604050505020304" pitchFamily="18" charset="0"/>
              </a:rPr>
            </a:br>
            <a:r>
              <a:rPr lang="fr-CA" sz="3600">
                <a:latin typeface="Century" panose="02040604050505020304" pitchFamily="18" charset="0"/>
              </a:rPr>
              <a:t>C</a:t>
            </a:r>
            <a:r>
              <a:rPr lang="fr-CA">
                <a:latin typeface="Century" panose="02040604050505020304" pitchFamily="18" charset="0"/>
              </a:rPr>
              <a:t>onsultation d’</a:t>
            </a:r>
            <a:r>
              <a:rPr lang="fr-CA" sz="3600">
                <a:latin typeface="Century" panose="02040604050505020304" pitchFamily="18" charset="0"/>
              </a:rPr>
              <a:t>i</a:t>
            </a:r>
            <a:r>
              <a:rPr lang="fr-CA">
                <a:latin typeface="Century" panose="02040604050505020304" pitchFamily="18" charset="0"/>
              </a:rPr>
              <a:t>nformations</a:t>
            </a:r>
            <a:endParaRPr lang="en-CA">
              <a:latin typeface="Century" panose="0204060405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9FBBF-1236-4B6A-8441-44BBCEF70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39733"/>
            <a:ext cx="3415633" cy="4317185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fr-CA">
                <a:solidFill>
                  <a:schemeClr val="bg1"/>
                </a:solidFill>
                <a:latin typeface="Eras Medium ITC" panose="020B0602030504020804" pitchFamily="34" charset="0"/>
              </a:rPr>
              <a:t>Permet aux deux types de compte de consulter la liste d’étudiants ayant pris un cours ou la liste des cours d’un étudiant 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CA">
                <a:solidFill>
                  <a:schemeClr val="bg1"/>
                </a:solidFill>
                <a:latin typeface="Eras Medium ITC" panose="020B0602030504020804" pitchFamily="34" charset="0"/>
              </a:rPr>
              <a:t>Paramètres optionnels pour la recherche d’étudiant</a:t>
            </a:r>
          </a:p>
          <a:p>
            <a:pPr marL="0" indent="0">
              <a:buNone/>
            </a:pPr>
            <a:endParaRPr lang="en-CA">
              <a:solidFill>
                <a:schemeClr val="bg1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308929-B1ED-4F67-9FDE-64CDB973F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379" y="865352"/>
            <a:ext cx="3253241" cy="496678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646681-C56D-4C5B-A84E-376386D6E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4959" y="865352"/>
            <a:ext cx="3302910" cy="4966780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9E554-E0B1-4985-AA22-C80453B5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Équipe 4 - INF3995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100B94-707E-4E18-9DF3-21E1EA08A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8134" y="638173"/>
            <a:ext cx="3686129" cy="575516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1524F-01D6-42B5-8887-BE8581A22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28</a:t>
            </a:fld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0E6D73-1C2D-41E9-8FE3-2DE4FCB00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180" y="638174"/>
            <a:ext cx="3680469" cy="575516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9EA83C-1D4E-48D3-94D3-32621AE1E8DB}"/>
              </a:ext>
            </a:extLst>
          </p:cNvPr>
          <p:cNvSpPr txBox="1"/>
          <p:nvPr/>
        </p:nvSpPr>
        <p:spPr>
          <a:xfrm>
            <a:off x="4813447" y="5932353"/>
            <a:ext cx="25731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50" i="1">
                <a:latin typeface="Eras Medium ITC" panose="020B0602030504020804" pitchFamily="34" charset="0"/>
              </a:rPr>
              <a:t>Figure 15: Liste des étudiants d’un cours</a:t>
            </a:r>
            <a:endParaRPr lang="en-CA" sz="1050" i="1">
              <a:latin typeface="Eras Medium ITC" panose="020B06020305040208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15B84F-884B-433C-B845-4A5C0186DCDE}"/>
              </a:ext>
            </a:extLst>
          </p:cNvPr>
          <p:cNvSpPr txBox="1"/>
          <p:nvPr/>
        </p:nvSpPr>
        <p:spPr>
          <a:xfrm>
            <a:off x="8574158" y="5931182"/>
            <a:ext cx="26645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50" i="1">
                <a:latin typeface="Eras Medium ITC" panose="020B0602030504020804" pitchFamily="34" charset="0"/>
              </a:rPr>
              <a:t>Figure 16: Liste des cours d’une étudiante</a:t>
            </a:r>
            <a:endParaRPr lang="en-CA" sz="1050" i="1">
              <a:latin typeface="Eras Medium ITC" panose="020B06020305040208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921EBF-EC30-4431-93A8-364B471719F5}"/>
              </a:ext>
            </a:extLst>
          </p:cNvPr>
          <p:cNvSpPr txBox="1"/>
          <p:nvPr/>
        </p:nvSpPr>
        <p:spPr>
          <a:xfrm>
            <a:off x="9999101" y="6399428"/>
            <a:ext cx="1348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chemeClr val="accent3"/>
                </a:solidFill>
              </a:rPr>
              <a:t>Ioana Bruj</a:t>
            </a:r>
            <a:endParaRPr lang="en-CA"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3590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5D9E3-0A91-4ECD-9C7A-3C36D1A06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CA">
                <a:latin typeface="Century" panose="02040604050505020304" pitchFamily="18" charset="0"/>
              </a:rPr>
              <a:t>5.4	</a:t>
            </a:r>
            <a:r>
              <a:rPr lang="fr-CA" sz="3600">
                <a:latin typeface="Century" panose="02040604050505020304" pitchFamily="18" charset="0"/>
              </a:rPr>
              <a:t>V</a:t>
            </a:r>
            <a:r>
              <a:rPr lang="fr-CA">
                <a:latin typeface="Century" panose="02040604050505020304" pitchFamily="18" charset="0"/>
              </a:rPr>
              <a:t>alidation D’</a:t>
            </a:r>
            <a:r>
              <a:rPr lang="fr-CA" sz="3600">
                <a:latin typeface="Century" panose="02040604050505020304" pitchFamily="18" charset="0"/>
              </a:rPr>
              <a:t>e</a:t>
            </a:r>
            <a:r>
              <a:rPr lang="fr-CA">
                <a:latin typeface="Century" panose="02040604050505020304" pitchFamily="18" charset="0"/>
              </a:rPr>
              <a:t>ntrées et </a:t>
            </a:r>
            <a:r>
              <a:rPr lang="fr-CA" sz="3600">
                <a:latin typeface="Century" panose="02040604050505020304" pitchFamily="18" charset="0"/>
              </a:rPr>
              <a:t>r</a:t>
            </a:r>
            <a:r>
              <a:rPr lang="fr-CA">
                <a:latin typeface="Century" panose="02040604050505020304" pitchFamily="18" charset="0"/>
              </a:rPr>
              <a:t>equêtes </a:t>
            </a:r>
            <a:r>
              <a:rPr lang="fr-CA" sz="3600">
                <a:latin typeface="Century" panose="02040604050505020304" pitchFamily="18" charset="0"/>
              </a:rPr>
              <a:t>HTTP</a:t>
            </a:r>
            <a:endParaRPr lang="en-CA">
              <a:latin typeface="Century" panose="020406040505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306C00-E0A9-4E79-AF25-3D295CA90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882E15-54DA-4FD1-9611-DED541654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2406535"/>
            <a:ext cx="4962525" cy="35582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0ED2A-5F5E-40BC-8F3E-E51A23342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r>
              <a:rPr lang="fr-CA" b="1">
                <a:latin typeface="Eras Medium ITC" panose="020B0602030504020804" pitchFamily="34" charset="0"/>
              </a:rPr>
              <a:t>Validation des données entrées</a:t>
            </a:r>
            <a:r>
              <a:rPr lang="fr-CA">
                <a:latin typeface="Eras Medium ITC" panose="020B0602030504020804" pitchFamily="34" charset="0"/>
              </a:rPr>
              <a:t> à chaque interaction de l’utilisateur avec un champ de texte</a:t>
            </a:r>
          </a:p>
          <a:p>
            <a:pPr lvl="1"/>
            <a:r>
              <a:rPr lang="fr-CA">
                <a:latin typeface="Eras Medium ITC" panose="020B0602030504020804" pitchFamily="34" charset="0"/>
              </a:rPr>
              <a:t>Si le format est juste: informations transmises au serveur</a:t>
            </a:r>
          </a:p>
          <a:p>
            <a:pPr lvl="1"/>
            <a:r>
              <a:rPr lang="fr-CA">
                <a:latin typeface="Eras Medium ITC" panose="020B0602030504020804" pitchFamily="34" charset="0"/>
              </a:rPr>
              <a:t>Si le format est incorrect: fenêtre d’avertissement</a:t>
            </a:r>
          </a:p>
          <a:p>
            <a:r>
              <a:rPr lang="fr-CA">
                <a:latin typeface="Eras Medium ITC" panose="020B0602030504020804" pitchFamily="34" charset="0"/>
              </a:rPr>
              <a:t>Requêtes HTTP gérées à l’aide de Fuel, traitement des réponses reçues</a:t>
            </a:r>
            <a:endParaRPr lang="en-CA">
              <a:latin typeface="Eras Medium ITC" panose="020B06020305040208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727F7-EE7C-46A7-ADFB-5D389D07D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Équipe 4 - INF3995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DFAC96-6524-43B1-A91F-96DAA24A1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29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4645C-9140-4FAE-A1D8-67F766053201}"/>
              </a:ext>
            </a:extLst>
          </p:cNvPr>
          <p:cNvSpPr txBox="1"/>
          <p:nvPr/>
        </p:nvSpPr>
        <p:spPr>
          <a:xfrm>
            <a:off x="1553703" y="5964673"/>
            <a:ext cx="31902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50" i="1">
                <a:latin typeface="Eras Medium ITC" panose="020B0602030504020804" pitchFamily="34" charset="0"/>
              </a:rPr>
              <a:t>Figure 17: Exemple de message d’erreur de format</a:t>
            </a:r>
            <a:endParaRPr lang="en-CA" sz="1050" i="1">
              <a:latin typeface="Eras Medium ITC" panose="020B06020305040208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487097-746B-40D5-A43D-8A92270E8F0B}"/>
              </a:ext>
            </a:extLst>
          </p:cNvPr>
          <p:cNvSpPr txBox="1"/>
          <p:nvPr/>
        </p:nvSpPr>
        <p:spPr>
          <a:xfrm>
            <a:off x="9999101" y="6399428"/>
            <a:ext cx="1348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chemeClr val="accent3"/>
                </a:solidFill>
              </a:rPr>
              <a:t>Ioana Bruj</a:t>
            </a:r>
            <a:endParaRPr lang="en-CA"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912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E3DD1ED9-7847-4E1F-8455-6A5ECF646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1A3DFEF-67D3-4CCE-BFE8-397D542A4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4E4445D-D137-4867-B463-009D641E9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C80D46F-EE5E-4AF1-A8B9-B9948FF66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EA81853-BCE1-4B7C-922E-A502B7B5F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A53F3F5-328C-4AC3-B3C4-6A9D4C3D3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FCE306-4C41-49F5-94C6-00D2CE4F4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830" y="863695"/>
            <a:ext cx="7498617" cy="49471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  <a:latin typeface="Century" panose="02040604050505020304" pitchFamily="18" charset="0"/>
              </a:rPr>
              <a:t>1.	</a:t>
            </a:r>
            <a:r>
              <a:rPr lang="en-US" sz="5400">
                <a:solidFill>
                  <a:srgbClr val="FFFFFF"/>
                </a:solidFill>
                <a:latin typeface="Century" panose="02040604050505020304" pitchFamily="18" charset="0"/>
              </a:rPr>
              <a:t>I</a:t>
            </a:r>
            <a:r>
              <a:rPr lang="en-US" sz="4400">
                <a:solidFill>
                  <a:srgbClr val="FFFFFF"/>
                </a:solidFill>
                <a:latin typeface="Century" panose="02040604050505020304" pitchFamily="18" charset="0"/>
              </a:rPr>
              <a:t>NTRODUCTION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0ECACBD-42EC-44A4-B0DE-2DEDB73E1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BBB5757-5277-4AC5-8E2C-46B13387B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3643"/>
            <a:ext cx="7503637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2A3692-61FD-41CB-B8BF-11A7F79A3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57403" y="5951811"/>
            <a:ext cx="55326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>
                    <a:alpha val="50000"/>
                  </a:srgbClr>
                </a:solidFill>
              </a:rPr>
              <a:t>Équipe 4 - INF3995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FCAF29-BA98-4D10-A4E0-1A5AEA747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z="1100">
                <a:solidFill>
                  <a:srgbClr val="FFFFFF">
                    <a:alpha val="50000"/>
                  </a:srgb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sz="1100">
              <a:solidFill>
                <a:srgbClr val="FFFFFF">
                  <a:alpha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5359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69867-3BC7-4070-B801-E034A7E57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CA">
                <a:solidFill>
                  <a:srgbClr val="FFFEFF"/>
                </a:solidFill>
                <a:latin typeface="Century" panose="02040604050505020304" pitchFamily="18" charset="0"/>
              </a:rPr>
              <a:t>5.5	</a:t>
            </a:r>
            <a:r>
              <a:rPr lang="fr-CA" sz="3600">
                <a:solidFill>
                  <a:srgbClr val="FFFEFF"/>
                </a:solidFill>
                <a:latin typeface="Century" panose="02040604050505020304" pitchFamily="18" charset="0"/>
              </a:rPr>
              <a:t>I</a:t>
            </a:r>
            <a:r>
              <a:rPr lang="fr-CA">
                <a:solidFill>
                  <a:srgbClr val="FFFEFF"/>
                </a:solidFill>
                <a:latin typeface="Century" panose="02040604050505020304" pitchFamily="18" charset="0"/>
              </a:rPr>
              <a:t>nterface </a:t>
            </a:r>
            <a:r>
              <a:rPr lang="fr-CA" sz="3600">
                <a:solidFill>
                  <a:srgbClr val="FFFEFF"/>
                </a:solidFill>
                <a:latin typeface="Century" panose="02040604050505020304" pitchFamily="18" charset="0"/>
              </a:rPr>
              <a:t>U</a:t>
            </a:r>
            <a:r>
              <a:rPr lang="fr-CA">
                <a:solidFill>
                  <a:srgbClr val="FFFEFF"/>
                </a:solidFill>
                <a:latin typeface="Century" panose="02040604050505020304" pitchFamily="18" charset="0"/>
              </a:rPr>
              <a:t>tilisateur</a:t>
            </a:r>
            <a:endParaRPr lang="en-CA">
              <a:solidFill>
                <a:srgbClr val="FFFEFF"/>
              </a:solidFill>
              <a:latin typeface="Century" panose="020406040505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D3AAF5-C79C-4103-9EAE-B2B529CAA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Équipe 4 - INF3995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74599C-4947-47A2-98CB-6095F7057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30</a:t>
            </a:fld>
            <a:endParaRPr lang="en-US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38EBC06F-264F-4DDD-ABC8-087F3CD683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1733853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711249A-B144-49F5-B3D0-DBB6CF970EC6}"/>
              </a:ext>
            </a:extLst>
          </p:cNvPr>
          <p:cNvSpPr txBox="1"/>
          <p:nvPr/>
        </p:nvSpPr>
        <p:spPr>
          <a:xfrm>
            <a:off x="9999101" y="6399428"/>
            <a:ext cx="1348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chemeClr val="accent3"/>
                </a:solidFill>
              </a:rPr>
              <a:t>Ioana Bruj</a:t>
            </a:r>
            <a:endParaRPr lang="en-CA"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7833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DD1ED9-7847-4E1F-8455-6A5ECF646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A3DFEF-67D3-4CCE-BFE8-397D542A4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E4445D-D137-4867-B463-009D641E9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80D46F-EE5E-4AF1-A8B9-B9948FF66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A81853-BCE1-4B7C-922E-A502B7B5F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A53F3F5-328C-4AC3-B3C4-6A9D4C3D3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CE8CA8-4B84-4EF2-BD93-74436D724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830" y="863695"/>
            <a:ext cx="7810740" cy="49471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  <a:latin typeface="Century" panose="02040604050505020304" pitchFamily="18" charset="0"/>
              </a:rPr>
              <a:t>6.	</a:t>
            </a:r>
            <a:r>
              <a:rPr lang="en-US" sz="5400" err="1">
                <a:solidFill>
                  <a:srgbClr val="FFFFFF"/>
                </a:solidFill>
                <a:latin typeface="Century" panose="02040604050505020304" pitchFamily="18" charset="0"/>
              </a:rPr>
              <a:t>G</a:t>
            </a:r>
            <a:r>
              <a:rPr lang="en-US" sz="4400" err="1">
                <a:solidFill>
                  <a:srgbClr val="FFFFFF"/>
                </a:solidFill>
                <a:latin typeface="Century" panose="02040604050505020304" pitchFamily="18" charset="0"/>
              </a:rPr>
              <a:t>estIon</a:t>
            </a:r>
            <a:r>
              <a:rPr lang="en-US" sz="4400">
                <a:solidFill>
                  <a:srgbClr val="FFFFFF"/>
                </a:solidFill>
                <a:latin typeface="Century" panose="02040604050505020304" pitchFamily="18" charset="0"/>
              </a:rPr>
              <a:t> de </a:t>
            </a:r>
            <a:r>
              <a:rPr lang="en-US" sz="5400" err="1">
                <a:solidFill>
                  <a:srgbClr val="FFFFFF"/>
                </a:solidFill>
                <a:latin typeface="Century" panose="02040604050505020304" pitchFamily="18" charset="0"/>
              </a:rPr>
              <a:t>p</a:t>
            </a:r>
            <a:r>
              <a:rPr lang="en-US" sz="4400" err="1">
                <a:solidFill>
                  <a:srgbClr val="FFFFFF"/>
                </a:solidFill>
                <a:latin typeface="Century" panose="02040604050505020304" pitchFamily="18" charset="0"/>
              </a:rPr>
              <a:t>rojet</a:t>
            </a:r>
            <a:endParaRPr lang="en-US" sz="4400">
              <a:solidFill>
                <a:srgbClr val="FFFFFF"/>
              </a:solidFill>
              <a:latin typeface="Century" panose="020406040505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ECACBD-42EC-44A4-B0DE-2DEDB73E1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BB5757-5277-4AC5-8E2C-46B13387B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3643"/>
            <a:ext cx="7503637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BB737-392B-4E97-A54E-0C7E5D69A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57403" y="5951811"/>
            <a:ext cx="55326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>
                    <a:alpha val="50000"/>
                  </a:srgbClr>
                </a:solidFill>
              </a:rPr>
              <a:t>Équipe 4 - INF3995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D5F2E9-77AB-4533-A428-67572A18C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>
                    <a:alpha val="50000"/>
                  </a:srgbClr>
                </a:solidFill>
              </a:rPr>
              <a:pPr>
                <a:spcAft>
                  <a:spcPts val="600"/>
                </a:spcAft>
              </a:pPr>
              <a:t>31</a:t>
            </a:fld>
            <a:endParaRPr lang="en-US">
              <a:solidFill>
                <a:srgbClr val="FFFFFF">
                  <a:alpha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4971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B7A1B-A434-49F1-B3AF-E31E1877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CA">
                <a:solidFill>
                  <a:srgbClr val="FFFEFF"/>
                </a:solidFill>
                <a:latin typeface="Century" panose="02040604050505020304" pitchFamily="18" charset="0"/>
              </a:rPr>
              <a:t>6.1	</a:t>
            </a:r>
            <a:r>
              <a:rPr lang="fr-CA" sz="3600">
                <a:solidFill>
                  <a:srgbClr val="FFFEFF"/>
                </a:solidFill>
                <a:latin typeface="Century" panose="02040604050505020304" pitchFamily="18" charset="0"/>
              </a:rPr>
              <a:t>S</a:t>
            </a:r>
            <a:r>
              <a:rPr lang="fr-CA">
                <a:solidFill>
                  <a:srgbClr val="FFFEFF"/>
                </a:solidFill>
                <a:latin typeface="Century" panose="02040604050505020304" pitchFamily="18" charset="0"/>
              </a:rPr>
              <a:t>TRATÉGIES DE </a:t>
            </a:r>
            <a:r>
              <a:rPr lang="fr-CA" sz="3600">
                <a:solidFill>
                  <a:srgbClr val="FFFEFF"/>
                </a:solidFill>
                <a:latin typeface="Century" panose="02040604050505020304" pitchFamily="18" charset="0"/>
              </a:rPr>
              <a:t>G</a:t>
            </a:r>
            <a:r>
              <a:rPr lang="fr-CA">
                <a:solidFill>
                  <a:srgbClr val="FFFEFF"/>
                </a:solidFill>
                <a:latin typeface="Century" panose="02040604050505020304" pitchFamily="18" charset="0"/>
              </a:rPr>
              <a:t>ESTION</a:t>
            </a:r>
            <a:endParaRPr lang="en-CA">
              <a:solidFill>
                <a:srgbClr val="FFFEFF"/>
              </a:solidFill>
              <a:latin typeface="Century" panose="020406040505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0EECF-460F-415A-9CB4-CC1FBDED1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Équipe 4 - INF3995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2F803-0070-4B20-8D2D-61D731C86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32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0528607-4F9C-4FE3-A108-FFF41BE5CF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8012943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F37DB2F-CBBE-4C02-B369-A428B642195E}"/>
              </a:ext>
            </a:extLst>
          </p:cNvPr>
          <p:cNvSpPr txBox="1"/>
          <p:nvPr/>
        </p:nvSpPr>
        <p:spPr>
          <a:xfrm>
            <a:off x="9999101" y="6399428"/>
            <a:ext cx="1348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chemeClr val="accent3"/>
                </a:solidFill>
              </a:rPr>
              <a:t>Ioana Bruj</a:t>
            </a:r>
            <a:endParaRPr lang="en-CA"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6606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DD1ED9-7847-4E1F-8455-6A5ECF646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A3DFEF-67D3-4CCE-BFE8-397D542A4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E4445D-D137-4867-B463-009D641E9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80D46F-EE5E-4AF1-A8B9-B9948FF66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A81853-BCE1-4B7C-922E-A502B7B5F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A53F3F5-328C-4AC3-B3C4-6A9D4C3D3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CE8CA8-4B84-4EF2-BD93-74436D724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830" y="863695"/>
            <a:ext cx="7810740" cy="49471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  <a:latin typeface="Century" panose="02040604050505020304" pitchFamily="18" charset="0"/>
              </a:rPr>
              <a:t>7.	</a:t>
            </a:r>
            <a:r>
              <a:rPr lang="en-US" sz="5400">
                <a:solidFill>
                  <a:srgbClr val="FFFFFF"/>
                </a:solidFill>
                <a:latin typeface="Century" panose="02040604050505020304" pitchFamily="18" charset="0"/>
              </a:rPr>
              <a:t>C</a:t>
            </a:r>
            <a:r>
              <a:rPr lang="en-US" sz="4400">
                <a:solidFill>
                  <a:srgbClr val="FFFFFF"/>
                </a:solidFill>
                <a:latin typeface="Century" panose="02040604050505020304" pitchFamily="18" charset="0"/>
              </a:rPr>
              <a:t>ONCLUSION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ECACBD-42EC-44A4-B0DE-2DEDB73E1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BB5757-5277-4AC5-8E2C-46B13387B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3643"/>
            <a:ext cx="7503637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BB737-392B-4E97-A54E-0C7E5D69A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57403" y="5951811"/>
            <a:ext cx="55326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>
                    <a:alpha val="50000"/>
                  </a:srgbClr>
                </a:solidFill>
              </a:rPr>
              <a:t>Équipe 4 - INF3995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D5F2E9-77AB-4533-A428-67572A18C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>
                    <a:alpha val="50000"/>
                  </a:srgbClr>
                </a:solidFill>
              </a:rPr>
              <a:pPr>
                <a:spcAft>
                  <a:spcPts val="600"/>
                </a:spcAft>
              </a:pPr>
              <a:t>33</a:t>
            </a:fld>
            <a:endParaRPr lang="en-US">
              <a:solidFill>
                <a:srgbClr val="FFFFFF">
                  <a:alpha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599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A028-1DDA-4A86-B0AC-9E157B1B4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55040"/>
            <a:ext cx="11029616" cy="760916"/>
          </a:xfrm>
        </p:spPr>
        <p:txBody>
          <a:bodyPr>
            <a:normAutofit/>
          </a:bodyPr>
          <a:lstStyle/>
          <a:p>
            <a:r>
              <a:rPr lang="fr-CA">
                <a:solidFill>
                  <a:srgbClr val="FFFEFF"/>
                </a:solidFill>
                <a:latin typeface="Century" panose="02040604050505020304" pitchFamily="18" charset="0"/>
              </a:rPr>
              <a:t>7.1	</a:t>
            </a:r>
            <a:r>
              <a:rPr lang="fr-CA" sz="3600">
                <a:solidFill>
                  <a:srgbClr val="FFFEFF"/>
                </a:solidFill>
                <a:latin typeface="Century" panose="02040604050505020304" pitchFamily="18" charset="0"/>
              </a:rPr>
              <a:t>T</a:t>
            </a:r>
            <a:r>
              <a:rPr lang="fr-CA">
                <a:solidFill>
                  <a:srgbClr val="FFFEFF"/>
                </a:solidFill>
                <a:latin typeface="Century" panose="02040604050505020304" pitchFamily="18" charset="0"/>
              </a:rPr>
              <a:t>ravaux </a:t>
            </a:r>
            <a:r>
              <a:rPr lang="fr-CA" sz="3600">
                <a:solidFill>
                  <a:srgbClr val="FFFEFF"/>
                </a:solidFill>
                <a:latin typeface="Century" panose="02040604050505020304" pitchFamily="18" charset="0"/>
              </a:rPr>
              <a:t>f</a:t>
            </a:r>
            <a:r>
              <a:rPr lang="fr-CA">
                <a:solidFill>
                  <a:srgbClr val="FFFEFF"/>
                </a:solidFill>
                <a:latin typeface="Century" panose="02040604050505020304" pitchFamily="18" charset="0"/>
              </a:rPr>
              <a:t>uturs</a:t>
            </a:r>
            <a:endParaRPr lang="en-CA">
              <a:solidFill>
                <a:srgbClr val="FFFEFF"/>
              </a:solidFill>
              <a:latin typeface="Century" panose="020406040505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FF4119-E899-46BD-B371-5F54DD624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Équipe 4 - INF3995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ED9D98-21EA-41FF-800C-3ACA8F2CB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/>
              <a:pPr>
                <a:spcAft>
                  <a:spcPts val="600"/>
                </a:spcAft>
              </a:pPr>
              <a:t>34</a:t>
            </a:fld>
            <a:endParaRPr lang="en-US"/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448B455D-4167-47C7-B446-92CA60E090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816890"/>
              </p:ext>
            </p:extLst>
          </p:nvPr>
        </p:nvGraphicFramePr>
        <p:xfrm>
          <a:off x="581024" y="1960880"/>
          <a:ext cx="11255376" cy="4074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C966A25F-90B1-4A03-82E2-F54E31F5C8FE}"/>
              </a:ext>
            </a:extLst>
          </p:cNvPr>
          <p:cNvSpPr txBox="1"/>
          <p:nvPr/>
        </p:nvSpPr>
        <p:spPr>
          <a:xfrm>
            <a:off x="9640886" y="6430806"/>
            <a:ext cx="1348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CA" sz="1400">
                <a:solidFill>
                  <a:schemeClr val="accent3"/>
                </a:solidFill>
              </a:rPr>
              <a:t>Aurèle </a:t>
            </a:r>
            <a:r>
              <a:rPr lang="fr-CA" sz="1400" err="1">
                <a:solidFill>
                  <a:schemeClr val="accent3"/>
                </a:solidFill>
              </a:rPr>
              <a:t>Chanal</a:t>
            </a:r>
            <a:endParaRPr lang="en-CA"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6625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33562-AB6E-4B7A-826A-FD3ABA69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CA">
                <a:solidFill>
                  <a:srgbClr val="FFFEFF"/>
                </a:solidFill>
                <a:latin typeface="Century" panose="02040604050505020304" pitchFamily="18" charset="0"/>
              </a:rPr>
              <a:t>7.2	</a:t>
            </a:r>
            <a:r>
              <a:rPr lang="fr-CA" sz="3600">
                <a:solidFill>
                  <a:srgbClr val="FFFEFF"/>
                </a:solidFill>
                <a:latin typeface="Century" panose="02040604050505020304" pitchFamily="18" charset="0"/>
              </a:rPr>
              <a:t>D</a:t>
            </a:r>
            <a:r>
              <a:rPr lang="fr-CA">
                <a:solidFill>
                  <a:srgbClr val="FFFEFF"/>
                </a:solidFill>
                <a:latin typeface="Century" panose="02040604050505020304" pitchFamily="18" charset="0"/>
              </a:rPr>
              <a:t>éroulement du </a:t>
            </a:r>
            <a:r>
              <a:rPr lang="fr-CA" sz="3600">
                <a:solidFill>
                  <a:srgbClr val="FFFEFF"/>
                </a:solidFill>
                <a:latin typeface="Century" panose="02040604050505020304" pitchFamily="18" charset="0"/>
              </a:rPr>
              <a:t>p</a:t>
            </a:r>
            <a:r>
              <a:rPr lang="fr-CA">
                <a:solidFill>
                  <a:srgbClr val="FFFEFF"/>
                </a:solidFill>
                <a:latin typeface="Century" panose="02040604050505020304" pitchFamily="18" charset="0"/>
              </a:rPr>
              <a:t>rojet</a:t>
            </a:r>
            <a:endParaRPr lang="en-CA">
              <a:solidFill>
                <a:srgbClr val="FFFEFF"/>
              </a:solidFill>
              <a:latin typeface="Century" panose="020406040505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5042C7-3A6A-44E7-B845-5B52C3BA7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Équipe 4 - INF3995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32C8FF-2D39-4D64-AB1A-204B2EC92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35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1C44EB82-E2FA-4507-B49B-8A047B5A89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341549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B3A8E92-AEEE-4572-B450-5943EDF38335}"/>
              </a:ext>
            </a:extLst>
          </p:cNvPr>
          <p:cNvSpPr txBox="1"/>
          <p:nvPr/>
        </p:nvSpPr>
        <p:spPr>
          <a:xfrm>
            <a:off x="9640886" y="6430806"/>
            <a:ext cx="1348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CA" sz="1400">
                <a:solidFill>
                  <a:schemeClr val="accent3"/>
                </a:solidFill>
              </a:rPr>
              <a:t>Aurèle </a:t>
            </a:r>
            <a:r>
              <a:rPr lang="fr-CA" sz="1400" err="1">
                <a:solidFill>
                  <a:schemeClr val="accent3"/>
                </a:solidFill>
              </a:rPr>
              <a:t>Chanal</a:t>
            </a:r>
            <a:endParaRPr lang="en-CA"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4615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87A20-1433-46D0-89A3-65D0D2183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CA">
                <a:solidFill>
                  <a:srgbClr val="FFFEFF"/>
                </a:solidFill>
                <a:latin typeface="Century" panose="02040604050505020304" pitchFamily="18" charset="0"/>
              </a:rPr>
              <a:t>7.3	</a:t>
            </a:r>
            <a:r>
              <a:rPr lang="fr-CA" sz="3600">
                <a:solidFill>
                  <a:srgbClr val="FFFEFF"/>
                </a:solidFill>
                <a:latin typeface="Century" panose="02040604050505020304" pitchFamily="18" charset="0"/>
              </a:rPr>
              <a:t>c</a:t>
            </a:r>
            <a:r>
              <a:rPr lang="fr-CA">
                <a:solidFill>
                  <a:srgbClr val="FFFEFF"/>
                </a:solidFill>
                <a:latin typeface="Century" panose="02040604050505020304" pitchFamily="18" charset="0"/>
              </a:rPr>
              <a:t>onclusion</a:t>
            </a:r>
            <a:endParaRPr lang="en-CA">
              <a:solidFill>
                <a:srgbClr val="FFFEFF"/>
              </a:solidFill>
              <a:latin typeface="Century" panose="020406040505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BB4CE7-C3DB-43E8-ACB2-D0D4BF666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err="1"/>
              <a:t>Équipe</a:t>
            </a:r>
            <a:r>
              <a:rPr lang="en-US"/>
              <a:t> 4 - INF3995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66F7FB-76D7-429C-B05C-FACD818A4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36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218BCA6-75E8-4975-8BD1-E8097B2793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7633981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3E42FD4-244B-4B1C-9583-ABCE4FBC9BB7}"/>
              </a:ext>
            </a:extLst>
          </p:cNvPr>
          <p:cNvSpPr txBox="1"/>
          <p:nvPr/>
        </p:nvSpPr>
        <p:spPr>
          <a:xfrm>
            <a:off x="9640886" y="6430806"/>
            <a:ext cx="1348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CA" sz="1400">
                <a:solidFill>
                  <a:schemeClr val="accent3"/>
                </a:solidFill>
              </a:rPr>
              <a:t>Aurèle </a:t>
            </a:r>
            <a:r>
              <a:rPr lang="fr-CA" sz="1400" err="1">
                <a:solidFill>
                  <a:schemeClr val="accent3"/>
                </a:solidFill>
              </a:rPr>
              <a:t>Chanal</a:t>
            </a:r>
            <a:endParaRPr lang="en-CA"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0566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>
            <a:extLst>
              <a:ext uri="{FF2B5EF4-FFF2-40B4-BE49-F238E27FC236}">
                <a16:creationId xmlns:a16="http://schemas.microsoft.com/office/drawing/2014/main" id="{E3DD1ED9-7847-4E1F-8455-6A5ECF646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31A3DFEF-67D3-4CCE-BFE8-397D542A4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24E4445D-D137-4867-B463-009D641E9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CC80D46F-EE5E-4AF1-A8B9-B9948FF66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DEA81853-BCE1-4B7C-922E-A502B7B5F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4A53F3F5-328C-4AC3-B3C4-6A9D4C3D3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85C38-5F1A-490A-8063-87417141B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830" y="863695"/>
            <a:ext cx="7498617" cy="49471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rgbClr val="FFFFFF"/>
                </a:solidFill>
                <a:latin typeface="Century" panose="02040604050505020304" pitchFamily="18" charset="0"/>
              </a:rPr>
              <a:t>M</a:t>
            </a:r>
            <a:r>
              <a:rPr lang="en-US" sz="4400">
                <a:solidFill>
                  <a:srgbClr val="FFFFFF"/>
                </a:solidFill>
                <a:latin typeface="Century" panose="02040604050505020304" pitchFamily="18" charset="0"/>
              </a:rPr>
              <a:t>ERCI De nous </a:t>
            </a:r>
            <a:r>
              <a:rPr lang="en-US" sz="4400" err="1">
                <a:solidFill>
                  <a:srgbClr val="FFFFFF"/>
                </a:solidFill>
                <a:latin typeface="Century" panose="02040604050505020304" pitchFamily="18" charset="0"/>
              </a:rPr>
              <a:t>avoir</a:t>
            </a:r>
            <a:r>
              <a:rPr lang="en-US" sz="4400">
                <a:solidFill>
                  <a:srgbClr val="FFFFFF"/>
                </a:solidFill>
                <a:latin typeface="Century" panose="02040604050505020304" pitchFamily="18" charset="0"/>
              </a:rPr>
              <a:t> </a:t>
            </a:r>
            <a:r>
              <a:rPr lang="en-US" sz="4400" err="1">
                <a:solidFill>
                  <a:srgbClr val="FFFFFF"/>
                </a:solidFill>
                <a:latin typeface="Century" panose="02040604050505020304" pitchFamily="18" charset="0"/>
              </a:rPr>
              <a:t>écouté</a:t>
            </a:r>
            <a:endParaRPr lang="en-US" sz="4400">
              <a:solidFill>
                <a:srgbClr val="FFFFFF"/>
              </a:solidFill>
              <a:latin typeface="Century" panose="02040604050505020304" pitchFamily="18" charset="0"/>
            </a:endParaRPr>
          </a:p>
        </p:txBody>
      </p:sp>
      <p:sp>
        <p:nvSpPr>
          <p:cNvPr id="29" name="Rectangle 18">
            <a:extLst>
              <a:ext uri="{FF2B5EF4-FFF2-40B4-BE49-F238E27FC236}">
                <a16:creationId xmlns:a16="http://schemas.microsoft.com/office/drawing/2014/main" id="{60ECACBD-42EC-44A4-B0DE-2DEDB73E1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9BBB5757-5277-4AC5-8E2C-46B13387B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3643"/>
            <a:ext cx="7503637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8500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E249F-0615-43A9-BFD5-C348C1B0D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CA">
                <a:solidFill>
                  <a:srgbClr val="FFFEFF"/>
                </a:solidFill>
                <a:latin typeface="Century" panose="02040604050505020304" pitchFamily="18" charset="0"/>
              </a:rPr>
              <a:t>1.1</a:t>
            </a:r>
            <a:r>
              <a:rPr lang="fr-CA" sz="3600">
                <a:solidFill>
                  <a:srgbClr val="FFFEFF"/>
                </a:solidFill>
                <a:latin typeface="Century" panose="02040604050505020304" pitchFamily="18" charset="0"/>
              </a:rPr>
              <a:t>	M</a:t>
            </a:r>
            <a:r>
              <a:rPr lang="fr-CA">
                <a:solidFill>
                  <a:srgbClr val="FFFEFF"/>
                </a:solidFill>
                <a:latin typeface="Century" panose="02040604050505020304" pitchFamily="18" charset="0"/>
              </a:rPr>
              <a:t>embres de l’</a:t>
            </a:r>
            <a:r>
              <a:rPr lang="fr-CA" sz="3600">
                <a:solidFill>
                  <a:srgbClr val="FFFEFF"/>
                </a:solidFill>
                <a:latin typeface="Century" panose="02040604050505020304" pitchFamily="18" charset="0"/>
              </a:rPr>
              <a:t>é</a:t>
            </a:r>
            <a:r>
              <a:rPr lang="fr-CA">
                <a:solidFill>
                  <a:srgbClr val="FFFEFF"/>
                </a:solidFill>
                <a:latin typeface="Century" panose="02040604050505020304" pitchFamily="18" charset="0"/>
              </a:rPr>
              <a:t>quipe</a:t>
            </a:r>
            <a:endParaRPr lang="en-CA">
              <a:solidFill>
                <a:srgbClr val="FFFEFF"/>
              </a:solidFill>
              <a:latin typeface="Century" panose="020406040505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C93889-464E-4614-A77A-AB6161810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Équipe 4 - INF3995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58182-B549-4661-A332-41AAF776B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z="1100" smtClean="0"/>
              <a:pPr>
                <a:spcAft>
                  <a:spcPts val="600"/>
                </a:spcAft>
              </a:pPr>
              <a:t>4</a:t>
            </a:fld>
            <a:endParaRPr lang="en-US" sz="1100"/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C943AA67-8FC6-446E-907D-6304E168A2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4190631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9508AC9-6322-43F9-AA8E-F99CC5EEF927}"/>
              </a:ext>
            </a:extLst>
          </p:cNvPr>
          <p:cNvSpPr txBox="1"/>
          <p:nvPr/>
        </p:nvSpPr>
        <p:spPr>
          <a:xfrm>
            <a:off x="10521349" y="6418367"/>
            <a:ext cx="1348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err="1">
                <a:solidFill>
                  <a:schemeClr val="accent3"/>
                </a:solidFill>
              </a:rPr>
              <a:t>Imrane</a:t>
            </a:r>
            <a:r>
              <a:rPr lang="fr-CA" sz="1400">
                <a:solidFill>
                  <a:schemeClr val="accent3"/>
                </a:solidFill>
              </a:rPr>
              <a:t> </a:t>
            </a:r>
            <a:r>
              <a:rPr lang="fr-CA" sz="1400" err="1">
                <a:solidFill>
                  <a:schemeClr val="accent3"/>
                </a:solidFill>
              </a:rPr>
              <a:t>Belhadia</a:t>
            </a:r>
            <a:endParaRPr lang="en-CA"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927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C5228-3948-4458-93C0-DBCF5D176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CA">
                <a:solidFill>
                  <a:srgbClr val="FFFEFF"/>
                </a:solidFill>
                <a:latin typeface="Century" panose="02040604050505020304" pitchFamily="18" charset="0"/>
              </a:rPr>
              <a:t>1.2	</a:t>
            </a:r>
            <a:r>
              <a:rPr lang="fr-CA" sz="3600">
                <a:solidFill>
                  <a:srgbClr val="FFFEFF"/>
                </a:solidFill>
                <a:latin typeface="Century" panose="02040604050505020304" pitchFamily="18" charset="0"/>
              </a:rPr>
              <a:t>M</a:t>
            </a:r>
            <a:r>
              <a:rPr lang="fr-CA">
                <a:solidFill>
                  <a:srgbClr val="FFFEFF"/>
                </a:solidFill>
                <a:latin typeface="Century" panose="02040604050505020304" pitchFamily="18" charset="0"/>
              </a:rPr>
              <a:t>ise EN </a:t>
            </a:r>
            <a:r>
              <a:rPr lang="fr-CA" sz="3600">
                <a:solidFill>
                  <a:srgbClr val="FFFEFF"/>
                </a:solidFill>
                <a:latin typeface="Century" panose="02040604050505020304" pitchFamily="18" charset="0"/>
              </a:rPr>
              <a:t>C</a:t>
            </a:r>
            <a:r>
              <a:rPr lang="fr-CA">
                <a:solidFill>
                  <a:srgbClr val="FFFEFF"/>
                </a:solidFill>
                <a:latin typeface="Century" panose="02040604050505020304" pitchFamily="18" charset="0"/>
              </a:rPr>
              <a:t>ontexte</a:t>
            </a:r>
            <a:endParaRPr lang="en-CA">
              <a:solidFill>
                <a:srgbClr val="FFFEFF"/>
              </a:solidFill>
              <a:latin typeface="Century" panose="020406040505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6E0685-2285-4AD4-8ACF-E956CB76F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Équipe 4 - INF3995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13FD7D-8C9B-432A-8CC8-D7004F2FC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8798A23-FDE9-416D-8006-B449C81B67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1748974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70858B7-90CD-4B16-BA0E-B41BEB0D2CEC}"/>
              </a:ext>
            </a:extLst>
          </p:cNvPr>
          <p:cNvSpPr txBox="1"/>
          <p:nvPr/>
        </p:nvSpPr>
        <p:spPr>
          <a:xfrm>
            <a:off x="10521349" y="6418367"/>
            <a:ext cx="1348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err="1">
                <a:solidFill>
                  <a:schemeClr val="accent3"/>
                </a:solidFill>
              </a:rPr>
              <a:t>Imrane</a:t>
            </a:r>
            <a:r>
              <a:rPr lang="fr-CA" sz="1400">
                <a:solidFill>
                  <a:schemeClr val="accent3"/>
                </a:solidFill>
              </a:rPr>
              <a:t> </a:t>
            </a:r>
            <a:r>
              <a:rPr lang="fr-CA" sz="1400" err="1">
                <a:solidFill>
                  <a:schemeClr val="accent3"/>
                </a:solidFill>
              </a:rPr>
              <a:t>Belhadia</a:t>
            </a:r>
            <a:endParaRPr lang="en-CA"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46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5FD-6844-44A0-BF5C-DB5C5C3BF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CA">
                <a:solidFill>
                  <a:srgbClr val="FFFEFF"/>
                </a:solidFill>
                <a:latin typeface="Century" panose="02040604050505020304" pitchFamily="18" charset="0"/>
              </a:rPr>
              <a:t>1.3</a:t>
            </a:r>
            <a:r>
              <a:rPr lang="fr-CA" sz="3600">
                <a:solidFill>
                  <a:srgbClr val="FFFEFF"/>
                </a:solidFill>
                <a:latin typeface="Century" panose="02040604050505020304" pitchFamily="18" charset="0"/>
              </a:rPr>
              <a:t> 	C</a:t>
            </a:r>
            <a:r>
              <a:rPr lang="fr-CA">
                <a:solidFill>
                  <a:srgbClr val="FFFEFF"/>
                </a:solidFill>
                <a:latin typeface="Century" panose="02040604050505020304" pitchFamily="18" charset="0"/>
              </a:rPr>
              <a:t>RITÈRES de </a:t>
            </a:r>
            <a:r>
              <a:rPr lang="fr-CA" sz="3600">
                <a:solidFill>
                  <a:srgbClr val="FFFEFF"/>
                </a:solidFill>
                <a:latin typeface="Century" panose="02040604050505020304" pitchFamily="18" charset="0"/>
              </a:rPr>
              <a:t>r</a:t>
            </a:r>
            <a:r>
              <a:rPr lang="fr-CA">
                <a:solidFill>
                  <a:srgbClr val="FFFEFF"/>
                </a:solidFill>
                <a:latin typeface="Century" panose="02040604050505020304" pitchFamily="18" charset="0"/>
              </a:rPr>
              <a:t>éussite</a:t>
            </a:r>
            <a:endParaRPr lang="en-CA">
              <a:solidFill>
                <a:srgbClr val="FFFEFF"/>
              </a:solidFill>
              <a:latin typeface="Century" panose="020406040505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CCFED-454D-4B8F-B786-9558C9A22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Équipe 4 - INF3995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490B42-9BB5-420C-9DDB-02351B2C5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D866D676-15F0-45EC-9AC2-1A32D5CA3A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8634837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922E1A3-8AE0-4C4D-8CBB-A5D03A6D4307}"/>
              </a:ext>
            </a:extLst>
          </p:cNvPr>
          <p:cNvSpPr txBox="1"/>
          <p:nvPr/>
        </p:nvSpPr>
        <p:spPr>
          <a:xfrm>
            <a:off x="10521349" y="6418367"/>
            <a:ext cx="1348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err="1">
                <a:solidFill>
                  <a:schemeClr val="accent3"/>
                </a:solidFill>
              </a:rPr>
              <a:t>Imrane</a:t>
            </a:r>
            <a:r>
              <a:rPr lang="fr-CA" sz="1400">
                <a:solidFill>
                  <a:schemeClr val="accent3"/>
                </a:solidFill>
              </a:rPr>
              <a:t> </a:t>
            </a:r>
            <a:r>
              <a:rPr lang="fr-CA" sz="1400" err="1">
                <a:solidFill>
                  <a:schemeClr val="accent3"/>
                </a:solidFill>
              </a:rPr>
              <a:t>Belhadia</a:t>
            </a:r>
            <a:endParaRPr lang="en-CA"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527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93106-2D73-4775-920C-943F763D2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CA">
                <a:solidFill>
                  <a:srgbClr val="FFFEFF"/>
                </a:solidFill>
                <a:latin typeface="Century" panose="02040604050505020304" pitchFamily="18" charset="0"/>
              </a:rPr>
              <a:t>1.4	</a:t>
            </a:r>
            <a:r>
              <a:rPr lang="fr-CA" sz="3600">
                <a:solidFill>
                  <a:srgbClr val="FFFEFF"/>
                </a:solidFill>
                <a:latin typeface="Century" panose="02040604050505020304" pitchFamily="18" charset="0"/>
              </a:rPr>
              <a:t>S</a:t>
            </a:r>
            <a:r>
              <a:rPr lang="fr-CA">
                <a:solidFill>
                  <a:srgbClr val="FFFEFF"/>
                </a:solidFill>
                <a:latin typeface="Century" panose="02040604050505020304" pitchFamily="18" charset="0"/>
              </a:rPr>
              <a:t>TRUCTURE DU </a:t>
            </a:r>
            <a:r>
              <a:rPr lang="fr-CA" sz="3600">
                <a:solidFill>
                  <a:srgbClr val="FFFEFF"/>
                </a:solidFill>
                <a:latin typeface="Century" panose="02040604050505020304" pitchFamily="18" charset="0"/>
              </a:rPr>
              <a:t>P</a:t>
            </a:r>
            <a:r>
              <a:rPr lang="fr-CA">
                <a:solidFill>
                  <a:srgbClr val="FFFEFF"/>
                </a:solidFill>
                <a:latin typeface="Century" panose="02040604050505020304" pitchFamily="18" charset="0"/>
              </a:rPr>
              <a:t>ROJET</a:t>
            </a:r>
            <a:endParaRPr lang="en-CA">
              <a:solidFill>
                <a:srgbClr val="FFFEFF"/>
              </a:solidFill>
              <a:latin typeface="Century" panose="020406040505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EA647-0EB5-4E51-8C70-6E3EBD541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Équipe 4 - INF3995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2AE82-1E35-483D-8CFD-18DF92F04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2E8630A-EEEE-4A94-AAAA-DB9E6F8CCB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327869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43E1E5-50B7-4A82-9379-28F5FDB7F8C9}"/>
              </a:ext>
            </a:extLst>
          </p:cNvPr>
          <p:cNvCxnSpPr>
            <a:cxnSpLocks/>
          </p:cNvCxnSpPr>
          <p:nvPr/>
        </p:nvCxnSpPr>
        <p:spPr>
          <a:xfrm>
            <a:off x="9241654" y="2107579"/>
            <a:ext cx="0" cy="3844232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F94DACC-78E9-4F53-AD5D-7F0F8CCBFDB9}"/>
              </a:ext>
            </a:extLst>
          </p:cNvPr>
          <p:cNvCxnSpPr/>
          <p:nvPr/>
        </p:nvCxnSpPr>
        <p:spPr>
          <a:xfrm>
            <a:off x="9241654" y="4039340"/>
            <a:ext cx="221942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B36D38B-4E25-4BF4-8252-0E74554F3B2A}"/>
              </a:ext>
            </a:extLst>
          </p:cNvPr>
          <p:cNvSpPr txBox="1"/>
          <p:nvPr/>
        </p:nvSpPr>
        <p:spPr>
          <a:xfrm>
            <a:off x="10521349" y="6418367"/>
            <a:ext cx="1348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err="1">
                <a:solidFill>
                  <a:schemeClr val="accent3"/>
                </a:solidFill>
              </a:rPr>
              <a:t>Imrane</a:t>
            </a:r>
            <a:r>
              <a:rPr lang="fr-CA" sz="1400">
                <a:solidFill>
                  <a:schemeClr val="accent3"/>
                </a:solidFill>
              </a:rPr>
              <a:t> </a:t>
            </a:r>
            <a:r>
              <a:rPr lang="fr-CA" sz="1400" err="1">
                <a:solidFill>
                  <a:schemeClr val="accent3"/>
                </a:solidFill>
              </a:rPr>
              <a:t>Belhadia</a:t>
            </a:r>
            <a:endParaRPr lang="en-CA"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239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D3719-EA37-4132-B6DC-7AFF7E385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CA">
                <a:latin typeface="Century" panose="02040604050505020304" pitchFamily="18" charset="0"/>
              </a:rPr>
              <a:t>1.4	</a:t>
            </a:r>
            <a:r>
              <a:rPr lang="fr-CA" sz="3600">
                <a:latin typeface="Century" panose="02040604050505020304" pitchFamily="18" charset="0"/>
              </a:rPr>
              <a:t>S</a:t>
            </a:r>
            <a:r>
              <a:rPr lang="fr-CA">
                <a:latin typeface="Century" panose="02040604050505020304" pitchFamily="18" charset="0"/>
              </a:rPr>
              <a:t>TRUCTURE DU </a:t>
            </a:r>
            <a:r>
              <a:rPr lang="fr-CA" sz="3600">
                <a:latin typeface="Century" panose="02040604050505020304" pitchFamily="18" charset="0"/>
              </a:rPr>
              <a:t>P</a:t>
            </a:r>
            <a:r>
              <a:rPr lang="fr-CA">
                <a:latin typeface="Century" panose="02040604050505020304" pitchFamily="18" charset="0"/>
              </a:rPr>
              <a:t>ROJET (SUITE)</a:t>
            </a:r>
            <a:endParaRPr lang="en-CA">
              <a:latin typeface="Century" panose="020406040505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B90899-F306-4DC9-9DFA-B778DAF5F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r>
              <a:rPr lang="en-US" err="1"/>
              <a:t>Équipe</a:t>
            </a:r>
            <a:r>
              <a:rPr lang="en-US"/>
              <a:t> 4 - INF3995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1E95E-1D95-4F3B-9501-08EA34DCB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9" name="Footer Placeholder 3">
            <a:extLst>
              <a:ext uri="{FF2B5EF4-FFF2-40B4-BE49-F238E27FC236}">
                <a16:creationId xmlns:a16="http://schemas.microsoft.com/office/drawing/2014/main" id="{80B26CB0-4C99-4CCE-8B63-F6D69E34E746}"/>
              </a:ext>
            </a:extLst>
          </p:cNvPr>
          <p:cNvSpPr txBox="1">
            <a:spLocks/>
          </p:cNvSpPr>
          <p:nvPr/>
        </p:nvSpPr>
        <p:spPr>
          <a:xfrm>
            <a:off x="581192" y="5956137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Équipe 4 - INF3995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CEC8A3-2AC9-4C4D-B5F0-5BD4238DE924}"/>
              </a:ext>
            </a:extLst>
          </p:cNvPr>
          <p:cNvSpPr txBox="1"/>
          <p:nvPr/>
        </p:nvSpPr>
        <p:spPr>
          <a:xfrm>
            <a:off x="4512874" y="5996118"/>
            <a:ext cx="31662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50" i="1">
                <a:latin typeface="Eras Medium ITC" panose="020B0602030504020804" pitchFamily="34" charset="0"/>
              </a:rPr>
              <a:t>Figure 1: Vue d’ensemble de la structure du projet</a:t>
            </a:r>
            <a:endParaRPr lang="en-CA" sz="1050" i="1">
              <a:latin typeface="Eras Medium ITC" panose="020B0602030504020804" pitchFamily="34" charset="0"/>
            </a:endParaRPr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1184FED1-91BF-4CDF-A4A0-E996AF1BF3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682" y="2181225"/>
            <a:ext cx="5228635" cy="3678238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5C5DA7-4B35-43E4-AA29-18B7430FC8DE}"/>
              </a:ext>
            </a:extLst>
          </p:cNvPr>
          <p:cNvSpPr txBox="1"/>
          <p:nvPr/>
        </p:nvSpPr>
        <p:spPr>
          <a:xfrm>
            <a:off x="10521349" y="6418367"/>
            <a:ext cx="1348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err="1">
                <a:solidFill>
                  <a:schemeClr val="accent3"/>
                </a:solidFill>
              </a:rPr>
              <a:t>Imrane</a:t>
            </a:r>
            <a:r>
              <a:rPr lang="fr-CA" sz="1400">
                <a:solidFill>
                  <a:schemeClr val="accent3"/>
                </a:solidFill>
              </a:rPr>
              <a:t> </a:t>
            </a:r>
            <a:r>
              <a:rPr lang="fr-CA" sz="1400" err="1">
                <a:solidFill>
                  <a:schemeClr val="accent3"/>
                </a:solidFill>
              </a:rPr>
              <a:t>Belhadia</a:t>
            </a:r>
            <a:endParaRPr lang="en-CA"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864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DD1ED9-7847-4E1F-8455-6A5ECF646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A3DFEF-67D3-4CCE-BFE8-397D542A4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E4445D-D137-4867-B463-009D641E9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80D46F-EE5E-4AF1-A8B9-B9948FF66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A81853-BCE1-4B7C-922E-A502B7B5F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A53F3F5-328C-4AC3-B3C4-6A9D4C3D3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7F6925-149C-4880-B792-D9AB3C84F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830" y="863695"/>
            <a:ext cx="7498617" cy="49471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  <a:latin typeface="Century" panose="02040604050505020304" pitchFamily="18" charset="0"/>
              </a:rPr>
              <a:t>2.	</a:t>
            </a:r>
            <a:r>
              <a:rPr lang="en-US" sz="5400">
                <a:solidFill>
                  <a:srgbClr val="FFFFFF"/>
                </a:solidFill>
                <a:latin typeface="Century" panose="02040604050505020304" pitchFamily="18" charset="0"/>
              </a:rPr>
              <a:t>S</a:t>
            </a:r>
            <a:r>
              <a:rPr lang="en-US" sz="4400">
                <a:solidFill>
                  <a:srgbClr val="FFFFFF"/>
                </a:solidFill>
                <a:latin typeface="Century" panose="02040604050505020304" pitchFamily="18" charset="0"/>
              </a:rPr>
              <a:t>ERVEUR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ECACBD-42EC-44A4-B0DE-2DEDB73E1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BB5757-5277-4AC5-8E2C-46B13387B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3643"/>
            <a:ext cx="7503637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917FA4-9D74-482F-A7C7-8B1A72432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57403" y="5951811"/>
            <a:ext cx="55326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err="1">
                <a:solidFill>
                  <a:schemeClr val="tx1">
                    <a:alpha val="50000"/>
                  </a:schemeClr>
                </a:solidFill>
              </a:rPr>
              <a:t>Équipe</a:t>
            </a:r>
            <a:r>
              <a:rPr lang="en-US">
                <a:solidFill>
                  <a:schemeClr val="tx1">
                    <a:alpha val="50000"/>
                  </a:schemeClr>
                </a:solidFill>
              </a:rPr>
              <a:t> 4 - INF3995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8D7A39-3078-478D-97FA-CEE1445CA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tx1">
                    <a:alpha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alpha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862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">
  <a:themeElements>
    <a:clrScheme name="poly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1D9AA1"/>
      </a:accent2>
      <a:accent3>
        <a:srgbClr val="27CED7"/>
      </a:accent3>
      <a:accent4>
        <a:srgbClr val="92D050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1091</Words>
  <Application>Microsoft Office PowerPoint</Application>
  <PresentationFormat>Widescreen</PresentationFormat>
  <Paragraphs>315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Century</vt:lpstr>
      <vt:lpstr>Eras Medium ITC</vt:lpstr>
      <vt:lpstr>Gill Sans MT</vt:lpstr>
      <vt:lpstr>Wingdings</vt:lpstr>
      <vt:lpstr>Wingdings 2</vt:lpstr>
      <vt:lpstr>Dividend</vt:lpstr>
      <vt:lpstr>Édu-Dossier</vt:lpstr>
      <vt:lpstr>PLAN DE LA PRÉSENTATION</vt:lpstr>
      <vt:lpstr>1. INTRODUCTION</vt:lpstr>
      <vt:lpstr>1.1 Membres de l’équipe</vt:lpstr>
      <vt:lpstr>1.2 Mise EN Contexte</vt:lpstr>
      <vt:lpstr>1.3  CRITÈRES de réussite</vt:lpstr>
      <vt:lpstr>1.4 STRUCTURE DU PROJET</vt:lpstr>
      <vt:lpstr>1.4 STRUCTURE DU PROJET (SUITE)</vt:lpstr>
      <vt:lpstr>2. SERVEUR</vt:lpstr>
      <vt:lpstr>2.1 But du serveur</vt:lpstr>
      <vt:lpstr>2.2 Interface rEST</vt:lpstr>
      <vt:lpstr>2.3 JSON WEB TOKEN</vt:lpstr>
      <vt:lpstr>2.4 Base de données serveur</vt:lpstr>
      <vt:lpstr>3. MINEURS</vt:lpstr>
      <vt:lpstr>3.1 Chaîne de blocs</vt:lpstr>
      <vt:lpstr>3.2 Fonctionnement des mineurs</vt:lpstr>
      <vt:lpstr>3.2 Fonctionnement des mineurs</vt:lpstr>
      <vt:lpstr>3.3 Base de données mineurs</vt:lpstr>
      <vt:lpstr>3.4 Implémentation de la base de données</vt:lpstr>
      <vt:lpstr>4. APPlication pc</vt:lpstr>
      <vt:lpstr>4.1 Mode administrateur</vt:lpstr>
      <vt:lpstr>4.2 Gestionnaire de comptes</vt:lpstr>
      <vt:lpstr>4.3 Consultation</vt:lpstr>
      <vt:lpstr>4.4 logs</vt:lpstr>
      <vt:lpstr>5. APPlication    MOBILE</vt:lpstr>
      <vt:lpstr>5.1   Application mobile</vt:lpstr>
      <vt:lpstr>5.2 Compte d’Édition</vt:lpstr>
      <vt:lpstr>5.3 Consultation d’informations</vt:lpstr>
      <vt:lpstr>5.4 Validation D’entrées et requêtes HTTP</vt:lpstr>
      <vt:lpstr>5.5 Interface Utilisateur</vt:lpstr>
      <vt:lpstr>6. GestIon de projet</vt:lpstr>
      <vt:lpstr>6.1 STRATÉGIES DE GESTION</vt:lpstr>
      <vt:lpstr>7. CONCLUSION</vt:lpstr>
      <vt:lpstr>7.1 Travaux futurs</vt:lpstr>
      <vt:lpstr>7.2 Déroulement du projet</vt:lpstr>
      <vt:lpstr>7.3 conclusion</vt:lpstr>
      <vt:lpstr>MERCI De nous avoir écouté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Édu-Dossier</dc:title>
  <dc:creator>Ioana B</dc:creator>
  <cp:lastModifiedBy>Ioana B</cp:lastModifiedBy>
  <cp:revision>1</cp:revision>
  <dcterms:created xsi:type="dcterms:W3CDTF">2020-04-19T22:27:09Z</dcterms:created>
  <dcterms:modified xsi:type="dcterms:W3CDTF">2020-04-20T20:06:24Z</dcterms:modified>
</cp:coreProperties>
</file>