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" name="Google Shape;174;p34" hidden="0"/>
          <p:cNvSpPr txBox="1"/>
          <p:nvPr isPhoto="0" userDrawn="0">
            <p:ph type="title" hasCustomPrompt="0"/>
          </p:nvPr>
        </p:nvSpPr>
        <p:spPr bwMode="auto">
          <a:xfrm>
            <a:off x="997443" y="1964953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Enumeradores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800050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pic>
        <p:nvPicPr>
          <p:cNvPr id="7077124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795796" y="940357"/>
            <a:ext cx="4033644" cy="3484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56109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1257343203" name="" hidden="0"/>
          <p:cNvSpPr txBox="1"/>
          <p:nvPr isPhoto="0" userDrawn="0"/>
        </p:nvSpPr>
        <p:spPr bwMode="auto">
          <a:xfrm flipH="0" flipV="0">
            <a:off x="330458" y="1002682"/>
            <a:ext cx="7818822" cy="2651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Nesse caso aplicamos um conceito de poliformismo chamado sobrescrita de método.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 sobrescrita de métodos se dá quando temos a reimplementação do mesmo método, mantendo sua assinatura mas alterando seu comportamento de fato.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 sobrescrita de método de fato não é um problema, porém no momento que reescrevemos o mesmo codigo podemos começar a ter problemas.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Por exemplo, quando eu sobrescrevo o método ambos os métodos, da classe pai e da classe filha,  ficam disponíveis a serem utilizados, logo temos dois comportamentos diferentes quando deveria haver somente um.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80762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790082318" name="" hidden="0"/>
          <p:cNvSpPr txBox="1"/>
          <p:nvPr isPhoto="0" userDrawn="0"/>
        </p:nvSpPr>
        <p:spPr bwMode="auto">
          <a:xfrm flipH="0" flipV="0">
            <a:off x="330458" y="1002682"/>
            <a:ext cx="7830270" cy="1158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Podemos sanar esse problema substituindo a herança por um “contrato”.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Interfaces são estrutura de dados disponíveis em linguagens de programação para que possamos definir um determinado comportamento(método) mas sem dizer de fato como ele deve ocorrer. 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27322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pic>
        <p:nvPicPr>
          <p:cNvPr id="13844519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62220" y="1560634"/>
            <a:ext cx="4823662" cy="1682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407793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620529481" name="" hidden="0"/>
          <p:cNvSpPr txBox="1"/>
          <p:nvPr isPhoto="0" userDrawn="0"/>
        </p:nvSpPr>
        <p:spPr bwMode="auto">
          <a:xfrm flipH="0" flipV="0">
            <a:off x="330458" y="1002682"/>
            <a:ext cx="7842186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No exemplo anterior podemos ver a implementação de uma interface.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Nela definimos os nosso dois métodos que executam operações em dois números.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Porém não dissemos como essas operações devem ocorrer, somente que eles devem existir e ter um retorno do tipo esperado.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 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280112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pic>
        <p:nvPicPr>
          <p:cNvPr id="17948779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77986" y="1002683"/>
            <a:ext cx="6269264" cy="380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07967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pic>
        <p:nvPicPr>
          <p:cNvPr id="3826596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85338" y="1090607"/>
            <a:ext cx="5854560" cy="3680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5615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1937284654" name="" hidden="0"/>
          <p:cNvSpPr txBox="1"/>
          <p:nvPr isPhoto="0" userDrawn="0"/>
        </p:nvSpPr>
        <p:spPr bwMode="auto">
          <a:xfrm flipH="0" flipV="0">
            <a:off x="330458" y="1002682"/>
            <a:ext cx="7857162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Diminuímos o acoplamento.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Evitamos a sobrescrita de métodos mantendo apenas um comportamento esperado por objeto.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Tornamos nossa classe base menos “inflada” e com menos responsabilidades, podendo ser somente uma classe modeladora.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Uma classe pode estender somente uma outra classe, porem podemos implementar o uso de diversas Interfaces diferentes.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825757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pic>
        <p:nvPicPr>
          <p:cNvPr id="4971180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66762" y="1153257"/>
            <a:ext cx="7610474" cy="3467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39820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DTO’s</a:t>
            </a:r>
            <a:endParaRPr/>
          </a:p>
        </p:txBody>
      </p:sp>
      <p:sp>
        <p:nvSpPr>
          <p:cNvPr id="1072854649" name="" hidden="0"/>
          <p:cNvSpPr txBox="1"/>
          <p:nvPr isPhoto="0" userDrawn="0"/>
        </p:nvSpPr>
        <p:spPr bwMode="auto">
          <a:xfrm flipH="0" flipV="0">
            <a:off x="330458" y="1002682"/>
            <a:ext cx="7874154" cy="3291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Data Transfer Object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Camada usada comumente para transportar dados.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Muito útil quando se deseja transportar informações sem expor diretamente nossa camada de persistência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Objetos simples sem métodos de set e get.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Objetos sem complexidades atreladas a eles.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Seus atributos podem ser sempre públicos pelo fato de não desempenharem um papel critico na aplicação.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Devem refletir os objetos a serem persistidos/recuperados da aplicação.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4031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8" y="329247"/>
            <a:ext cx="3498778" cy="673437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Enumeradores</a:t>
            </a:r>
            <a:endParaRPr/>
          </a:p>
        </p:txBody>
      </p:sp>
      <p:sp>
        <p:nvSpPr>
          <p:cNvPr id="1860949587" name="" hidden="0"/>
          <p:cNvSpPr txBox="1"/>
          <p:nvPr isPhoto="0" userDrawn="0"/>
        </p:nvSpPr>
        <p:spPr bwMode="auto">
          <a:xfrm flipH="0" flipV="0">
            <a:off x="484326" y="1260228"/>
            <a:ext cx="7141932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 Tipo de dado previamente definido.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Limita conjunto de valores que podem ser atribuídos.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Conjunto de valores inteiros que são representados por identificadores.</a:t>
            </a: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Limita escopo de nossos objetos.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247367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7" y="329247"/>
            <a:ext cx="349877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Enumeradores</a:t>
            </a:r>
            <a:endParaRPr/>
          </a:p>
        </p:txBody>
      </p:sp>
      <p:sp>
        <p:nvSpPr>
          <p:cNvPr id="125279182" name="" hidden="0"/>
          <p:cNvSpPr txBox="1"/>
          <p:nvPr isPhoto="0" userDrawn="0"/>
        </p:nvSpPr>
        <p:spPr bwMode="auto">
          <a:xfrm flipH="0" flipV="0">
            <a:off x="484326" y="1260228"/>
            <a:ext cx="714196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3841451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81174" y="1371600"/>
            <a:ext cx="5581649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5562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7" y="329247"/>
            <a:ext cx="349877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Enumeradores</a:t>
            </a:r>
            <a:endParaRPr/>
          </a:p>
        </p:txBody>
      </p:sp>
      <p:sp>
        <p:nvSpPr>
          <p:cNvPr id="494059118" name="" hidden="0"/>
          <p:cNvSpPr txBox="1"/>
          <p:nvPr isPhoto="0" userDrawn="0"/>
        </p:nvSpPr>
        <p:spPr bwMode="auto">
          <a:xfrm flipH="0" flipV="0">
            <a:off x="484326" y="1260228"/>
            <a:ext cx="7147944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Em C# a atribuição de valores é opcional.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No caso de omissão de declaração de valores as constantes receberam valores ordenados a partir de zero.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1019656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481785" y="2410923"/>
            <a:ext cx="5343525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693447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7" y="329247"/>
            <a:ext cx="349877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Enumeradores</a:t>
            </a:r>
            <a:endParaRPr/>
          </a:p>
        </p:txBody>
      </p:sp>
      <p:sp>
        <p:nvSpPr>
          <p:cNvPr id="1080961" name="" hidden="0"/>
          <p:cNvSpPr txBox="1"/>
          <p:nvPr isPhoto="0" userDrawn="0"/>
        </p:nvSpPr>
        <p:spPr bwMode="auto">
          <a:xfrm flipH="0" flipV="0">
            <a:off x="484326" y="1260228"/>
            <a:ext cx="7145820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Porém podemos estar definindo valores para os enumeradores de acordo com as necessidades.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680481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44605" y="2005378"/>
            <a:ext cx="4171950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455970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7" y="329247"/>
            <a:ext cx="349877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Enumeradores</a:t>
            </a:r>
            <a:endParaRPr/>
          </a:p>
        </p:txBody>
      </p:sp>
      <p:sp>
        <p:nvSpPr>
          <p:cNvPr id="1829270725" name="" hidden="0"/>
          <p:cNvSpPr txBox="1"/>
          <p:nvPr isPhoto="0" userDrawn="0"/>
        </p:nvSpPr>
        <p:spPr bwMode="auto">
          <a:xfrm flipH="0" flipV="0">
            <a:off x="484326" y="1260228"/>
            <a:ext cx="7146144" cy="7315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 Enumeradores também podem ser definidos de forma dinâmica a partir de um único valor definido.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2950074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28837" y="1991784"/>
            <a:ext cx="3552824" cy="236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3577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5" y="329247"/>
            <a:ext cx="4546528" cy="67343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1627604901" name="" hidden="0"/>
          <p:cNvSpPr txBox="1"/>
          <p:nvPr isPhoto="0" userDrawn="0"/>
        </p:nvSpPr>
        <p:spPr bwMode="auto">
          <a:xfrm flipH="0" flipV="0">
            <a:off x="330458" y="1002682"/>
            <a:ext cx="7784586" cy="1158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Em orientação a objetos é comum que tenhamos a necessidade de que diversos objetos diferentes tenham implementado um comportamento semelhante.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Para isso uma forma comum  é atraves da herança, ao se  criar uma classe pai e classes filhas estejam estendendo essa classe pai tenham o mesmo comportamento.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956053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pic>
        <p:nvPicPr>
          <p:cNvPr id="3295242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32509" y="1075592"/>
            <a:ext cx="3960218" cy="3401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44594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Interfaces</a:t>
            </a:r>
            <a:endParaRPr/>
          </a:p>
        </p:txBody>
      </p:sp>
      <p:sp>
        <p:nvSpPr>
          <p:cNvPr id="1989432533" name="" hidden="0"/>
          <p:cNvSpPr txBox="1"/>
          <p:nvPr isPhoto="0" userDrawn="0"/>
        </p:nvSpPr>
        <p:spPr bwMode="auto">
          <a:xfrm flipH="0" flipV="0">
            <a:off x="330458" y="1002682"/>
            <a:ext cx="7794882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 implementação por meio de herança funciona muito bem e ela é extramente útil.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Porém conforme ocorra o crescimento do nosso sistema podemos ter o problema de que nossa função em casos específicos necessite implementar um comportamento diferente.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2022-04-04T00:58:34Z</dcterms:modified>
  <cp:category/>
  <cp:contentStatus/>
  <cp:version/>
</cp:coreProperties>
</file>