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828690" y="1003784"/>
            <a:ext cx="7171488" cy="2865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 Dentro de uma aplicação necessitamos  trabalhar com dados o tempos todo.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Esses dados necessitam ser sempre salvos e recuperados, pois dados transitados somente em memoria serão perdidos.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Para isso toda aplicação por mais simples que seja necessita de uma conexão com uma base de dados. 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Diversos dados são transitados pela aplicação, informações de usuário, configuração de sessão, configuração de aplicação, permissões, e em alguns casos como por exemplo do WordPress até mesmo a paginas são salvas em banco de dados.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447602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140211" y="332103"/>
            <a:ext cx="420565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ORM – ACTIVE RECORD</a:t>
            </a:r>
            <a:endParaRPr/>
          </a:p>
        </p:txBody>
      </p:sp>
      <p:sp>
        <p:nvSpPr>
          <p:cNvPr id="72616498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909288" y="1149953"/>
            <a:ext cx="6161942" cy="1499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Neste padrão temos o comportamento inverso, onde a classe que implementa cada mapeamento tem pleno conhecimento dos recursos necessários para persistência da base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Geralmente as classes mapeadoras herdam todos os comportamentos necessários a sua utilização.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34553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140211" y="332103"/>
            <a:ext cx="420565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ORM – ACTIVE RECORD</a:t>
            </a:r>
            <a:endParaRPr/>
          </a:p>
        </p:txBody>
      </p:sp>
      <p:pic>
        <p:nvPicPr>
          <p:cNvPr id="35031496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413" y="1511910"/>
            <a:ext cx="6191249" cy="1724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521853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2620249" y="317449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EntityFramework</a:t>
            </a:r>
            <a:endParaRPr/>
          </a:p>
        </p:txBody>
      </p:sp>
      <p:sp>
        <p:nvSpPr>
          <p:cNvPr id="152092849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112299" y="1120645"/>
            <a:ext cx="6252007" cy="313629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Mapeador de banco de dados de objetos para o .Net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Documentação do EntityFramework : </a:t>
            </a:r>
            <a:br>
              <a:rPr/>
            </a:br>
            <a:endParaRPr/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https://docs.microsoft.com/pt-br/ef/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79182" name="" hidden="0"/>
          <p:cNvSpPr txBox="1"/>
          <p:nvPr isPhoto="0" userDrawn="0"/>
        </p:nvSpPr>
        <p:spPr bwMode="auto">
          <a:xfrm flipH="0" flipV="0">
            <a:off x="484326" y="1260227"/>
            <a:ext cx="7160039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Durante muito tempo era comum o uso de injeção de códigos SQL diretamente na aplicação.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Normalmente as linguagens possuem drivers que estabelecem conexões e podem executar consultas e inserções diretamente na base de dados.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Porém essa forma tende a ser exaustiva e toma muito tempo.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função de um analista de sistema deve ser escrever aplicações e não consultas para banco de dados.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080315" name="" hidden="0"/>
          <p:cNvSpPr txBox="1"/>
          <p:nvPr isPhoto="0" userDrawn="0"/>
        </p:nvSpPr>
        <p:spPr bwMode="auto">
          <a:xfrm flipH="0" flipV="0">
            <a:off x="821364" y="827942"/>
            <a:ext cx="6622797" cy="3505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Para sanar esse problema alguns tipo de soluções são implementadas.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Uma solução comum para esse tipo de problema é uso de procedures no banco de dados.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Uma equipe separadas de DBA’s (data base administrator) se encarrega da criação de procedures para utilização da aplicação.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Essa metodologia pode nos trazer alguns problemas como :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Aumento considerável da equipe.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Necessidade de especialização avançada dos profissionais.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Fácil perda de desempenho pois muitos bancos tendem a ser mais lento na tratativa de informações.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065966" name="" hidden="0"/>
          <p:cNvSpPr txBox="1"/>
          <p:nvPr isPhoto="0" userDrawn="0"/>
        </p:nvSpPr>
        <p:spPr bwMode="auto">
          <a:xfrm flipH="0" flipV="0">
            <a:off x="1041172" y="1399442"/>
            <a:ext cx="6299460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Logo essa solução tende a agregar muito custo.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Nesse ponto temos um impasse, o programador deve se preocupar em desenvolver a aplicação e não em escrever querys, porém manter uma equipe especializada em banco de dados gera muitos custos, qual a melhor a solução?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970576" name="" hidden="0"/>
          <p:cNvSpPr txBox="1"/>
          <p:nvPr isPhoto="0" userDrawn="0"/>
        </p:nvSpPr>
        <p:spPr bwMode="auto">
          <a:xfrm flipH="0" flipV="0">
            <a:off x="1070480" y="761999"/>
            <a:ext cx="6651241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Antes de entrarmos a solução, temos ainda um problema não citado antes.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Banco de dados tendem a utilizar linhas e colunas para que possa ser representado um objeto do mundo real.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programação utiliza objetos com seus atributos e métodos para representar objetos do mundo real.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Logo </a:t>
            </a:r>
            <a:r>
              <a:rPr>
                <a:solidFill>
                  <a:schemeClr val="bg1"/>
                </a:solidFill>
              </a:rPr>
              <a:t> temos dois paradigmas de representação diferentes.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esse problema se chama problema da impedância de dados.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85957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6" y="329247"/>
            <a:ext cx="3498777" cy="673435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ORM</a:t>
            </a:r>
            <a:endParaRPr/>
          </a:p>
        </p:txBody>
      </p:sp>
      <p:sp>
        <p:nvSpPr>
          <p:cNvPr id="1075196916" name="" hidden="0"/>
          <p:cNvSpPr txBox="1"/>
          <p:nvPr isPhoto="0" userDrawn="0"/>
        </p:nvSpPr>
        <p:spPr bwMode="auto">
          <a:xfrm flipH="0" flipV="0">
            <a:off x="1195038" y="1055076"/>
            <a:ext cx="6604435" cy="2865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Object-Relational Mapping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Técnica aplicada para aproximar a o desenvolvimento de aplicações orientadas a objeto ao paradigma de banco de dados.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Seu uso normalmente se dá por alguma biblioteca ou framework que ajuda no mapeamento dos objetos.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Essas bibliotecas definem métodos que serão utilizados no intermédio entre a transformação de dados de linhas do banco de dados para os dados de um objeto.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455970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7" y="329247"/>
            <a:ext cx="349877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ORM</a:t>
            </a:r>
            <a:endParaRPr/>
          </a:p>
        </p:txBody>
      </p:sp>
      <p:sp>
        <p:nvSpPr>
          <p:cNvPr id="625200380" name="" hidden="0"/>
          <p:cNvSpPr txBox="1"/>
          <p:nvPr isPhoto="0" userDrawn="0"/>
        </p:nvSpPr>
        <p:spPr bwMode="auto">
          <a:xfrm flipH="0" flipV="0">
            <a:off x="1195038" y="1055076"/>
            <a:ext cx="6611959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Indiferente da linguagem utilizada para o desenvolvimento os ORM tendem a adotar dois padrões default’s.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Esses padrões são o Data Mapper e o Active Record.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05250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766538" y="361411"/>
            <a:ext cx="4330211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ORM – DATA MAPPER</a:t>
            </a:r>
            <a:endParaRPr/>
          </a:p>
        </p:txBody>
      </p:sp>
      <p:sp>
        <p:nvSpPr>
          <p:cNvPr id="93835881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1318473"/>
            <a:ext cx="6143476" cy="183210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Neste Padrão de mapeamento as classes que mapeiam os nossos objetos não devem conhecer os recursos necessários, mantendo a divisão de responsabilidade bem definida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Esses recursos tendem a ficar numa camada exclusiva do próprio ORM e seus recursos ficam disponíveis a serem utilizados a partir de uma nova instanciação do mesmo.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90601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126599" y="434680"/>
            <a:ext cx="369905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ORM – DATA MAPPER</a:t>
            </a:r>
            <a:endParaRPr/>
          </a:p>
        </p:txBody>
      </p:sp>
      <p:pic>
        <p:nvPicPr>
          <p:cNvPr id="55632854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8295" y="1428750"/>
            <a:ext cx="7467599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modified xsi:type="dcterms:W3CDTF">2022-04-11T16:01:20Z</dcterms:modified>
  <cp:category/>
  <cp:contentStatus/>
  <cp:version/>
</cp:coreProperties>
</file>