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63047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008349" y="1460449"/>
            <a:ext cx="3579864" cy="1144345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Autenticação e segurança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8804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835867"/>
            <a:ext cx="7260272" cy="3285153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Segurança é algo que toda aplicação deve implementar e todo desenvolvedor deve se preocupar em algum momento.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 menor que seja sua aplicação ou sua API em algum momento ela irá transitar dados sensíveis.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Quando tratamos de aplicações mais antigas e/ou monolíticas na internet temos comumente uma autenticação e o armazenamento de cookies para indicar a autenticação.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Frameworks muito comumente implementam métodos e funcionalidades necessárias para autenticação  e segurança mais básica.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87431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958979"/>
            <a:ext cx="6897414" cy="364153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Porem quando temos duas aplicações diferentes se comunicando começamos a ter mais problemas.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Quando temos uma aplicação monolítica que renderiza para nos a interface do usuário ela já mantem os dados necessários e o serviço é facilitado. 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Porem quando as duas aplicações se comunicam trocando informações, requisitando e enviando dados, temos que ter certeza que o emissor e o receptor são confiáveis e os respectivos emissores e receptores são de fato as entidades esperadas.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Os dados comuns que enviamos e recebemos como body e headers podem ser facilmente forjados e enganam nossas aplicações.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Fazendo com que acreditemos que os dados recebidos/enviados se passem por partes de uma cadeia confiável.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27898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609081"/>
            <a:ext cx="6936292" cy="3265714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Logo para que possamos seguir fazendo a comunicação seguramente precisamos implementar algumas medidas de proteção.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 para isso temos algumas metodologias já consolidados no mercado para utilizarmos.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Entre alguns dos algoritmos já conhecidos vamos dar atenção aos algoritmos de chaves assíncronas.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isso a grosso modo, temos uma chave que será usada somente para criptografar dados, essa sendo chamada de chave publica.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 uma chave que será usada somente para descriptografar os dados, essa nos chamamos de chave privada.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2391632" y="1257040"/>
            <a:ext cx="2915816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9429151" name="" hidden="0"/>
          <p:cNvSpPr txBox="1"/>
          <p:nvPr isPhoto="0" userDrawn="0"/>
        </p:nvSpPr>
        <p:spPr bwMode="auto">
          <a:xfrm flipH="0" flipV="0">
            <a:off x="2832244" y="920102"/>
            <a:ext cx="211958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Envia chave publica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2385153" y="2021632"/>
            <a:ext cx="2928775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324550" name="" hidden="0"/>
          <p:cNvSpPr txBox="1"/>
          <p:nvPr isPhoto="0" userDrawn="0"/>
        </p:nvSpPr>
        <p:spPr bwMode="auto">
          <a:xfrm flipH="0" flipV="0">
            <a:off x="2469387" y="1658775"/>
            <a:ext cx="268395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Envia mensagem criptografada</a:t>
            </a:r>
            <a:endParaRPr/>
          </a:p>
        </p:txBody>
      </p:sp>
      <p:grpSp>
        <p:nvGrpSpPr>
          <p:cNvPr id="573314984" name="" hidden="0"/>
          <p:cNvGrpSpPr/>
          <p:nvPr isPhoto="0" userDrawn="0"/>
        </p:nvGrpSpPr>
        <p:grpSpPr bwMode="auto">
          <a:xfrm>
            <a:off x="615756" y="683449"/>
            <a:ext cx="1768928" cy="3635050"/>
            <a:chOff x="0" y="0"/>
            <a:chExt cx="1768928" cy="3635050"/>
          </a:xfrm>
        </p:grpSpPr>
        <p:grpSp>
          <p:nvGrpSpPr>
            <p:cNvPr id="107749085" name="" hidden="0"/>
            <p:cNvGrpSpPr/>
            <p:nvPr isPhoto="0" userDrawn="0"/>
          </p:nvGrpSpPr>
          <p:grpSpPr bwMode="auto">
            <a:xfrm>
              <a:off x="0" y="0"/>
              <a:ext cx="1768928" cy="3635050"/>
              <a:chOff x="0" y="0"/>
              <a:chExt cx="1768928" cy="3635050"/>
            </a:xfrm>
          </p:grpSpPr>
          <p:sp>
            <p:nvSpPr>
              <p:cNvPr id="1985955358" name="" hidden="0"/>
              <p:cNvSpPr/>
              <p:nvPr isPhoto="0" userDrawn="0"/>
            </p:nvSpPr>
            <p:spPr bwMode="auto">
              <a:xfrm flipH="0" flipV="0">
                <a:off x="0" y="0"/>
                <a:ext cx="1768928" cy="3635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62724454" name="" hidden="0"/>
              <p:cNvSpPr txBox="1"/>
              <p:nvPr isPhoto="0" userDrawn="0"/>
            </p:nvSpPr>
            <p:spPr bwMode="auto">
              <a:xfrm flipH="0" flipV="0">
                <a:off x="116632" y="414693"/>
                <a:ext cx="1581416" cy="30483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/>
                  <a:t>Server</a:t>
                </a:r>
                <a:endParaRPr/>
              </a:p>
            </p:txBody>
          </p:sp>
          <p:sp>
            <p:nvSpPr>
              <p:cNvPr id="903565629" name="" hidden="0"/>
              <p:cNvSpPr txBox="1"/>
              <p:nvPr isPhoto="0" userDrawn="0"/>
            </p:nvSpPr>
            <p:spPr bwMode="auto">
              <a:xfrm flipH="0" flipV="0">
                <a:off x="168469" y="1153367"/>
                <a:ext cx="1464855" cy="30483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/>
                  <a:t>Chave Privada</a:t>
                </a:r>
                <a:endParaRPr/>
              </a:p>
            </p:txBody>
          </p:sp>
        </p:grpSp>
        <p:sp>
          <p:nvSpPr>
            <p:cNvPr id="1352281439" name="" hidden="0"/>
            <p:cNvSpPr txBox="1"/>
            <p:nvPr isPhoto="0" userDrawn="0"/>
          </p:nvSpPr>
          <p:spPr bwMode="auto">
            <a:xfrm flipH="0" flipV="0">
              <a:off x="58784" y="1921346"/>
              <a:ext cx="1679510" cy="42675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100"/>
                <a:t>Descriptografa e processa mensagem</a:t>
              </a:r>
              <a:endParaRPr/>
            </a:p>
          </p:txBody>
        </p:sp>
      </p:grpSp>
      <p:grpSp>
        <p:nvGrpSpPr>
          <p:cNvPr id="1727648040" name="" hidden="0"/>
          <p:cNvGrpSpPr/>
          <p:nvPr isPhoto="0" userDrawn="0"/>
        </p:nvGrpSpPr>
        <p:grpSpPr bwMode="auto">
          <a:xfrm>
            <a:off x="5307574" y="670785"/>
            <a:ext cx="1723571" cy="3654489"/>
            <a:chOff x="0" y="0"/>
            <a:chExt cx="1723571" cy="3654489"/>
          </a:xfrm>
        </p:grpSpPr>
        <p:grpSp>
          <p:nvGrpSpPr>
            <p:cNvPr id="1258791281" name="" hidden="0"/>
            <p:cNvGrpSpPr/>
            <p:nvPr isPhoto="0" userDrawn="0"/>
          </p:nvGrpSpPr>
          <p:grpSpPr bwMode="auto">
            <a:xfrm>
              <a:off x="0" y="0"/>
              <a:ext cx="1723571" cy="3654489"/>
              <a:chOff x="0" y="0"/>
              <a:chExt cx="1723571" cy="3654489"/>
            </a:xfrm>
          </p:grpSpPr>
          <p:sp>
            <p:nvSpPr>
              <p:cNvPr id="68168303" name="" hidden="0"/>
              <p:cNvSpPr/>
              <p:nvPr isPhoto="0" userDrawn="0"/>
            </p:nvSpPr>
            <p:spPr bwMode="auto">
              <a:xfrm flipH="0" flipV="0">
                <a:off x="0" y="0"/>
                <a:ext cx="1723571" cy="36544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405642292" name="" hidden="0"/>
              <p:cNvSpPr txBox="1"/>
              <p:nvPr isPhoto="0" userDrawn="0"/>
            </p:nvSpPr>
            <p:spPr bwMode="auto">
              <a:xfrm flipH="0" flipV="0">
                <a:off x="278496" y="401734"/>
                <a:ext cx="1166578" cy="30483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/>
                  <a:t>Client</a:t>
                </a:r>
                <a:endParaRPr/>
              </a:p>
            </p:txBody>
          </p:sp>
          <p:sp>
            <p:nvSpPr>
              <p:cNvPr id="1807910639" name="" hidden="0"/>
              <p:cNvSpPr txBox="1"/>
              <p:nvPr isPhoto="0" userDrawn="0"/>
            </p:nvSpPr>
            <p:spPr bwMode="auto">
              <a:xfrm flipH="0" flipV="0">
                <a:off x="110026" y="1036734"/>
                <a:ext cx="1555209" cy="304835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/>
                  <a:t>Chave publica</a:t>
                </a:r>
                <a:endParaRPr/>
              </a:p>
            </p:txBody>
          </p:sp>
        </p:grpSp>
        <p:sp>
          <p:nvSpPr>
            <p:cNvPr id="474660145" name="" hidden="0"/>
            <p:cNvSpPr txBox="1"/>
            <p:nvPr isPhoto="0" userDrawn="0"/>
          </p:nvSpPr>
          <p:spPr bwMode="auto">
            <a:xfrm flipH="0" flipV="0">
              <a:off x="51710" y="1512837"/>
              <a:ext cx="1588435" cy="2438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000"/>
                <a:t>Criptografa mensagem</a:t>
              </a:r>
              <a:endParaRPr sz="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66143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887703"/>
            <a:ext cx="7312109" cy="334994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O algoritmo de chaves assíncronas é uma forma de comunicação usada muito comumente no mercado.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Pelo fato de ele garantir que somente a entidade emissora das chaves possa descriptografar as mensagens garantimos dessa forma que técnicas de interceptação como “man in the middle” podem ser evitadas.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a segurança da nossa aplicação estamos utilizando o padrão chamado JWT(JSON web token) para realizar autenticação das nossas requisições. 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padrão JWT de autenticação é um padrão baseado em chaves assíncronas, sendo criado sempre uma mensagem criptografada para tramitar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 padrão JWT pode ser usado de formas muito mais complexas do que somente para autenticação.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15487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710288" y="369336"/>
            <a:ext cx="7428741" cy="425709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Os tokens gerados pelo JWT podemos notar que sõ separados em 3 sessões.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Essas sessões são os headers, payloads, e signature.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Os headers basicamente nos dizem quais algoritmos usamos para criptografar e o tipo de token.</a:t>
            </a: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>
              <a:defRPr/>
            </a:pPr>
            <a:r>
              <a:rPr/>
              <a:t>O payload é onde salvamos os dados para o nosso token, no caso da nossa aplicação o payload é parte que atribuimos nos Claim’s.</a:t>
            </a:r>
            <a:endParaRPr/>
          </a:p>
        </p:txBody>
      </p:sp>
      <p:sp>
        <p:nvSpPr>
          <p:cNvPr id="302586197" name="" hidden="0"/>
          <p:cNvSpPr/>
          <p:nvPr isPhoto="0" userDrawn="0"/>
        </p:nvSpPr>
        <p:spPr bwMode="auto">
          <a:xfrm flipH="0" flipV="0">
            <a:off x="5531428" y="5082557"/>
            <a:ext cx="18666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423260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86868" y="3278406"/>
            <a:ext cx="6147639" cy="1519484"/>
          </a:xfrm>
          <a:prstGeom prst="rect">
            <a:avLst/>
          </a:prstGeom>
        </p:spPr>
      </p:pic>
      <p:sp>
        <p:nvSpPr>
          <p:cNvPr id="2113702807" name="" hidden="0"/>
          <p:cNvSpPr/>
          <p:nvPr isPhoto="0" userDrawn="0"/>
        </p:nvSpPr>
        <p:spPr bwMode="auto">
          <a:xfrm>
            <a:off x="4444560" y="2465069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0794743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37397" y="1960529"/>
            <a:ext cx="6142653" cy="590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48744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589642"/>
            <a:ext cx="6631751" cy="3093406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E a ultima parte do nosso token, a signature, essa parte do nosso hash e quem nos garante a real integridade da informação.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partir do hash gerado pelos Headers, e o hash gerado pelo payload nos concatenamos ambos e encodamos o resultado.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Logo essa terceira parte do hash e uma junção das duas partes anteriores, logo se a informação tramitada for alterada por algum interceptador a ultima parte do hash não irá mais ser condizente com o resto.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2022-05-30T01:38:45Z</dcterms:modified>
  <cp:category/>
  <cp:contentStatus/>
  <cp:version/>
</cp:coreProperties>
</file>