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 hidden="0"/>
          <p:cNvSpPr txBox="1"/>
          <p:nvPr isPhoto="0" userDrawn="0">
            <p:ph type="ctrTitle" hasCustomPrompt="0"/>
          </p:nvPr>
        </p:nvSpPr>
        <p:spPr bwMode="auto">
          <a:xfrm>
            <a:off x="311700" y="1779300"/>
            <a:ext cx="8520600" cy="975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 hidden="0"/>
          <p:cNvSpPr txBox="1"/>
          <p:nvPr isPhoto="0" userDrawn="0">
            <p:ph type="subTitle" idx="1" hasCustomPrompt="0"/>
          </p:nvPr>
        </p:nvSpPr>
        <p:spPr bwMode="auto"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7" name="Google Shape;47;p11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7199995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1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1365984">
            <a:off x="-1959971" y="118698"/>
            <a:ext cx="5918748" cy="654029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 hidden="0"/>
          <p:cNvSpPr txBox="1"/>
          <p:nvPr isPhoto="0" userDrawn="0">
            <p:ph type="title" hasCustomPrompt="1"/>
          </p:nvPr>
        </p:nvSpPr>
        <p:spPr bwMode="auto">
          <a:xfrm>
            <a:off x="2028150" y="1598125"/>
            <a:ext cx="50877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0" name="Google Shape;50;p11" hidden="0"/>
          <p:cNvSpPr txBox="1"/>
          <p:nvPr isPhoto="0" userDrawn="0">
            <p:ph type="subTitle" idx="1" hasCustomPrompt="0"/>
          </p:nvPr>
        </p:nvSpPr>
        <p:spPr bwMode="auto">
          <a:xfrm>
            <a:off x="2618725" y="2840075"/>
            <a:ext cx="3906600" cy="82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SECTION_TITLE_AND_DESCRIPTION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3" name="Google Shape;53;p13" hidden="0"/>
          <p:cNvPicPr/>
          <p:nvPr isPhoto="0" userDrawn="0"/>
        </p:nvPicPr>
        <p:blipFill>
          <a:blip r:embed="rId2">
            <a:alphaModFix/>
          </a:blip>
          <a:srcRect l="0" t="0" r="8212" b="0"/>
          <a:stretch/>
        </p:blipFill>
        <p:spPr bwMode="auto">
          <a:xfrm>
            <a:off x="658750" y="-1397099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 hidden="0"/>
          <p:cNvSpPr txBox="1"/>
          <p:nvPr isPhoto="0" userDrawn="0">
            <p:ph type="title" hasCustomPrompt="0"/>
          </p:nvPr>
        </p:nvSpPr>
        <p:spPr bwMode="auto">
          <a:xfrm>
            <a:off x="702450" y="1773225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13" hidden="0"/>
          <p:cNvSpPr txBox="1"/>
          <p:nvPr isPhoto="0" userDrawn="0">
            <p:ph type="subTitle" idx="1" hasCustomPrompt="0"/>
          </p:nvPr>
        </p:nvSpPr>
        <p:spPr bwMode="auto">
          <a:xfrm>
            <a:off x="7024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3" hidden="0"/>
          <p:cNvSpPr txBox="1"/>
          <p:nvPr isPhoto="0" userDrawn="0">
            <p:ph type="title" idx="2" hasCustomPrompt="0"/>
          </p:nvPr>
        </p:nvSpPr>
        <p:spPr bwMode="auto">
          <a:xfrm>
            <a:off x="3598650" y="1773225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13" hidden="0"/>
          <p:cNvSpPr txBox="1"/>
          <p:nvPr isPhoto="0" userDrawn="0">
            <p:ph type="subTitle" idx="3" hasCustomPrompt="0"/>
          </p:nvPr>
        </p:nvSpPr>
        <p:spPr bwMode="auto">
          <a:xfrm>
            <a:off x="35986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13" hidden="0"/>
          <p:cNvSpPr txBox="1"/>
          <p:nvPr isPhoto="0" userDrawn="0">
            <p:ph type="title" idx="4" hasCustomPrompt="0"/>
          </p:nvPr>
        </p:nvSpPr>
        <p:spPr bwMode="auto">
          <a:xfrm>
            <a:off x="6494850" y="1773225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3" hidden="0"/>
          <p:cNvSpPr txBox="1"/>
          <p:nvPr isPhoto="0" userDrawn="0">
            <p:ph type="subTitle" idx="5" hasCustomPrompt="0"/>
          </p:nvPr>
        </p:nvSpPr>
        <p:spPr bwMode="auto">
          <a:xfrm>
            <a:off x="64948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13" hidden="0"/>
          <p:cNvSpPr txBox="1"/>
          <p:nvPr isPhoto="0" userDrawn="0">
            <p:ph type="title" idx="6" hasCustomPrompt="0"/>
          </p:nvPr>
        </p:nvSpPr>
        <p:spPr bwMode="auto">
          <a:xfrm>
            <a:off x="5039900" y="3501280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1" name="Google Shape;61;p13" hidden="0"/>
          <p:cNvSpPr txBox="1"/>
          <p:nvPr isPhoto="0" userDrawn="0">
            <p:ph type="subTitle" idx="7" hasCustomPrompt="0"/>
          </p:nvPr>
        </p:nvSpPr>
        <p:spPr bwMode="auto">
          <a:xfrm>
            <a:off x="5039888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13" hidden="0"/>
          <p:cNvSpPr txBox="1"/>
          <p:nvPr isPhoto="0" userDrawn="0">
            <p:ph type="title" idx="8" hasCustomPrompt="0"/>
          </p:nvPr>
        </p:nvSpPr>
        <p:spPr bwMode="auto">
          <a:xfrm>
            <a:off x="2157425" y="3501280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3" hidden="0"/>
          <p:cNvSpPr txBox="1"/>
          <p:nvPr isPhoto="0" userDrawn="0">
            <p:ph type="subTitle" idx="9" hasCustomPrompt="0"/>
          </p:nvPr>
        </p:nvSpPr>
        <p:spPr bwMode="auto">
          <a:xfrm>
            <a:off x="2157413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13" hidden="0"/>
          <p:cNvSpPr txBox="1"/>
          <p:nvPr isPhoto="0" userDrawn="0">
            <p:ph type="title" idx="13" hasCustomPrompt="1"/>
          </p:nvPr>
        </p:nvSpPr>
        <p:spPr bwMode="auto">
          <a:xfrm>
            <a:off x="1139400" y="128332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5" name="Google Shape;65;p13" hidden="0"/>
          <p:cNvSpPr txBox="1"/>
          <p:nvPr isPhoto="0" userDrawn="0">
            <p:ph type="title" idx="14" hasCustomPrompt="1"/>
          </p:nvPr>
        </p:nvSpPr>
        <p:spPr bwMode="auto">
          <a:xfrm>
            <a:off x="4035600" y="128332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6" name="Google Shape;66;p13" hidden="0"/>
          <p:cNvSpPr txBox="1"/>
          <p:nvPr isPhoto="0" userDrawn="0">
            <p:ph type="title" idx="15" hasCustomPrompt="1"/>
          </p:nvPr>
        </p:nvSpPr>
        <p:spPr bwMode="auto">
          <a:xfrm>
            <a:off x="6931800" y="128332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7" name="Google Shape;67;p13" hidden="0"/>
          <p:cNvSpPr txBox="1"/>
          <p:nvPr isPhoto="0" userDrawn="0">
            <p:ph type="title" idx="16" hasCustomPrompt="1"/>
          </p:nvPr>
        </p:nvSpPr>
        <p:spPr bwMode="auto">
          <a:xfrm>
            <a:off x="5476850" y="3007778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8" name="Google Shape;68;p13" hidden="0"/>
          <p:cNvSpPr txBox="1"/>
          <p:nvPr isPhoto="0" userDrawn="0">
            <p:ph type="title" idx="17" hasCustomPrompt="1"/>
          </p:nvPr>
        </p:nvSpPr>
        <p:spPr bwMode="auto">
          <a:xfrm>
            <a:off x="2594375" y="301551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" preserve="0" showMasterPhAnim="0" userDrawn="1">
  <p:cSld name="TITLE_AND_BODY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0" name="Google Shape;70;p1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4" hidden="0"/>
          <p:cNvSpPr txBox="1"/>
          <p:nvPr isPhoto="0" userDrawn="0">
            <p:ph type="title" idx="2" hasCustomPrompt="0"/>
          </p:nvPr>
        </p:nvSpPr>
        <p:spPr bwMode="auto">
          <a:xfrm>
            <a:off x="809938" y="3104050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4" hidden="0"/>
          <p:cNvSpPr txBox="1"/>
          <p:nvPr isPhoto="0" userDrawn="0">
            <p:ph type="subTitle" idx="1" hasCustomPrompt="0"/>
          </p:nvPr>
        </p:nvSpPr>
        <p:spPr bwMode="auto">
          <a:xfrm>
            <a:off x="809924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4" name="Google Shape;74;p14" hidden="0"/>
          <p:cNvSpPr txBox="1"/>
          <p:nvPr isPhoto="0" userDrawn="0">
            <p:ph type="title" idx="3" hasCustomPrompt="0"/>
          </p:nvPr>
        </p:nvSpPr>
        <p:spPr bwMode="auto">
          <a:xfrm>
            <a:off x="3463502" y="3104050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5" name="Google Shape;75;p14" hidden="0"/>
          <p:cNvSpPr txBox="1"/>
          <p:nvPr isPhoto="0" userDrawn="0">
            <p:ph type="subTitle" idx="4" hasCustomPrompt="0"/>
          </p:nvPr>
        </p:nvSpPr>
        <p:spPr bwMode="auto">
          <a:xfrm>
            <a:off x="346348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14" hidden="0"/>
          <p:cNvSpPr txBox="1"/>
          <p:nvPr isPhoto="0" userDrawn="0">
            <p:ph type="title" idx="5" hasCustomPrompt="0"/>
          </p:nvPr>
        </p:nvSpPr>
        <p:spPr bwMode="auto">
          <a:xfrm>
            <a:off x="6117052" y="3104050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14" hidden="0"/>
          <p:cNvSpPr txBox="1"/>
          <p:nvPr isPhoto="0" userDrawn="0">
            <p:ph type="subTitle" idx="6" hasCustomPrompt="0"/>
          </p:nvPr>
        </p:nvSpPr>
        <p:spPr bwMode="auto">
          <a:xfrm>
            <a:off x="611703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1" preserve="0" showMasterPhAnim="0" userDrawn="1">
  <p:cSld name="TITLE_ONLY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Google Shape;79;p15" hidden="0"/>
          <p:cNvSpPr txBox="1"/>
          <p:nvPr isPhoto="0" userDrawn="0">
            <p:ph type="title" hasCustomPrompt="0"/>
          </p:nvPr>
        </p:nvSpPr>
        <p:spPr bwMode="auto">
          <a:xfrm>
            <a:off x="3758000" y="378225"/>
            <a:ext cx="46131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pic>
        <p:nvPicPr>
          <p:cNvPr id="80" name="Google Shape;80;p15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1365984">
            <a:off x="-1511771" y="-174252"/>
            <a:ext cx="5918748" cy="65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2" preserve="0" showMasterPhAnim="0" userDrawn="1">
  <p:cSld name="CUSTOM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" name="Google Shape;82;p16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pic>
        <p:nvPicPr>
          <p:cNvPr id="83" name="Google Shape;83;p16" hidden="0"/>
          <p:cNvPicPr/>
          <p:nvPr isPhoto="0" userDrawn="0"/>
        </p:nvPicPr>
        <p:blipFill>
          <a:blip r:embed="rId2">
            <a:alphaModFix amt="50000"/>
          </a:blip>
          <a:stretch/>
        </p:blipFill>
        <p:spPr bwMode="auto">
          <a:xfrm>
            <a:off x="1" y="2801493"/>
            <a:ext cx="9144003" cy="3036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3" preserve="0" showMasterPhAnim="0" userDrawn="1">
  <p:cSld name="CUSTOM_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Google Shape;85;p17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  <a:effectLst>
            <a:outerShdw blurRad="57150" dist="19050" dir="5400000" rotWithShape="0" algn="bl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pic>
        <p:nvPicPr>
          <p:cNvPr id="86" name="Google Shape;86;p1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5400000" flipH="1">
            <a:off x="-2255011" y="1532427"/>
            <a:ext cx="6751897" cy="22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4" preserve="0" showMasterPhAnim="0" userDrawn="1">
  <p:cSld name="TITLE_ONLY_1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Google Shape;88;p18" hidden="0"/>
          <p:cNvSpPr txBox="1"/>
          <p:nvPr isPhoto="0" userDrawn="0">
            <p:ph type="title" hasCustomPrompt="0"/>
          </p:nvPr>
        </p:nvSpPr>
        <p:spPr bwMode="auto">
          <a:xfrm>
            <a:off x="3161025" y="378225"/>
            <a:ext cx="52101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1" preserve="0" showMasterPhAnim="0" userDrawn="1">
  <p:cSld name="SECTION_TITLE_AND_DESCRIPTION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Google Shape;90;p19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1" name="Google Shape;91;p19" hidden="0"/>
          <p:cNvSpPr txBox="1"/>
          <p:nvPr isPhoto="0" userDrawn="0">
            <p:ph type="subTitle" idx="1" hasCustomPrompt="0"/>
          </p:nvPr>
        </p:nvSpPr>
        <p:spPr bwMode="auto">
          <a:xfrm>
            <a:off x="4870825" y="1767050"/>
            <a:ext cx="3273600" cy="23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2" preserve="0" showMasterPhAnim="0" userDrawn="1">
  <p:cSld name="CUSTOM_5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" name="Google Shape;93;p20" hidden="0"/>
          <p:cNvSpPr txBox="1"/>
          <p:nvPr isPhoto="0" userDrawn="0">
            <p:ph type="subTitle" idx="1" hasCustomPrompt="0"/>
          </p:nvPr>
        </p:nvSpPr>
        <p:spPr bwMode="auto">
          <a:xfrm>
            <a:off x="1098925" y="531350"/>
            <a:ext cx="3273600" cy="12350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4" name="Google Shape;94;p20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5" name="Google Shape;95;p20" hidden="0"/>
          <p:cNvSpPr txBox="1"/>
          <p:nvPr isPhoto="0" userDrawn="0">
            <p:ph type="subTitle" idx="2" hasCustomPrompt="0"/>
          </p:nvPr>
        </p:nvSpPr>
        <p:spPr bwMode="auto">
          <a:xfrm>
            <a:off x="1098925" y="1971825"/>
            <a:ext cx="3273600" cy="23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oogle Shape;12;p3" hidden="0"/>
          <p:cNvSpPr/>
          <p:nvPr isPhoto="0" userDrawn="0"/>
        </p:nvSpPr>
        <p:spPr bwMode="auto"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3" name="Google Shape;13;p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 hidden="0"/>
          <p:cNvSpPr txBox="1"/>
          <p:nvPr isPhoto="0" userDrawn="0">
            <p:ph type="title" hasCustomPrompt="0"/>
          </p:nvPr>
        </p:nvSpPr>
        <p:spPr bwMode="auto">
          <a:xfrm>
            <a:off x="5112425" y="22270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 hidden="0"/>
          <p:cNvSpPr txBox="1"/>
          <p:nvPr isPhoto="0" userDrawn="0">
            <p:ph type="title" idx="2" hasCustomPrompt="1"/>
          </p:nvPr>
        </p:nvSpPr>
        <p:spPr bwMode="auto">
          <a:xfrm>
            <a:off x="5112425" y="1027125"/>
            <a:ext cx="2445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6" name="Google Shape;16;p3" hidden="0"/>
          <p:cNvSpPr txBox="1"/>
          <p:nvPr isPhoto="0" userDrawn="0">
            <p:ph type="subTitle" idx="1" hasCustomPrompt="0"/>
          </p:nvPr>
        </p:nvSpPr>
        <p:spPr bwMode="auto">
          <a:xfrm>
            <a:off x="5112425" y="3194925"/>
            <a:ext cx="3156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4" preserve="0" showMasterPhAnim="0" userDrawn="1">
  <p:cSld name="CUSTOM_7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7" name="Google Shape;97;p21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5399994">
            <a:off x="-2368482" y="1910826"/>
            <a:ext cx="6751897" cy="22418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1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9" name="Google Shape;99;p21" hidden="0"/>
          <p:cNvSpPr txBox="1"/>
          <p:nvPr isPhoto="0" userDrawn="0">
            <p:ph type="subTitle" idx="1" hasCustomPrompt="0"/>
          </p:nvPr>
        </p:nvSpPr>
        <p:spPr bwMode="auto">
          <a:xfrm>
            <a:off x="1976000" y="2684865"/>
            <a:ext cx="2241900" cy="19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5" preserve="0" showMasterPhAnim="0" userDrawn="1">
  <p:cSld name="CUSTOM_10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1" name="Google Shape;101;p22" hidden="0"/>
          <p:cNvPicPr/>
          <p:nvPr isPhoto="0" userDrawn="0"/>
        </p:nvPicPr>
        <p:blipFill>
          <a:blip r:embed="rId2">
            <a:alphaModFix amt="50000"/>
          </a:blip>
          <a:stretch/>
        </p:blipFill>
        <p:spPr bwMode="auto">
          <a:xfrm>
            <a:off x="-3192423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" hidden="0"/>
          <p:cNvSpPr txBox="1"/>
          <p:nvPr isPhoto="0" userDrawn="0">
            <p:ph type="title" hasCustomPrompt="0"/>
          </p:nvPr>
        </p:nvSpPr>
        <p:spPr bwMode="auto">
          <a:xfrm>
            <a:off x="5033100" y="1498000"/>
            <a:ext cx="3168600" cy="53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03" name="Google Shape;103;p22" hidden="0"/>
          <p:cNvSpPr txBox="1"/>
          <p:nvPr isPhoto="0" userDrawn="0">
            <p:ph type="subTitle" idx="1" hasCustomPrompt="0"/>
          </p:nvPr>
        </p:nvSpPr>
        <p:spPr bwMode="auto">
          <a:xfrm>
            <a:off x="5033100" y="2110500"/>
            <a:ext cx="3168600" cy="156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" preserve="0" showMasterPhAnim="0" userDrawn="1">
  <p:cSld name="TITLE_AND_BODY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5" name="Google Shape;105;p2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3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07" name="Google Shape;107;p23" hidden="0"/>
          <p:cNvSpPr txBox="1"/>
          <p:nvPr isPhoto="0" userDrawn="0">
            <p:ph type="title" idx="2" hasCustomPrompt="0"/>
          </p:nvPr>
        </p:nvSpPr>
        <p:spPr bwMode="auto">
          <a:xfrm>
            <a:off x="905723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8" name="Google Shape;108;p23" hidden="0"/>
          <p:cNvSpPr txBox="1"/>
          <p:nvPr isPhoto="0" userDrawn="0">
            <p:ph type="subTitle" idx="1" hasCustomPrompt="0"/>
          </p:nvPr>
        </p:nvSpPr>
        <p:spPr bwMode="auto">
          <a:xfrm>
            <a:off x="905712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" name="Google Shape;109;p23" hidden="0"/>
          <p:cNvSpPr txBox="1"/>
          <p:nvPr isPhoto="0" userDrawn="0">
            <p:ph type="title" idx="3" hasCustomPrompt="0"/>
          </p:nvPr>
        </p:nvSpPr>
        <p:spPr bwMode="auto">
          <a:xfrm>
            <a:off x="2817510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0" name="Google Shape;110;p23" hidden="0"/>
          <p:cNvSpPr txBox="1"/>
          <p:nvPr isPhoto="0" userDrawn="0">
            <p:ph type="subTitle" idx="4" hasCustomPrompt="0"/>
          </p:nvPr>
        </p:nvSpPr>
        <p:spPr bwMode="auto">
          <a:xfrm>
            <a:off x="2817500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1" name="Google Shape;111;p23" hidden="0"/>
          <p:cNvSpPr txBox="1"/>
          <p:nvPr isPhoto="0" userDrawn="0">
            <p:ph type="title" idx="5" hasCustomPrompt="0"/>
          </p:nvPr>
        </p:nvSpPr>
        <p:spPr bwMode="auto">
          <a:xfrm>
            <a:off x="4729288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2" name="Google Shape;112;p23" hidden="0"/>
          <p:cNvSpPr txBox="1"/>
          <p:nvPr isPhoto="0" userDrawn="0">
            <p:ph type="subTitle" idx="6" hasCustomPrompt="0"/>
          </p:nvPr>
        </p:nvSpPr>
        <p:spPr bwMode="auto">
          <a:xfrm>
            <a:off x="4729278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p23" hidden="0"/>
          <p:cNvSpPr txBox="1"/>
          <p:nvPr isPhoto="0" userDrawn="0">
            <p:ph type="title" idx="7" hasCustomPrompt="0"/>
          </p:nvPr>
        </p:nvSpPr>
        <p:spPr bwMode="auto">
          <a:xfrm>
            <a:off x="6641075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4" name="Google Shape;114;p23" hidden="0"/>
          <p:cNvSpPr txBox="1"/>
          <p:nvPr isPhoto="0" userDrawn="0">
            <p:ph type="subTitle" idx="8" hasCustomPrompt="0"/>
          </p:nvPr>
        </p:nvSpPr>
        <p:spPr bwMode="auto">
          <a:xfrm>
            <a:off x="6641065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1" preserve="0" showMasterPhAnim="0" userDrawn="1">
  <p:cSld name="TITLE_AND_BODY_1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6" name="Google Shape;116;p2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4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18" name="Google Shape;118;p24" hidden="0"/>
          <p:cNvSpPr txBox="1"/>
          <p:nvPr isPhoto="0" userDrawn="0">
            <p:ph type="title" idx="2" hasCustomPrompt="0"/>
          </p:nvPr>
        </p:nvSpPr>
        <p:spPr bwMode="auto">
          <a:xfrm>
            <a:off x="1426194" y="2418250"/>
            <a:ext cx="2428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9" name="Google Shape;119;p24" hidden="0"/>
          <p:cNvSpPr txBox="1"/>
          <p:nvPr isPhoto="0" userDrawn="0">
            <p:ph type="subTitle" idx="1" hasCustomPrompt="0"/>
          </p:nvPr>
        </p:nvSpPr>
        <p:spPr bwMode="auto">
          <a:xfrm>
            <a:off x="1426175" y="2791400"/>
            <a:ext cx="2428200" cy="14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20" name="Google Shape;120;p24" hidden="0"/>
          <p:cNvSpPr txBox="1"/>
          <p:nvPr isPhoto="0" userDrawn="0">
            <p:ph type="title" idx="3" hasCustomPrompt="0"/>
          </p:nvPr>
        </p:nvSpPr>
        <p:spPr bwMode="auto">
          <a:xfrm>
            <a:off x="5289622" y="2418250"/>
            <a:ext cx="2428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Alternates ExtraBold"/>
              <a:buNone/>
              <a:defRPr sz="1600">
                <a:solidFill>
                  <a:schemeClr val="accent2"/>
                </a:solidFill>
                <a:latin typeface="Montserrat Alternates ExtraBold"/>
                <a:ea typeface="Montserrat Alternates ExtraBold"/>
                <a:cs typeface="Montserrat Alternate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1" name="Google Shape;121;p24" hidden="0"/>
          <p:cNvSpPr txBox="1"/>
          <p:nvPr isPhoto="0" userDrawn="0">
            <p:ph type="subTitle" idx="4" hasCustomPrompt="0"/>
          </p:nvPr>
        </p:nvSpPr>
        <p:spPr bwMode="auto">
          <a:xfrm>
            <a:off x="5289601" y="2791400"/>
            <a:ext cx="2428200" cy="14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 Light"/>
              <a:buNone/>
              <a:defRPr sz="1400">
                <a:latin typeface="Montserrat Alternates Light"/>
                <a:ea typeface="Montserrat Alternates Light"/>
                <a:cs typeface="Montserrat Alternate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3" preserve="0" showMasterPhAnim="0" userDrawn="1">
  <p:cSld name="TITLE_AND_BODY_1_2_2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3" name="Google Shape;123;p25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-4">
            <a:off x="3" y="3019082"/>
            <a:ext cx="9533454" cy="316545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25" name="Google Shape;125;p25" hidden="0"/>
          <p:cNvSpPr txBox="1"/>
          <p:nvPr isPhoto="0" userDrawn="0">
            <p:ph type="title" idx="2" hasCustomPrompt="0"/>
          </p:nvPr>
        </p:nvSpPr>
        <p:spPr bwMode="auto">
          <a:xfrm>
            <a:off x="1671086" y="1231700"/>
            <a:ext cx="28059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6" name="Google Shape;126;p25" hidden="0"/>
          <p:cNvSpPr txBox="1"/>
          <p:nvPr isPhoto="0" userDrawn="0">
            <p:ph type="subTitle" idx="1" hasCustomPrompt="0"/>
          </p:nvPr>
        </p:nvSpPr>
        <p:spPr bwMode="auto">
          <a:xfrm>
            <a:off x="1671064" y="1604850"/>
            <a:ext cx="28059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27" name="Google Shape;127;p25" hidden="0"/>
          <p:cNvSpPr txBox="1"/>
          <p:nvPr isPhoto="0" userDrawn="0">
            <p:ph type="title" idx="3" hasCustomPrompt="0"/>
          </p:nvPr>
        </p:nvSpPr>
        <p:spPr bwMode="auto">
          <a:xfrm>
            <a:off x="4667036" y="2547925"/>
            <a:ext cx="28059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8" name="Google Shape;128;p25" hidden="0"/>
          <p:cNvSpPr txBox="1"/>
          <p:nvPr isPhoto="0" userDrawn="0">
            <p:ph type="subTitle" idx="4" hasCustomPrompt="0"/>
          </p:nvPr>
        </p:nvSpPr>
        <p:spPr bwMode="auto">
          <a:xfrm>
            <a:off x="4667014" y="2921075"/>
            <a:ext cx="28059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 " preserve="0" showMasterPhAnim="0" userDrawn="1">
  <p:cSld name="TITLE_AND_BODY_1_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0" name="Google Shape;130;p26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2" name="Google Shape;132;p26" hidden="0"/>
          <p:cNvSpPr txBox="1"/>
          <p:nvPr isPhoto="0" userDrawn="0">
            <p:ph type="title" idx="2" hasCustomPrompt="0"/>
          </p:nvPr>
        </p:nvSpPr>
        <p:spPr bwMode="auto">
          <a:xfrm>
            <a:off x="809951" y="1559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3" name="Google Shape;133;p26" hidden="0"/>
          <p:cNvSpPr txBox="1"/>
          <p:nvPr isPhoto="0" userDrawn="0">
            <p:ph type="subTitle" idx="1" hasCustomPrompt="0"/>
          </p:nvPr>
        </p:nvSpPr>
        <p:spPr bwMode="auto">
          <a:xfrm>
            <a:off x="809938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4" name="Google Shape;134;p26" hidden="0"/>
          <p:cNvSpPr txBox="1"/>
          <p:nvPr isPhoto="0" userDrawn="0">
            <p:ph type="title" idx="3" hasCustomPrompt="0"/>
          </p:nvPr>
        </p:nvSpPr>
        <p:spPr bwMode="auto">
          <a:xfrm>
            <a:off x="3463514" y="1559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5" name="Google Shape;135;p26" hidden="0"/>
          <p:cNvSpPr txBox="1"/>
          <p:nvPr isPhoto="0" userDrawn="0">
            <p:ph type="subTitle" idx="4" hasCustomPrompt="0"/>
          </p:nvPr>
        </p:nvSpPr>
        <p:spPr bwMode="auto">
          <a:xfrm>
            <a:off x="3463500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6" name="Google Shape;136;p26" hidden="0"/>
          <p:cNvSpPr txBox="1"/>
          <p:nvPr isPhoto="0" userDrawn="0">
            <p:ph type="title" idx="5" hasCustomPrompt="0"/>
          </p:nvPr>
        </p:nvSpPr>
        <p:spPr bwMode="auto">
          <a:xfrm>
            <a:off x="6117064" y="1559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7" name="Google Shape;137;p26" hidden="0"/>
          <p:cNvSpPr txBox="1"/>
          <p:nvPr isPhoto="0" userDrawn="0">
            <p:ph type="subTitle" idx="6" hasCustomPrompt="0"/>
          </p:nvPr>
        </p:nvSpPr>
        <p:spPr bwMode="auto">
          <a:xfrm>
            <a:off x="6117050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8" name="Google Shape;138;p26" hidden="0"/>
          <p:cNvSpPr txBox="1"/>
          <p:nvPr isPhoto="0" userDrawn="0">
            <p:ph type="title" idx="7" hasCustomPrompt="0"/>
          </p:nvPr>
        </p:nvSpPr>
        <p:spPr bwMode="auto">
          <a:xfrm>
            <a:off x="809938" y="3207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9" name="Google Shape;139;p26" hidden="0"/>
          <p:cNvSpPr txBox="1"/>
          <p:nvPr isPhoto="0" userDrawn="0">
            <p:ph type="subTitle" idx="8" hasCustomPrompt="0"/>
          </p:nvPr>
        </p:nvSpPr>
        <p:spPr bwMode="auto">
          <a:xfrm>
            <a:off x="809924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40" name="Google Shape;140;p26" hidden="0"/>
          <p:cNvSpPr txBox="1"/>
          <p:nvPr isPhoto="0" userDrawn="0">
            <p:ph type="title" idx="9" hasCustomPrompt="0"/>
          </p:nvPr>
        </p:nvSpPr>
        <p:spPr bwMode="auto">
          <a:xfrm>
            <a:off x="3463502" y="3207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1" name="Google Shape;141;p26" hidden="0"/>
          <p:cNvSpPr txBox="1"/>
          <p:nvPr isPhoto="0" userDrawn="0">
            <p:ph type="subTitle" idx="13" hasCustomPrompt="0"/>
          </p:nvPr>
        </p:nvSpPr>
        <p:spPr bwMode="auto">
          <a:xfrm>
            <a:off x="3463488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42" name="Google Shape;142;p26" hidden="0"/>
          <p:cNvSpPr txBox="1"/>
          <p:nvPr isPhoto="0" userDrawn="0">
            <p:ph type="title" idx="14" hasCustomPrompt="0"/>
          </p:nvPr>
        </p:nvSpPr>
        <p:spPr bwMode="auto">
          <a:xfrm>
            <a:off x="6117052" y="3207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3" name="Google Shape;143;p26" hidden="0"/>
          <p:cNvSpPr txBox="1"/>
          <p:nvPr isPhoto="0" userDrawn="0">
            <p:ph type="subTitle" idx="15" hasCustomPrompt="0"/>
          </p:nvPr>
        </p:nvSpPr>
        <p:spPr bwMode="auto">
          <a:xfrm>
            <a:off x="6117038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SECTION_HEADER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5" name="Google Shape;145;p2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 hidden="0"/>
          <p:cNvSpPr txBox="1"/>
          <p:nvPr isPhoto="0" userDrawn="0">
            <p:ph type="title" hasCustomPrompt="0"/>
          </p:nvPr>
        </p:nvSpPr>
        <p:spPr bwMode="auto">
          <a:xfrm>
            <a:off x="5150300" y="694049"/>
            <a:ext cx="3156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47" name="Google Shape;147;p27" hidden="0"/>
          <p:cNvSpPr txBox="1"/>
          <p:nvPr isPhoto="0" userDrawn="0">
            <p:ph type="subTitle" idx="1" hasCustomPrompt="0"/>
          </p:nvPr>
        </p:nvSpPr>
        <p:spPr bwMode="auto">
          <a:xfrm>
            <a:off x="5150300" y="1535850"/>
            <a:ext cx="3156600" cy="1199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8" name="Google Shape;148;p27" hidden="0"/>
          <p:cNvSpPr txBox="1"/>
          <p:nvPr isPhoto="0" userDrawn="0"/>
        </p:nvSpPr>
        <p:spPr bwMode="auto">
          <a:xfrm>
            <a:off x="5150300" y="3218125"/>
            <a:ext cx="31926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CREDITS: This presentation template was created by Slidesgo, including icons by Flaticon, and infographics &amp; images by Freepik. </a:t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userDrawn="1">
  <p:cSld name="BLANK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1" preserve="0" showMasterPhAnim="0" userDrawn="1">
  <p:cSld name="BLANK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1" name="Google Shape;151;p2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5434928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10800000" flipH="1">
            <a:off x="-244402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2" preserve="0" showMasterPhAnim="0" userDrawn="1">
  <p:cSld name="BLANK_1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4" name="Google Shape;154;p30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" name="Google Shape;18;p4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7199995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 hidden="0"/>
          <p:cNvSpPr txBox="1"/>
          <p:nvPr isPhoto="0" userDrawn="0">
            <p:ph type="body" idx="1" hasCustomPrompt="0"/>
          </p:nvPr>
        </p:nvSpPr>
        <p:spPr bwMode="auto">
          <a:xfrm>
            <a:off x="686700" y="1076275"/>
            <a:ext cx="76845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rabicPeriod"/>
              <a:defRPr sz="125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25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25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4" hidden="0"/>
          <p:cNvSpPr txBox="1"/>
          <p:nvPr isPhoto="0" userDrawn="0">
            <p:ph type="title" hasCustomPrompt="0"/>
          </p:nvPr>
        </p:nvSpPr>
        <p:spPr bwMode="auto">
          <a:xfrm>
            <a:off x="1781425" y="378225"/>
            <a:ext cx="65898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" name="Google Shape;22;p5" hidden="0"/>
          <p:cNvPicPr/>
          <p:nvPr isPhoto="0" userDrawn="0"/>
        </p:nvPicPr>
        <p:blipFill>
          <a:blip r:embed="rId2">
            <a:alphaModFix/>
          </a:blip>
          <a:srcRect l="0" t="0" r="8212" b="0"/>
          <a:stretch/>
        </p:blipFill>
        <p:spPr bwMode="auto">
          <a:xfrm>
            <a:off x="658750" y="-1397099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 hidden="0"/>
          <p:cNvSpPr txBox="1"/>
          <p:nvPr isPhoto="0" userDrawn="0">
            <p:ph type="body" idx="1" hasCustomPrompt="0"/>
          </p:nvPr>
        </p:nvSpPr>
        <p:spPr bwMode="auto">
          <a:xfrm>
            <a:off x="775144" y="1313000"/>
            <a:ext cx="3564900" cy="32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5" hidden="0"/>
          <p:cNvSpPr txBox="1"/>
          <p:nvPr isPhoto="0" userDrawn="0">
            <p:ph type="body" idx="2" hasCustomPrompt="0"/>
          </p:nvPr>
        </p:nvSpPr>
        <p:spPr bwMode="auto">
          <a:xfrm>
            <a:off x="4803956" y="1313000"/>
            <a:ext cx="3564900" cy="32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5" hidden="0"/>
          <p:cNvSpPr txBox="1"/>
          <p:nvPr isPhoto="0" userDrawn="0">
            <p:ph type="title" hasCustomPrompt="0"/>
          </p:nvPr>
        </p:nvSpPr>
        <p:spPr bwMode="auto">
          <a:xfrm>
            <a:off x="3972475" y="378225"/>
            <a:ext cx="43986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7" name="Google Shape;27;p6" hidden="0"/>
          <p:cNvPicPr/>
          <p:nvPr isPhoto="0" userDrawn="0"/>
        </p:nvPicPr>
        <p:blipFill>
          <a:blip r:embed="rId2">
            <a:alphaModFix/>
          </a:blip>
          <a:srcRect l="0" t="0" r="8212" b="0"/>
          <a:stretch/>
        </p:blipFill>
        <p:spPr bwMode="auto">
          <a:xfrm>
            <a:off x="658750" y="-1397099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 hidden="0"/>
          <p:cNvSpPr txBox="1"/>
          <p:nvPr isPhoto="0" userDrawn="0">
            <p:ph type="title" hasCustomPrompt="0"/>
          </p:nvPr>
        </p:nvSpPr>
        <p:spPr bwMode="auto">
          <a:xfrm>
            <a:off x="24008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7" hidden="0"/>
          <p:cNvSpPr txBox="1"/>
          <p:nvPr isPhoto="0" userDrawn="0">
            <p:ph type="title" hasCustomPrompt="0"/>
          </p:nvPr>
        </p:nvSpPr>
        <p:spPr bwMode="auto">
          <a:xfrm>
            <a:off x="1008350" y="14604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7" hidden="0"/>
          <p:cNvSpPr txBox="1"/>
          <p:nvPr isPhoto="0" userDrawn="0">
            <p:ph type="body" idx="1" hasCustomPrompt="0"/>
          </p:nvPr>
        </p:nvSpPr>
        <p:spPr bwMode="auto">
          <a:xfrm>
            <a:off x="1008350" y="2183050"/>
            <a:ext cx="3015900" cy="1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pic>
        <p:nvPicPr>
          <p:cNvPr id="32" name="Google Shape;32;p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-5400000">
            <a:off x="4647114" y="1532427"/>
            <a:ext cx="6751897" cy="22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Google Shape;34;p8" hidden="0"/>
          <p:cNvSpPr/>
          <p:nvPr isPhoto="0" userDrawn="0"/>
        </p:nvSpPr>
        <p:spPr bwMode="auto">
          <a:xfrm rot="10800000">
            <a:off x="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" name="Google Shape;35;p8" hidden="0"/>
          <p:cNvSpPr/>
          <p:nvPr isPhoto="0" userDrawn="0"/>
        </p:nvSpPr>
        <p:spPr bwMode="auto"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36" name="Google Shape;36;p8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240625" y="3354737"/>
            <a:ext cx="8662743" cy="260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 rot="10800000">
            <a:off x="240625" y="-812913"/>
            <a:ext cx="8662743" cy="260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 hidden="0"/>
          <p:cNvSpPr txBox="1"/>
          <p:nvPr isPhoto="0" userDrawn="0">
            <p:ph type="title" hasCustomPrompt="0"/>
          </p:nvPr>
        </p:nvSpPr>
        <p:spPr bwMode="auto">
          <a:xfrm>
            <a:off x="1301375" y="1417650"/>
            <a:ext cx="6541200" cy="2308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0" name="Google Shape;40;p9" hidden="0"/>
          <p:cNvPicPr/>
          <p:nvPr isPhoto="0" userDrawn="0"/>
        </p:nvPicPr>
        <p:blipFill>
          <a:blip r:embed="rId2">
            <a:alphaModFix amt="50000"/>
          </a:blip>
          <a:stretch/>
        </p:blipFill>
        <p:spPr bwMode="auto">
          <a:xfrm>
            <a:off x="-3192423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 hidden="0"/>
          <p:cNvSpPr txBox="1"/>
          <p:nvPr isPhoto="0" userDrawn="0">
            <p:ph type="title" hasCustomPrompt="0"/>
          </p:nvPr>
        </p:nvSpPr>
        <p:spPr bwMode="auto">
          <a:xfrm>
            <a:off x="4998775" y="1276500"/>
            <a:ext cx="3355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9" hidden="0"/>
          <p:cNvSpPr txBox="1"/>
          <p:nvPr isPhoto="0" userDrawn="0">
            <p:ph type="subTitle" idx="1" hasCustomPrompt="0"/>
          </p:nvPr>
        </p:nvSpPr>
        <p:spPr bwMode="auto">
          <a:xfrm>
            <a:off x="4998775" y="2110500"/>
            <a:ext cx="3355200" cy="166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Google Shape;44;p10" hidden="0"/>
          <p:cNvSpPr txBox="1"/>
          <p:nvPr isPhoto="0" userDrawn="0">
            <p:ph type="title" hasCustomPrompt="0"/>
          </p:nvPr>
        </p:nvSpPr>
        <p:spPr bwMode="auto">
          <a:xfrm>
            <a:off x="1528650" y="450150"/>
            <a:ext cx="40293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45" name="Google Shape;45;p10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3651877">
            <a:off x="-1772274" y="-44184"/>
            <a:ext cx="5918752" cy="65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gradFill>
          <a:gsLst>
            <a:gs pos="0">
              <a:srgbClr val="00237D"/>
            </a:gs>
            <a:gs pos="100000">
              <a:srgbClr val="011445"/>
            </a:gs>
          </a:gsLst>
          <a:path path="circle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/>
          <p:nvPr isPhoto="0" userDrawn="0">
            <p:ph type="body" idx="1" hasCustomPrompt="0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2630471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1008349" y="1460449"/>
            <a:ext cx="3579864" cy="1144345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r>
              <a:rPr/>
              <a:t>B.I e I.A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7588048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1008349" y="835867"/>
            <a:ext cx="7260272" cy="3285153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buClr>
                <a:schemeClr val="accent1"/>
              </a:buClr>
              <a:buSzPts val="1200"/>
              <a:buFont typeface="Arial"/>
              <a:buChar char="•"/>
              <a:defRPr/>
            </a:pPr>
            <a:r>
              <a:rPr/>
              <a:t>O mercado segue evoluindo e tendo novas demandas que em questão de 10 anos atras não tínhamos.</a:t>
            </a:r>
            <a:endParaRPr/>
          </a:p>
          <a:p>
            <a:pPr>
              <a:buClr>
                <a:schemeClr val="accent1"/>
              </a:buClr>
              <a:buSzPts val="1200"/>
              <a:buFont typeface="Arial"/>
              <a:buChar char="•"/>
              <a:defRPr/>
            </a:pPr>
            <a:endParaRPr/>
          </a:p>
          <a:p>
            <a:pPr>
              <a:buClr>
                <a:schemeClr val="accent1"/>
              </a:buClr>
              <a:buSzPts val="1200"/>
              <a:buFont typeface="Arial"/>
              <a:buChar char="•"/>
              <a:defRPr/>
            </a:pPr>
            <a:r>
              <a:rPr/>
              <a:t>Com a constante evolução de tudo o mercado torna-se cada mais intolerante a falhas de qualquer tipo.</a:t>
            </a:r>
            <a:endParaRPr/>
          </a:p>
          <a:p>
            <a:pPr>
              <a:buClr>
                <a:schemeClr val="accent1"/>
              </a:buClr>
              <a:buSzPts val="1200"/>
              <a:buFont typeface="Arial"/>
              <a:buChar char="•"/>
              <a:defRPr/>
            </a:pPr>
            <a:endParaRPr/>
          </a:p>
          <a:p>
            <a:pPr>
              <a:buClr>
                <a:schemeClr val="accent1"/>
              </a:buClr>
              <a:buSzPts val="1200"/>
              <a:buFont typeface="Arial"/>
              <a:buChar char="•"/>
              <a:defRPr/>
            </a:pPr>
            <a:r>
              <a:rPr/>
              <a:t>Logo surge a necessidade de alta assertividade nas decisões de forma geral.</a:t>
            </a:r>
            <a:endParaRPr/>
          </a:p>
          <a:p>
            <a:pPr>
              <a:buClr>
                <a:schemeClr val="accent1"/>
              </a:buClr>
              <a:buSzPts val="1200"/>
              <a:buFont typeface="Arial"/>
              <a:buChar char="•"/>
              <a:defRPr/>
            </a:pPr>
            <a:endParaRPr/>
          </a:p>
          <a:p>
            <a:pPr>
              <a:buClr>
                <a:schemeClr val="accent1"/>
              </a:buClr>
              <a:buSzPts val="1200"/>
              <a:buFont typeface="Arial"/>
              <a:buChar char="•"/>
              <a:defRPr/>
            </a:pPr>
            <a:r>
              <a:rPr/>
              <a:t>Corporações não podem se dar ao risco de investir de forma randômica e seguir pela tentativa e erro.</a:t>
            </a:r>
            <a:endParaRPr/>
          </a:p>
          <a:p>
            <a:pPr marL="152400" indent="0">
              <a:buClr>
                <a:schemeClr val="accent1"/>
              </a:buClr>
              <a:buSzPts val="1200"/>
              <a:buFont typeface="Montserrat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6486392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1008349" y="490902"/>
            <a:ext cx="7205880" cy="3758711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Logo cada vez se faz mais necessário a busca por informações.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Com o que chamamos de industria 4.0 vemos cada vez mais empresas investindo, não</a:t>
            </a:r>
            <a:r>
              <a:rPr lang="pt-BR" sz="1400" b="0" i="0" u="none" strike="noStrike" cap="none" spc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 somente</a:t>
            </a:r>
            <a:r>
              <a:rPr/>
              <a:t>,  na coleta de dados 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Podemos ver um movimento crescente do uso de I.A em diversos setores, pois a simples analise de dados para tomada de decisão passa a ser insuficiente.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Com isso surge a necessidade de começarmos a prever determinadas situações.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 industria 4.0 passa então a fazer um uso aprofundado do B.I para que possa coletar informações.</a:t>
            </a:r>
            <a:endParaRPr/>
          </a:p>
          <a:p>
            <a:pPr marL="152399" indent="0">
              <a:buClr>
                <a:schemeClr val="accent1"/>
              </a:buClr>
              <a:buSzPts val="1200"/>
              <a:buFont typeface="Montserrat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5782309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960576" y="498230"/>
            <a:ext cx="7385538" cy="4037134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O aprendizado de maquina nos torna capaz de trabalharmos com maior eficiência e tendo custo reduzidos.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Com a criação do processo de B.I bem estruturada podemos tornar o aprendizado de maquina mais eficiente.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Assim sendo pode ser previsto com certa facilidade situações como sazonalidades, áreas de investimentos, zonas de interesse, publico alvos.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O que até então passava a ser feito somente por analistas de negócios e gestores pode ser feito com mais eficacia e menos custo por sistemas cognitivos bem estruturados.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925388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1008349" y="446942"/>
            <a:ext cx="6986072" cy="405178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Principalmente no ramo industrial conseguimos trabalhar com estoques mínimos, tendo somente o necessário.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Conseguimos trabalhar direcionando corretamente campanhas de marketing de acordo com zonas de maior interesse.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 criação de maior estrutura logística demandando menos gastos com uma das áreas  mais complicadas de se trabalhar em grandes escalas e que acaba sendo o grande gargalo de investimos.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Realizar segmentação de clientes e fundo de funil.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Identificar períodos de sazonalidade de vendas.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Esses são alguns dos exemplos do que o processo de ETL + BI + IA podem trazer de beneficio a corporações.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ech Company Branding Guidelines by Slidesgo">
  <a:themeElements>
    <a:clrScheme name="Simple Light">
      <a:dk1>
        <a:srgbClr val="011446"/>
      </a:dk1>
      <a:lt1>
        <a:srgbClr val="FFFFFF"/>
      </a:lt1>
      <a:dk2>
        <a:srgbClr val="02227F"/>
      </a:dk2>
      <a:lt2>
        <a:srgbClr val="B7B7B7"/>
      </a:lt2>
      <a:accent1>
        <a:srgbClr val="FFFFFF"/>
      </a:accent1>
      <a:accent2>
        <a:srgbClr val="06BAD6"/>
      </a:accent2>
      <a:accent3>
        <a:srgbClr val="A1F1FE"/>
      </a:accent3>
      <a:accent4>
        <a:srgbClr val="079AB1"/>
      </a:accent4>
      <a:accent5>
        <a:srgbClr val="0081B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ONLYOFFICE/7.1.0.215</Application>
  <DocSecurity>0</DocSecurity>
  <PresentationFormat>On-screen Show (4:3)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10</cp:revision>
  <dcterms:modified xsi:type="dcterms:W3CDTF">2022-06-29T23:52:37Z</dcterms:modified>
  <cp:category/>
  <cp:contentStatus/>
  <cp:version/>
</cp:coreProperties>
</file>