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59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0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7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9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9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4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2D3F9C5-4201-420E-BE6E-EF08218E87F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94C7534-5003-4209-B40A-03FED38F04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udo.com.br/noticias/2021/02/tudo-sobre-wi-fi-entenda-os-diferentes-padroes-das-redes-wireless.ghtml" TargetMode="External"/><Relationship Id="rId2" Type="http://schemas.openxmlformats.org/officeDocument/2006/relationships/hyperlink" Target="http://www.lsi.usp.br/~volnys/courses/tecredes/pdf/05ETH-co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fia.com.br/" TargetMode="External"/><Relationship Id="rId4" Type="http://schemas.openxmlformats.org/officeDocument/2006/relationships/hyperlink" Target="https://anlix.io/vlan-redes-virtuais-facilitam-trafego-e-agilizam-conexa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Wifi, ethernet e </a:t>
            </a:r>
            <a:r>
              <a:rPr lang="pt-BR" dirty="0" err="1" smtClean="0"/>
              <a:t>vlan</a:t>
            </a:r>
            <a:r>
              <a:rPr lang="pt-BR" sz="2400" dirty="0" err="1" smtClean="0"/>
              <a:t>s</a:t>
            </a:r>
            <a:endParaRPr lang="en-US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Alexandre </a:t>
            </a:r>
            <a:r>
              <a:rPr lang="pt-BR" dirty="0" err="1" smtClean="0"/>
              <a:t>Wilian</a:t>
            </a:r>
            <a:r>
              <a:rPr lang="pt-BR" dirty="0" smtClean="0"/>
              <a:t> </a:t>
            </a:r>
            <a:r>
              <a:rPr lang="pt-BR" dirty="0" err="1" smtClean="0"/>
              <a:t>Nikitin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de um pacote ethernet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Endereço Destino : endereço Ethernet do destinatário </a:t>
            </a:r>
          </a:p>
          <a:p>
            <a:r>
              <a:rPr lang="pt-BR" dirty="0" smtClean="0"/>
              <a:t>Endereço </a:t>
            </a:r>
            <a:r>
              <a:rPr lang="pt-BR" dirty="0"/>
              <a:t>Origem :endereço Ethernet do emissor </a:t>
            </a:r>
          </a:p>
          <a:p>
            <a:r>
              <a:rPr lang="pt-BR" dirty="0" smtClean="0"/>
              <a:t>Tipo </a:t>
            </a:r>
            <a:r>
              <a:rPr lang="pt-BR" dirty="0"/>
              <a:t>: tipo de dado sendo transmitido </a:t>
            </a:r>
          </a:p>
          <a:p>
            <a:r>
              <a:rPr lang="pt-BR" dirty="0" smtClean="0"/>
              <a:t>Dados </a:t>
            </a:r>
            <a:r>
              <a:rPr lang="pt-BR" dirty="0"/>
              <a:t>: container de dados </a:t>
            </a:r>
            <a:endParaRPr lang="pt-BR" dirty="0" smtClean="0"/>
          </a:p>
          <a:p>
            <a:r>
              <a:rPr lang="pt-BR" dirty="0" err="1" smtClean="0"/>
              <a:t>cRC</a:t>
            </a:r>
            <a:r>
              <a:rPr lang="pt-BR" dirty="0" smtClean="0"/>
              <a:t> </a:t>
            </a:r>
            <a:r>
              <a:rPr lang="pt-BR" dirty="0"/>
              <a:t>: Código de Redundância Cíclica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Transmissão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</a:p>
          <a:p>
            <a:pPr lvl="1"/>
            <a:r>
              <a:rPr lang="pt-BR" dirty="0"/>
              <a:t>Endereço Destino: endereço </a:t>
            </a:r>
            <a:r>
              <a:rPr lang="pt-BR" dirty="0" err="1"/>
              <a:t>multicast</a:t>
            </a:r>
            <a:r>
              <a:rPr lang="pt-BR" dirty="0"/>
              <a:t> (um endereço ethernet com o oitavo bit do endereço ethernet destino = 1)</a:t>
            </a:r>
          </a:p>
          <a:p>
            <a:r>
              <a:rPr lang="pt-BR" dirty="0" smtClean="0"/>
              <a:t>Broadcast</a:t>
            </a:r>
          </a:p>
          <a:p>
            <a:pPr lvl="1"/>
            <a:r>
              <a:rPr lang="en-US" dirty="0" err="1"/>
              <a:t>Endereço</a:t>
            </a:r>
            <a:r>
              <a:rPr lang="en-US" dirty="0"/>
              <a:t> </a:t>
            </a:r>
            <a:r>
              <a:rPr lang="en-US" dirty="0" err="1"/>
              <a:t>Destino</a:t>
            </a:r>
            <a:r>
              <a:rPr lang="en-US" dirty="0"/>
              <a:t>: FF-FF-FF-FF-FF-FF</a:t>
            </a:r>
            <a:endParaRPr lang="pt-BR" dirty="0" smtClean="0"/>
          </a:p>
          <a:p>
            <a:r>
              <a:rPr lang="pt-BR" dirty="0" err="1" smtClean="0"/>
              <a:t>Unicast</a:t>
            </a:r>
            <a:endParaRPr lang="pt-BR" dirty="0" smtClean="0"/>
          </a:p>
          <a:p>
            <a:pPr lvl="1"/>
            <a:r>
              <a:rPr lang="pt-BR" dirty="0"/>
              <a:t>Endereço Destino</a:t>
            </a:r>
            <a:r>
              <a:rPr lang="pt-BR" dirty="0" smtClean="0"/>
              <a:t>: </a:t>
            </a:r>
            <a:r>
              <a:rPr lang="pt-BR" dirty="0"/>
              <a:t>Endereço Ethernet da máquina destino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Mtu</a:t>
            </a:r>
            <a:r>
              <a:rPr lang="pt-BR" dirty="0" smtClean="0"/>
              <a:t> e fragmentação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MTU X </a:t>
            </a:r>
            <a:r>
              <a:rPr lang="pt-BR" dirty="0" err="1"/>
              <a:t>Maximum</a:t>
            </a:r>
            <a:r>
              <a:rPr lang="pt-BR" dirty="0"/>
              <a:t> </a:t>
            </a:r>
            <a:r>
              <a:rPr lang="pt-BR" dirty="0" err="1"/>
              <a:t>Transmition</a:t>
            </a:r>
            <a:r>
              <a:rPr lang="pt-BR" dirty="0"/>
              <a:t> Unit X Unidade máxima de transmissão </a:t>
            </a:r>
          </a:p>
          <a:p>
            <a:r>
              <a:rPr lang="pt-BR" dirty="0" smtClean="0"/>
              <a:t>Fragmentação </a:t>
            </a:r>
          </a:p>
          <a:p>
            <a:pPr lvl="1"/>
            <a:r>
              <a:rPr lang="pt-BR" dirty="0" smtClean="0"/>
              <a:t>Quando </a:t>
            </a:r>
            <a:r>
              <a:rPr lang="pt-BR" dirty="0"/>
              <a:t>o pacote a ser transmitido é maior do que o MTU o pacote deve ser fragmentado (dividido em várias partes)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Vlans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dirty="0"/>
              <a:t>A VLAN é um protocolo usado para organizar vários dispositivos dentro de uma rede física única sem precisar fazer mudanças físicas na infraestrutura, que são mais caras e demoradas.</a:t>
            </a:r>
          </a:p>
          <a:p>
            <a:r>
              <a:rPr lang="pt-BR" b="1" dirty="0"/>
              <a:t>O termo VLAN significa “Virtual LAN”, sendo que LAN se refere a “Local </a:t>
            </a:r>
            <a:r>
              <a:rPr lang="pt-BR" b="1" dirty="0" err="1"/>
              <a:t>Area</a:t>
            </a:r>
            <a:r>
              <a:rPr lang="pt-BR" b="1" dirty="0"/>
              <a:t> Network” (“rede local”, em tradução livre). O “virtual” indica que a organização da rede não é feita de acordo com a forma pela qual os dispositivos estão conectados fisicamente, e sim definidos pelo administrador de acordo com a necessidade.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redução de custos de configuração, elas incluem redução do tráfego, maior segurança e facilidade de administração.</a:t>
            </a:r>
          </a:p>
          <a:p>
            <a:r>
              <a:rPr lang="pt-BR" b="1" dirty="0"/>
              <a:t>Uma das formas com a qual a tecnologia melhora o tráfego é agrupando dispositivos que se comunicam entre si com frequência. Isso também aumenta a segurança, pois evita que dispositivos tenham acesso a componentes da rede que podem conter informações privadas.</a:t>
            </a:r>
          </a:p>
          <a:p>
            <a:r>
              <a:rPr lang="pt-BR" b="1" dirty="0"/>
              <a:t>A troca de informações entre dois computadores, por exemplo, fica isolada de um dispositivo malicioso que porventura se conecte à rede, mas não tem acesso a essa VLAN em particular.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dirty="0"/>
              <a:t>limitações, como o uso de um máximo de 4.096 dispositivos por domínio, embora isso só seja um problema para redes de entidades muito grandes. O seu uso também necessita de switches de rede que ofereçam suporte ao protocolo.</a:t>
            </a:r>
          </a:p>
          <a:p>
            <a:r>
              <a:rPr lang="pt-BR" b="1" dirty="0"/>
              <a:t>Há também serviços que precisam de prioridade de entrega até o terminal do cliente, como telefones com VoIP. Quando isso acontece, também é preciso que os roteadores do cliente do provedor tenham a capacidade de entender as </a:t>
            </a:r>
            <a:r>
              <a:rPr lang="pt-BR" b="1" dirty="0" err="1"/>
              <a:t>VLANs</a:t>
            </a:r>
            <a:r>
              <a:rPr lang="pt-BR" b="1" dirty="0"/>
              <a:t> destes serviços para que os mesmos alcancem o dispositivo final.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http://www.lsi.usp.br/~</a:t>
            </a:r>
            <a:r>
              <a:rPr lang="en-US" dirty="0" smtClean="0">
                <a:hlinkClick r:id="rId2"/>
              </a:rPr>
              <a:t>volnys/courses/tecredes/pdf/05ETH-col.pdf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www.techtudo.com.br/noticias/2021/02/tudo-sobre-wi-fi-entenda-os-diferentes-padroes-das-redes-wireless.ghtml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https://anlix.io/vlan-redes-virtuais-facilitam-trafego-e-agilizam-conexao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pt-BR" dirty="0" smtClean="0">
                <a:hlinkClick r:id="rId5"/>
              </a:rPr>
              <a:t>https://confia.com.br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Wifi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Wi-Fi virou o termo comercial para um conjunto de tecnologias que, usando sinais de rádio, permitem a troca de dados via protocolo Ethernet entre dispositivos dentro de uma mesma área. Criado na década de </a:t>
            </a:r>
            <a:r>
              <a:rPr lang="pt-BR" dirty="0" smtClean="0"/>
              <a:t>1990, </a:t>
            </a:r>
            <a:r>
              <a:rPr lang="pt-BR" dirty="0"/>
              <a:t>o Wi-Fi teve seu primeiro perfil técnico definido pela IEEE (Instituto de Engenheiros Elétricos e Eletrônicos</a:t>
            </a:r>
            <a:r>
              <a:rPr lang="pt-B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da rede wifi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1997 </a:t>
            </a:r>
            <a:r>
              <a:rPr lang="en-US" dirty="0" err="1" smtClean="0"/>
              <a:t>recebeu</a:t>
            </a:r>
            <a:r>
              <a:rPr lang="en-US" dirty="0" smtClean="0"/>
              <a:t> o Nome de - 802.11- e </a:t>
            </a:r>
            <a:r>
              <a:rPr lang="en-US" dirty="0" err="1" smtClean="0"/>
              <a:t>chegava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smtClean="0"/>
              <a:t>Mb/s</a:t>
            </a:r>
          </a:p>
          <a:p>
            <a:r>
              <a:rPr lang="en-US" dirty="0" smtClean="0"/>
              <a:t>1999 </a:t>
            </a:r>
            <a:r>
              <a:rPr lang="en-US" dirty="0" err="1"/>
              <a:t>recebeu</a:t>
            </a:r>
            <a:r>
              <a:rPr lang="en-US" dirty="0"/>
              <a:t> o Nome de - </a:t>
            </a:r>
            <a:r>
              <a:rPr lang="en-US" dirty="0" smtClean="0"/>
              <a:t>802.11a - </a:t>
            </a:r>
            <a:r>
              <a:rPr lang="en-US" dirty="0"/>
              <a:t>e </a:t>
            </a:r>
            <a:r>
              <a:rPr lang="en-US" dirty="0" err="1"/>
              <a:t>chegava</a:t>
            </a:r>
            <a:r>
              <a:rPr lang="en-US" dirty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11 </a:t>
            </a:r>
            <a:r>
              <a:rPr lang="en-US" dirty="0"/>
              <a:t>Mb/s</a:t>
            </a:r>
          </a:p>
          <a:p>
            <a:r>
              <a:rPr lang="en-US" dirty="0" smtClean="0"/>
              <a:t>2009 </a:t>
            </a:r>
            <a:r>
              <a:rPr lang="en-US" dirty="0" err="1"/>
              <a:t>recebeu</a:t>
            </a:r>
            <a:r>
              <a:rPr lang="en-US" dirty="0"/>
              <a:t> o Nome de - </a:t>
            </a:r>
            <a:r>
              <a:rPr lang="en-US" dirty="0" smtClean="0"/>
              <a:t>802.11n - </a:t>
            </a:r>
            <a:r>
              <a:rPr lang="en-US" dirty="0"/>
              <a:t>e </a:t>
            </a:r>
            <a:r>
              <a:rPr lang="en-US" dirty="0" err="1"/>
              <a:t>chegava</a:t>
            </a:r>
            <a:r>
              <a:rPr lang="en-US" dirty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600 Mb/s </a:t>
            </a:r>
          </a:p>
          <a:p>
            <a:r>
              <a:rPr lang="en-US" dirty="0" smtClean="0"/>
              <a:t>2014 </a:t>
            </a:r>
            <a:r>
              <a:rPr lang="en-US" dirty="0" err="1"/>
              <a:t>recebeu</a:t>
            </a:r>
            <a:r>
              <a:rPr lang="en-US" dirty="0"/>
              <a:t> o Nome de </a:t>
            </a:r>
            <a:r>
              <a:rPr lang="en-US" dirty="0" smtClean="0"/>
              <a:t>– </a:t>
            </a:r>
            <a:r>
              <a:rPr lang="en-US" dirty="0" err="1" smtClean="0"/>
              <a:t>wi-fi</a:t>
            </a:r>
            <a:r>
              <a:rPr lang="en-US" dirty="0" smtClean="0"/>
              <a:t> 5- </a:t>
            </a:r>
            <a:r>
              <a:rPr lang="en-US" dirty="0"/>
              <a:t>e </a:t>
            </a:r>
            <a:r>
              <a:rPr lang="en-US" dirty="0" err="1"/>
              <a:t>chegava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smtClean="0"/>
              <a:t>6,9 </a:t>
            </a:r>
            <a:r>
              <a:rPr lang="en-US" dirty="0" err="1" smtClean="0"/>
              <a:t>gb</a:t>
            </a:r>
            <a:r>
              <a:rPr lang="en-US" dirty="0" smtClean="0"/>
              <a:t>/s </a:t>
            </a:r>
          </a:p>
          <a:p>
            <a:r>
              <a:rPr lang="en-US" dirty="0" smtClean="0"/>
              <a:t>2019 </a:t>
            </a:r>
            <a:r>
              <a:rPr lang="en-US" dirty="0" err="1"/>
              <a:t>recebeu</a:t>
            </a:r>
            <a:r>
              <a:rPr lang="en-US" dirty="0"/>
              <a:t> o Nome de </a:t>
            </a:r>
            <a:r>
              <a:rPr lang="en-US" dirty="0" smtClean="0"/>
              <a:t>– </a:t>
            </a:r>
            <a:r>
              <a:rPr lang="en-US" dirty="0" err="1" smtClean="0"/>
              <a:t>wi-fi</a:t>
            </a:r>
            <a:r>
              <a:rPr lang="en-US" dirty="0" smtClean="0"/>
              <a:t> 6 e 6e- </a:t>
            </a:r>
            <a:r>
              <a:rPr lang="en-US" dirty="0"/>
              <a:t>e </a:t>
            </a:r>
            <a:r>
              <a:rPr lang="en-US" dirty="0" err="1"/>
              <a:t>chegava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smtClean="0"/>
              <a:t>9,6 </a:t>
            </a:r>
            <a:r>
              <a:rPr lang="en-US" dirty="0" err="1" smtClean="0"/>
              <a:t>gb</a:t>
            </a:r>
            <a:r>
              <a:rPr lang="en-US" dirty="0" smtClean="0"/>
              <a:t>/s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dual-</a:t>
            </a:r>
            <a:r>
              <a:rPr lang="pt-BR" dirty="0" err="1" smtClean="0"/>
              <a:t>band</a:t>
            </a:r>
            <a:r>
              <a:rPr lang="pt-BR" dirty="0" smtClean="0"/>
              <a:t>, tri-</a:t>
            </a:r>
            <a:r>
              <a:rPr lang="pt-BR" dirty="0" err="1" smtClean="0"/>
              <a:t>band</a:t>
            </a:r>
            <a:r>
              <a:rPr lang="pt-BR" dirty="0" smtClean="0"/>
              <a:t> e tipos de uso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Roteadores com </a:t>
            </a:r>
            <a:r>
              <a:rPr lang="pt-BR" dirty="0" err="1" smtClean="0"/>
              <a:t>wi-fi</a:t>
            </a:r>
            <a:r>
              <a:rPr lang="pt-BR" dirty="0" smtClean="0"/>
              <a:t> 5 ou superior estabelecem redes com múltiplas bandas para equilibrar o maior alcance e a maior velocidade.</a:t>
            </a:r>
          </a:p>
          <a:p>
            <a:r>
              <a:rPr lang="pt-BR" dirty="0" smtClean="0"/>
              <a:t>Redes de frequência 2,4 </a:t>
            </a:r>
            <a:r>
              <a:rPr lang="pt-BR" dirty="0" err="1" smtClean="0"/>
              <a:t>ghz</a:t>
            </a:r>
            <a:endParaRPr lang="pt-BR" dirty="0" smtClean="0"/>
          </a:p>
          <a:p>
            <a:pPr lvl="1"/>
            <a:r>
              <a:rPr lang="pt-BR" dirty="0" smtClean="0"/>
              <a:t>Negativos</a:t>
            </a:r>
          </a:p>
          <a:p>
            <a:pPr lvl="2"/>
            <a:r>
              <a:rPr lang="pt-BR" dirty="0" smtClean="0"/>
              <a:t>Menores frequências refletem em menores velocidades</a:t>
            </a:r>
          </a:p>
          <a:p>
            <a:pPr lvl="1"/>
            <a:r>
              <a:rPr lang="pt-BR" dirty="0" smtClean="0"/>
              <a:t>Positivos</a:t>
            </a:r>
          </a:p>
          <a:p>
            <a:pPr lvl="2"/>
            <a:r>
              <a:rPr lang="pt-BR" dirty="0" smtClean="0"/>
              <a:t>Possuem maior alcance </a:t>
            </a:r>
          </a:p>
          <a:p>
            <a:pPr lvl="2"/>
            <a:r>
              <a:rPr lang="pt-BR" dirty="0" smtClean="0"/>
              <a:t>Tem maior penetração diante obstáculos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84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dual-</a:t>
            </a:r>
            <a:r>
              <a:rPr lang="pt-BR" dirty="0" err="1"/>
              <a:t>band</a:t>
            </a:r>
            <a:r>
              <a:rPr lang="pt-BR" dirty="0"/>
              <a:t>, tri-</a:t>
            </a:r>
            <a:r>
              <a:rPr lang="pt-BR" dirty="0" err="1"/>
              <a:t>band</a:t>
            </a:r>
            <a:r>
              <a:rPr lang="pt-BR" dirty="0"/>
              <a:t> e tipos de uso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Redes de frequência 5 e 6 </a:t>
            </a:r>
            <a:r>
              <a:rPr lang="pt-BR" dirty="0" err="1" smtClean="0"/>
              <a:t>ghz</a:t>
            </a:r>
            <a:endParaRPr lang="pt-BR" dirty="0" smtClean="0"/>
          </a:p>
          <a:p>
            <a:pPr lvl="1"/>
            <a:r>
              <a:rPr lang="pt-BR" dirty="0" smtClean="0"/>
              <a:t>Pontos negativos</a:t>
            </a:r>
          </a:p>
          <a:p>
            <a:pPr lvl="2"/>
            <a:r>
              <a:rPr lang="pt-BR" dirty="0" smtClean="0"/>
              <a:t>Alcance limitado</a:t>
            </a:r>
          </a:p>
          <a:p>
            <a:pPr lvl="2"/>
            <a:r>
              <a:rPr lang="pt-BR" dirty="0" smtClean="0"/>
              <a:t>Baixa penetração a obstáculos</a:t>
            </a:r>
          </a:p>
          <a:p>
            <a:pPr lvl="1"/>
            <a:r>
              <a:rPr lang="pt-BR" dirty="0" smtClean="0"/>
              <a:t>Pontos positivos</a:t>
            </a:r>
          </a:p>
          <a:p>
            <a:pPr lvl="2"/>
            <a:r>
              <a:rPr lang="pt-BR" dirty="0" smtClean="0"/>
              <a:t>Maior velocidade</a:t>
            </a:r>
          </a:p>
        </p:txBody>
      </p:sp>
    </p:spTree>
    <p:extLst>
      <p:ext uri="{BB962C8B-B14F-4D97-AF65-F5344CB8AC3E}">
        <p14:creationId xmlns:p14="http://schemas.microsoft.com/office/powerpoint/2010/main" val="22318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dual-</a:t>
            </a:r>
            <a:r>
              <a:rPr lang="pt-BR" dirty="0" err="1"/>
              <a:t>band</a:t>
            </a:r>
            <a:r>
              <a:rPr lang="pt-BR" dirty="0"/>
              <a:t>, tri-</a:t>
            </a:r>
            <a:r>
              <a:rPr lang="pt-BR" dirty="0" err="1"/>
              <a:t>band</a:t>
            </a:r>
            <a:r>
              <a:rPr lang="pt-BR" dirty="0"/>
              <a:t> e tipos de uso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Se o seu roteador é dual-</a:t>
            </a:r>
            <a:r>
              <a:rPr lang="pt-BR" dirty="0" err="1"/>
              <a:t>band</a:t>
            </a:r>
            <a:r>
              <a:rPr lang="pt-BR" dirty="0"/>
              <a:t> ou tri-</a:t>
            </a:r>
            <a:r>
              <a:rPr lang="pt-BR" dirty="0" err="1"/>
              <a:t>band</a:t>
            </a:r>
            <a:r>
              <a:rPr lang="pt-BR" dirty="0"/>
              <a:t> – há modelos hoje no Brasil com duas redes de 2,4 GHz ou </a:t>
            </a:r>
            <a:r>
              <a:rPr lang="pt-BR" dirty="0" smtClean="0"/>
              <a:t>...GHz </a:t>
            </a:r>
            <a:r>
              <a:rPr lang="pt-BR" dirty="0"/>
              <a:t>–, muitas vezes você não precisa se preocupar com isso. Em alguns casos, o próprio dispositivo reconhece a melhor faixa e prioriza a conexão ideal.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ethernet</a:t>
            </a:r>
            <a:br>
              <a:rPr lang="pt-BR" dirty="0" smtClean="0"/>
            </a:br>
            <a:r>
              <a:rPr lang="pt-BR" dirty="0" smtClean="0"/>
              <a:t>Modelo </a:t>
            </a:r>
            <a:r>
              <a:rPr lang="pt-BR" dirty="0" err="1" smtClean="0"/>
              <a:t>iso-osi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06220" y="1856095"/>
            <a:ext cx="8270543" cy="52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TCP-IP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71247" y="1618038"/>
            <a:ext cx="4858604" cy="53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 ethernet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 pacote Ethernet é responsável pela transmissão de dados entre máquinas de uma </a:t>
            </a:r>
            <a:r>
              <a:rPr lang="pt-BR" dirty="0" smtClean="0"/>
              <a:t>rede que </a:t>
            </a:r>
            <a:r>
              <a:rPr lang="pt-BR" dirty="0"/>
              <a:t>se utiliza do protocolo Ethernet </a:t>
            </a:r>
          </a:p>
          <a:p>
            <a:r>
              <a:rPr lang="pt-BR" dirty="0" smtClean="0"/>
              <a:t>Para </a:t>
            </a:r>
            <a:r>
              <a:rPr lang="pt-BR" dirty="0"/>
              <a:t>um dado ser transmitido para outra máquina é necessário coloca-lo dentro de um pacote Ethernet </a:t>
            </a:r>
          </a:p>
          <a:p>
            <a:r>
              <a:rPr lang="pt-BR" dirty="0" smtClean="0"/>
              <a:t>Pode-se </a:t>
            </a:r>
            <a:r>
              <a:rPr lang="pt-BR" dirty="0"/>
              <a:t>fazer uma analogia entre o pacote Ethernet e um caminhão: </a:t>
            </a:r>
            <a:endParaRPr lang="pt-BR" dirty="0" smtClean="0"/>
          </a:p>
          <a:p>
            <a:pPr lvl="1"/>
            <a:r>
              <a:rPr lang="pt-BR" dirty="0" smtClean="0"/>
              <a:t>Pacote </a:t>
            </a:r>
            <a:r>
              <a:rPr lang="pt-BR" dirty="0"/>
              <a:t>ethernet: Caminhão </a:t>
            </a:r>
            <a:endParaRPr lang="pt-BR" dirty="0" smtClean="0"/>
          </a:p>
          <a:p>
            <a:pPr lvl="1"/>
            <a:r>
              <a:rPr lang="pt-BR" dirty="0" smtClean="0"/>
              <a:t>Dado </a:t>
            </a:r>
            <a:r>
              <a:rPr lang="pt-BR" dirty="0"/>
              <a:t>transportado: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0</TotalTime>
  <Words>751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Gotícula</vt:lpstr>
      <vt:lpstr>Wifi, ethernet e vlans</vt:lpstr>
      <vt:lpstr>Wifi</vt:lpstr>
      <vt:lpstr>Evolução da rede wifi</vt:lpstr>
      <vt:lpstr>Redes dual-band, tri-band e tipos de uso</vt:lpstr>
      <vt:lpstr>Redes dual-band, tri-band e tipos de uso</vt:lpstr>
      <vt:lpstr>Redes dual-band, tri-band e tipos de uso</vt:lpstr>
      <vt:lpstr>Protocolo ethernet Modelo iso-osi</vt:lpstr>
      <vt:lpstr>TCP-IP</vt:lpstr>
      <vt:lpstr>Pacote ethernet</vt:lpstr>
      <vt:lpstr>Composição de um pacote ethernet</vt:lpstr>
      <vt:lpstr>Transmissão</vt:lpstr>
      <vt:lpstr>Mtu e fragmentação</vt:lpstr>
      <vt:lpstr>Vlans</vt:lpstr>
      <vt:lpstr>vantagens</vt:lpstr>
      <vt:lpstr>Desvantagens</vt:lpstr>
      <vt:lpstr>Fontes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Wifi, ethernet e vlans</dc:title>
  <dc:creator>Sala Digital (CtP/ETS)</dc:creator>
  <cp:lastModifiedBy>Sala Digital (CtP/ETS)</cp:lastModifiedBy>
  <cp:revision>11</cp:revision>
  <dcterms:created xsi:type="dcterms:W3CDTF">2022-02-24T16:13:48Z</dcterms:created>
  <dcterms:modified xsi:type="dcterms:W3CDTF">2022-02-24T19:46:38Z</dcterms:modified>
</cp:coreProperties>
</file>