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15/07/2022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36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01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37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80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4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31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41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1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47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15/07/2022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599065"/>
          </a:xfrm>
        </p:spPr>
        <p:txBody>
          <a:bodyPr rtlCol="0">
            <a:normAutofit fontScale="90000"/>
          </a:bodyPr>
          <a:lstStyle/>
          <a:p>
            <a:pPr algn="l"/>
            <a:r>
              <a:rPr lang="pt-BR" sz="4000" dirty="0"/>
              <a:t>Projeto Ocorrências ETS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1032" y="3429000"/>
            <a:ext cx="3624005" cy="1755477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pt-BR" dirty="0"/>
              <a:t>-Alexandre</a:t>
            </a:r>
          </a:p>
          <a:p>
            <a:pPr algn="l" rtl="0"/>
            <a:r>
              <a:rPr lang="pt-BR" sz="2300" dirty="0"/>
              <a:t>-Alison</a:t>
            </a:r>
          </a:p>
          <a:p>
            <a:pPr algn="l" rtl="0"/>
            <a:r>
              <a:rPr lang="pt-BR" sz="2300" dirty="0"/>
              <a:t>-Carlos</a:t>
            </a:r>
          </a:p>
          <a:p>
            <a:pPr algn="l" rtl="0"/>
            <a:r>
              <a:rPr lang="pt-BR" sz="2300" dirty="0"/>
              <a:t>-</a:t>
            </a:r>
            <a:r>
              <a:rPr lang="pt-BR" sz="2300" dirty="0" smtClean="0"/>
              <a:t>Nicholas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53D6A23-5598-20D0-3B79-EE59E3A49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91240"/>
            <a:ext cx="11808468" cy="4916606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administrativa para consulta de ocorrências dos usuários, edição de dados,  visualização de documentos e exclusão de ocorrências.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3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17" y="522637"/>
            <a:ext cx="6374734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administrativa acessada pela tela de consulta de históricos responsável pela edição da ocorrência do usuário.</a:t>
            </a:r>
            <a:endParaRPr lang="pt-BR" sz="2300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34171B-E5EB-9B6D-46A0-046195A46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769" y="104094"/>
            <a:ext cx="4697661" cy="66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Diagrama Banco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 err="1"/>
              <a:t>Ocorrencias</a:t>
            </a:r>
            <a:r>
              <a:rPr lang="pt-BR" sz="2400" dirty="0"/>
              <a:t> {tipos de ocorrências};</a:t>
            </a:r>
          </a:p>
          <a:p>
            <a:pPr marL="36900" lvl="0" indent="0" rtl="0">
              <a:buNone/>
            </a:pPr>
            <a:r>
              <a:rPr lang="pt-BR" sz="2400" dirty="0" err="1"/>
              <a:t>Ocorrencia</a:t>
            </a:r>
            <a:r>
              <a:rPr lang="pt-BR" sz="2400" dirty="0"/>
              <a:t> {ocorrências ocasionada pelo colaborador};</a:t>
            </a:r>
          </a:p>
          <a:p>
            <a:pPr marL="36900" lvl="0" indent="0" rtl="0">
              <a:buNone/>
            </a:pPr>
            <a:r>
              <a:rPr lang="pt-BR" sz="2400" dirty="0" err="1"/>
              <a:t>User</a:t>
            </a:r>
            <a:r>
              <a:rPr lang="pt-BR" sz="2400" dirty="0"/>
              <a:t> {usuário referente ao colaborador};</a:t>
            </a:r>
          </a:p>
          <a:p>
            <a:pPr marL="36900" indent="0" rtl="0">
              <a:buNone/>
            </a:pPr>
            <a:r>
              <a:rPr lang="pt-BR" sz="2400" dirty="0" err="1"/>
              <a:t>Adm</a:t>
            </a:r>
            <a:r>
              <a:rPr lang="pt-BR" sz="2400" dirty="0"/>
              <a:t> {usuário referente ao administrador};</a:t>
            </a:r>
          </a:p>
        </p:txBody>
      </p:sp>
      <p:pic>
        <p:nvPicPr>
          <p:cNvPr id="5" name="Imagem 4" descr="Interface gráfica do usuário, Texto, chat ou mensagem de texto&#10;&#10;Descrição gerada automaticamente">
            <a:extLst>
              <a:ext uri="{FF2B5EF4-FFF2-40B4-BE49-F238E27FC236}">
                <a16:creationId xmlns:a16="http://schemas.microsoft.com/office/drawing/2014/main" id="{5AACC4A3-A43F-F590-CA15-E56F0BC9D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58" y="793987"/>
            <a:ext cx="5822839" cy="49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5222410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responsável pelo login dos usuários, se for o primeiro login deve ser realizada a entrada com a data de nascimento e o EDV, logo após ocorrerá um redirecionamento para alterar a senha. </a:t>
            </a:r>
            <a:endParaRPr lang="pt-BR" sz="2300" dirty="0">
              <a:solidFill>
                <a:schemeClr val="bg1"/>
              </a:solidFill>
            </a:endParaRPr>
          </a:p>
        </p:txBody>
      </p:sp>
      <p:pic>
        <p:nvPicPr>
          <p:cNvPr id="8" name="Imagem 7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0ACCF616-0F93-471C-262A-95FED7363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19" y="137422"/>
            <a:ext cx="11871159" cy="50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8" y="5222410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responsável pelo  gerenciamento de primeiro login e alteração de senha do usuário.</a:t>
            </a:r>
            <a:endParaRPr lang="pt-BR" sz="2300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A725BA23-5315-9D98-E4DC-595C7BD16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152400"/>
            <a:ext cx="11836400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0233B88-7179-4E30-6AEF-290F11AD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65100"/>
            <a:ext cx="11792565" cy="5334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responsável pelo registro de ocorrências pelo usuário.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0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9" y="337518"/>
            <a:ext cx="4215063" cy="1956795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Após o registro da ocorrência, será gerado automaticamente um documento comprovante para o </a:t>
            </a:r>
            <a:r>
              <a:rPr lang="pt-BR" dirty="0" smtClean="0">
                <a:solidFill>
                  <a:schemeClr val="bg1"/>
                </a:solidFill>
              </a:rPr>
              <a:t>usuário, onde o mesmo pode ser acessado pela tela de histórico.</a:t>
            </a:r>
            <a:endParaRPr lang="pt-BR" sz="2300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C2907F0-EB39-FC70-9771-E8E7AAD20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1" y="165100"/>
            <a:ext cx="7327230" cy="65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9A8A8EA-CCCB-EE56-18A5-0BA6D78E5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65101"/>
            <a:ext cx="11765455" cy="5334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responsável por apresentar o histórico de ocorrências do usuário.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1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6" name="Imagem 5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11DD7228-AA3C-8D99-6608-D3E7D08B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65101"/>
            <a:ext cx="11752654" cy="482599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administrativa para o registro de novos administradores.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pic>
        <p:nvPicPr>
          <p:cNvPr id="4" name="Imagem 3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691729A6-7C75-6B00-6EC7-7B0682E48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" y="182475"/>
            <a:ext cx="11808468" cy="482615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966" y="5526437"/>
            <a:ext cx="11389895" cy="1304225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>
                <a:solidFill>
                  <a:schemeClr val="bg1"/>
                </a:solidFill>
              </a:rPr>
              <a:t>Área administrativa para o registro de novos usuários.</a:t>
            </a:r>
            <a:endParaRPr lang="pt-B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{753622D7-EEAE-41FC-8A1C-D06403AA3A44}tf55705232_win32</Template>
  <TotalTime>0</TotalTime>
  <Words>205</Words>
  <Application>Microsoft Office PowerPoint</Application>
  <PresentationFormat>Widescreen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Goudy Old Style</vt:lpstr>
      <vt:lpstr>Trebuchet MS</vt:lpstr>
      <vt:lpstr>Wingdings 2</vt:lpstr>
      <vt:lpstr>SlateVTI</vt:lpstr>
      <vt:lpstr>Projeto Ocorrências ETS 2022</vt:lpstr>
      <vt:lpstr>Diagrama Banco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Ocorrências ETS 2022</dc:title>
  <dc:creator>Alexandre Wilian Nikitin</dc:creator>
  <cp:lastModifiedBy>Oliveira Alison (CtP/ETS)</cp:lastModifiedBy>
  <cp:revision>3</cp:revision>
  <dcterms:created xsi:type="dcterms:W3CDTF">2022-07-15T02:01:33Z</dcterms:created>
  <dcterms:modified xsi:type="dcterms:W3CDTF">2022-07-15T11:39:05Z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