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5132-4288-4164-B1CA-F5AC1CC796A7}" type="datetime1">
              <a:rPr lang="pt-BR" smtClean="0"/>
              <a:t>14/07/2022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07BE-C169-4870-872B-F61D89F5554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897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7FA0DA-72A3-424F-8A35-066434C5B9F1}" type="datetime1">
              <a:rPr lang="pt-BR" noProof="0" smtClean="0"/>
              <a:t>14/07/2022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837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736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9017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5376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806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646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6316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5418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617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947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354758-9FD6-46D3-BA08-042BE364EA46}" type="datetime1">
              <a:rPr lang="pt-BR" noProof="0" smtClean="0"/>
              <a:t>14/07/2022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ECD64-5AF2-4F32-AD18-136C465DC047}" type="datetime1">
              <a:rPr lang="pt-BR" noProof="0" smtClean="0"/>
              <a:t>14/07/2022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F6B3D0-4304-407F-B819-80FF4D568789}" type="datetime1">
              <a:rPr lang="pt-BR" noProof="0" smtClean="0"/>
              <a:t>14/07/2022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F363FB-ECEA-4A76-B765-85460030C156}" type="datetime1">
              <a:rPr lang="pt-BR" noProof="0" smtClean="0"/>
              <a:t>14/07/2022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319CEA-9EF4-4A65-A004-44DCCF154232}" type="datetime1">
              <a:rPr lang="pt-BR" noProof="0" smtClean="0"/>
              <a:t>14/07/2022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1AA47-C612-4DA8-B151-4B748B7DAC4D}" type="datetime1">
              <a:rPr lang="pt-BR" noProof="0" smtClean="0"/>
              <a:t>14/07/2022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m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m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27F2B2-02FF-4D65-8FE7-F6AE0D863843}" type="datetime1">
              <a:rPr lang="pt-BR" noProof="0" smtClean="0"/>
              <a:t>14/07/2022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A070AB-0B0E-4B2D-804F-566417906A61}" type="datetime1">
              <a:rPr lang="pt-BR" noProof="0" smtClean="0"/>
              <a:t>14/07/2022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8BC9E8-30A4-4EE6-BB83-B04327D9020A}" type="datetime1">
              <a:rPr lang="pt-BR" noProof="0" smtClean="0"/>
              <a:t>14/07/2022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B272B-E9E3-4682-90D8-4B44853FAF6D}" type="datetime1">
              <a:rPr lang="pt-BR" noProof="0" smtClean="0"/>
              <a:t>14/07/2022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m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55272F-B51B-4957-97B0-074D18FB99AD}" type="datetime1">
              <a:rPr lang="pt-BR" noProof="0" smtClean="0"/>
              <a:t>14/07/2022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056502-BDB4-46EE-9217-C5A23E5BE0CE}" type="datetime1">
              <a:rPr lang="pt-BR" noProof="0" smtClean="0"/>
              <a:t>14/07/2022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6A84A-F340-402E-97D3-C59F51FBE66F}" type="datetime1">
              <a:rPr lang="pt-BR" noProof="0" smtClean="0"/>
              <a:t>14/07/2022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C5BF86-AA12-49E0-AC44-8E2B1E4B1B72}" type="datetime1">
              <a:rPr lang="pt-BR" noProof="0" smtClean="0"/>
              <a:t>14/07/2022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5EFD07-A8B9-401F-868B-7649A9F826C1}" type="datetime1">
              <a:rPr lang="pt-BR" noProof="0" smtClean="0"/>
              <a:t>14/07/2022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6D0790B-18CF-4284-B479-4F95A66DEDDE}" type="datetime1">
              <a:rPr lang="pt-BR" noProof="0" smtClean="0"/>
              <a:t>14/07/2022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v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1599065"/>
          </a:xfrm>
        </p:spPr>
        <p:txBody>
          <a:bodyPr rtlCol="0">
            <a:normAutofit fontScale="90000"/>
          </a:bodyPr>
          <a:lstStyle/>
          <a:p>
            <a:pPr algn="l"/>
            <a:r>
              <a:rPr lang="pt-BR" sz="4000" dirty="0"/>
              <a:t>Projeto Ocorrências ETS 2022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1032" y="3429000"/>
            <a:ext cx="3624005" cy="1755477"/>
          </a:xfrm>
        </p:spPr>
        <p:txBody>
          <a:bodyPr rtlCol="0">
            <a:normAutofit fontScale="92500" lnSpcReduction="20000"/>
          </a:bodyPr>
          <a:lstStyle/>
          <a:p>
            <a:pPr algn="l" rtl="0"/>
            <a:r>
              <a:rPr lang="pt-BR" dirty="0"/>
              <a:t>-Alexandre</a:t>
            </a:r>
          </a:p>
          <a:p>
            <a:pPr algn="l" rtl="0"/>
            <a:r>
              <a:rPr lang="pt-BR" sz="2300" dirty="0"/>
              <a:t>-Alison</a:t>
            </a:r>
          </a:p>
          <a:p>
            <a:pPr algn="l" rtl="0"/>
            <a:r>
              <a:rPr lang="pt-BR" sz="2300" dirty="0"/>
              <a:t>-Carlos</a:t>
            </a:r>
          </a:p>
          <a:p>
            <a:pPr algn="l" rtl="0"/>
            <a:r>
              <a:rPr lang="pt-BR" sz="2300" dirty="0"/>
              <a:t>-Nicolas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53D6A23-5598-20D0-3B79-EE59E3A49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32" y="191240"/>
            <a:ext cx="11808468" cy="4916606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966" y="5526437"/>
            <a:ext cx="11389895" cy="1304225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>
                <a:solidFill>
                  <a:schemeClr val="bg1"/>
                </a:solidFill>
              </a:rPr>
              <a:t>Área administrativa para consulta de ocorrências dos usuários, edição de dados,  visualização de documentos e exclusão de ocorrências.</a:t>
            </a:r>
            <a:endParaRPr lang="pt-BR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37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17" y="522637"/>
            <a:ext cx="6374734" cy="1304225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>
                <a:solidFill>
                  <a:schemeClr val="bg1"/>
                </a:solidFill>
              </a:rPr>
              <a:t>Área administrativa acessada pela tela de consulta de históricos responsável pela edição da ocorrência do usuário.</a:t>
            </a:r>
            <a:endParaRPr lang="pt-BR" sz="2300" dirty="0">
              <a:solidFill>
                <a:schemeClr val="bg1"/>
              </a:solidFill>
            </a:endParaRP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34171B-E5EB-9B6D-46A0-046195A46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769" y="104094"/>
            <a:ext cx="4697661" cy="664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4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tâ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/>
              <a:t>Diagrama Banco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pt-BR" sz="2400" dirty="0" err="1"/>
              <a:t>Ocorrencias</a:t>
            </a:r>
            <a:r>
              <a:rPr lang="pt-BR" sz="2400" dirty="0"/>
              <a:t> {tipos de ocorrências};</a:t>
            </a:r>
          </a:p>
          <a:p>
            <a:pPr marL="36900" lvl="0" indent="0" rtl="0">
              <a:buNone/>
            </a:pPr>
            <a:r>
              <a:rPr lang="pt-BR" sz="2400" dirty="0" err="1"/>
              <a:t>Ocorrencia</a:t>
            </a:r>
            <a:r>
              <a:rPr lang="pt-BR" sz="2400" dirty="0"/>
              <a:t> {ocorrências ocasionada pelo colaborador};</a:t>
            </a:r>
          </a:p>
          <a:p>
            <a:pPr marL="36900" lvl="0" indent="0" rtl="0">
              <a:buNone/>
            </a:pPr>
            <a:r>
              <a:rPr lang="pt-BR" sz="2400" dirty="0" err="1"/>
              <a:t>User</a:t>
            </a:r>
            <a:r>
              <a:rPr lang="pt-BR" sz="2400" dirty="0"/>
              <a:t> {usuário referente ao colaborador};</a:t>
            </a:r>
          </a:p>
          <a:p>
            <a:pPr marL="36900" indent="0" rtl="0">
              <a:buNone/>
            </a:pPr>
            <a:r>
              <a:rPr lang="pt-BR" sz="2400" dirty="0" err="1"/>
              <a:t>Adm</a:t>
            </a:r>
            <a:r>
              <a:rPr lang="pt-BR" sz="2400" dirty="0"/>
              <a:t> {usuário referente ao administrador};</a:t>
            </a:r>
          </a:p>
        </p:txBody>
      </p:sp>
      <p:pic>
        <p:nvPicPr>
          <p:cNvPr id="5" name="Imagem 4" descr="Interface gráfica do usuário, Texto, chat ou mensagem de texto&#10;&#10;Descrição gerada automaticamente">
            <a:extLst>
              <a:ext uri="{FF2B5EF4-FFF2-40B4-BE49-F238E27FC236}">
                <a16:creationId xmlns:a16="http://schemas.microsoft.com/office/drawing/2014/main" id="{5AACC4A3-A43F-F590-CA15-E56F0BC9D1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958" y="793987"/>
            <a:ext cx="5822839" cy="49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968" y="5222410"/>
            <a:ext cx="11389895" cy="1304225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>
                <a:solidFill>
                  <a:schemeClr val="bg1"/>
                </a:solidFill>
              </a:rPr>
              <a:t>Área responsável pelo login dos usuários, se for o primeiro login deve ser realizada a entrada com a data de nascimento e o EDV, logo após ocorrerá um redirecionamento para alterar a senha. </a:t>
            </a:r>
            <a:endParaRPr lang="pt-BR" sz="2300" dirty="0">
              <a:solidFill>
                <a:schemeClr val="bg1"/>
              </a:solidFill>
            </a:endParaRPr>
          </a:p>
        </p:txBody>
      </p:sp>
      <p:pic>
        <p:nvPicPr>
          <p:cNvPr id="8" name="Imagem 7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0ACCF616-0F93-471C-262A-95FED7363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19" y="137422"/>
            <a:ext cx="11871159" cy="50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9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968" y="5222410"/>
            <a:ext cx="11389895" cy="1304225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>
                <a:solidFill>
                  <a:schemeClr val="bg1"/>
                </a:solidFill>
              </a:rPr>
              <a:t>Área responsável pelo  gerenciamento de primeiro login e alteração de senha do usuário.</a:t>
            </a:r>
            <a:endParaRPr lang="pt-BR" sz="2300" dirty="0">
              <a:solidFill>
                <a:schemeClr val="bg1"/>
              </a:solidFill>
            </a:endParaRPr>
          </a:p>
        </p:txBody>
      </p:sp>
      <p:pic>
        <p:nvPicPr>
          <p:cNvPr id="4" name="Imagem 3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A725BA23-5315-9D98-E4DC-595C7BD16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00" y="152400"/>
            <a:ext cx="11836400" cy="48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0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0233B88-7179-4E30-6AEF-290F11ADD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32" y="165100"/>
            <a:ext cx="11792565" cy="5334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966" y="5526437"/>
            <a:ext cx="11389895" cy="1304225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>
                <a:solidFill>
                  <a:schemeClr val="bg1"/>
                </a:solidFill>
              </a:rPr>
              <a:t>Área responsável pelo registro de ocorrências pelo usuário.</a:t>
            </a:r>
            <a:endParaRPr lang="pt-BR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60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69" y="337518"/>
            <a:ext cx="4215063" cy="1304225"/>
          </a:xfrm>
        </p:spPr>
        <p:txBody>
          <a:bodyPr rtlCol="0">
            <a:normAutofit fontScale="92500" lnSpcReduction="20000"/>
          </a:bodyPr>
          <a:lstStyle/>
          <a:p>
            <a:pPr algn="l" rtl="0"/>
            <a:r>
              <a:rPr lang="pt-BR" dirty="0">
                <a:solidFill>
                  <a:schemeClr val="bg1"/>
                </a:solidFill>
              </a:rPr>
              <a:t>Após o registro da ocorrência, será gerado automaticamente um documento comprovante para o usuário</a:t>
            </a:r>
            <a:endParaRPr lang="pt-BR" sz="2300" dirty="0">
              <a:solidFill>
                <a:schemeClr val="bg1"/>
              </a:solidFill>
            </a:endParaRPr>
          </a:p>
        </p:txBody>
      </p:sp>
      <p:pic>
        <p:nvPicPr>
          <p:cNvPr id="4" name="Imagem 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9C2907F0-EB39-FC70-9771-E8E7AAD20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1" y="165100"/>
            <a:ext cx="7327230" cy="655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7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pic>
        <p:nvPicPr>
          <p:cNvPr id="4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19A8A8EA-CCCB-EE56-18A5-0BA6D78E5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32" y="165101"/>
            <a:ext cx="11765455" cy="5334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966" y="5526437"/>
            <a:ext cx="11389895" cy="1304225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>
                <a:solidFill>
                  <a:schemeClr val="bg1"/>
                </a:solidFill>
              </a:rPr>
              <a:t>Área responsável por apresentar o histórico de ocorrências do usuário.</a:t>
            </a:r>
            <a:endParaRPr lang="pt-BR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17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pic>
        <p:nvPicPr>
          <p:cNvPr id="6" name="Imagem 5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11DD7228-AA3C-8D99-6608-D3E7D08BB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32" y="165101"/>
            <a:ext cx="11752654" cy="4825999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966" y="5526437"/>
            <a:ext cx="11389895" cy="1304225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>
                <a:solidFill>
                  <a:schemeClr val="bg1"/>
                </a:solidFill>
              </a:rPr>
              <a:t>Área administrativa para o registro de novos administradores.</a:t>
            </a:r>
            <a:endParaRPr lang="pt-BR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40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pic>
        <p:nvPicPr>
          <p:cNvPr id="4" name="Imagem 3" descr="Interface gráfica do usuário, Aplicativo, Email&#10;&#10;Descrição gerada automaticamente">
            <a:extLst>
              <a:ext uri="{FF2B5EF4-FFF2-40B4-BE49-F238E27FC236}">
                <a16:creationId xmlns:a16="http://schemas.microsoft.com/office/drawing/2014/main" id="{691729A6-7C75-6B00-6EC7-7B0682E48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32" y="182475"/>
            <a:ext cx="11808468" cy="4826155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966" y="5526437"/>
            <a:ext cx="11389895" cy="1304225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>
                <a:solidFill>
                  <a:schemeClr val="bg1"/>
                </a:solidFill>
              </a:rPr>
              <a:t>Área administrativa para o registro de novos usuários.</a:t>
            </a:r>
            <a:endParaRPr lang="pt-BR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27_TF55705232.potx" id="{CF89F022-7C0A-442C-87D4-E924F7E5F040}" vid="{1DB92B71-4A04-4E0B-81E6-75673672B25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{753622D7-EEAE-41FC-8A1C-D06403AA3A44}tf55705232_win32</Template>
  <TotalTime>27</TotalTime>
  <Words>193</Words>
  <Application>Microsoft Office PowerPoint</Application>
  <PresentationFormat>Widescreen</PresentationFormat>
  <Paragraphs>30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Calibri</vt:lpstr>
      <vt:lpstr>Goudy Old Style</vt:lpstr>
      <vt:lpstr>Wingdings 2</vt:lpstr>
      <vt:lpstr>SlateVTI</vt:lpstr>
      <vt:lpstr>Projeto Ocorrências ETS 2022</vt:lpstr>
      <vt:lpstr>Diagrama Banco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Ocorrências ETS 2022</dc:title>
  <dc:creator>Alexandre Wilian Nikitin</dc:creator>
  <cp:lastModifiedBy>Alexandre Wilian Nikitin</cp:lastModifiedBy>
  <cp:revision>1</cp:revision>
  <dcterms:created xsi:type="dcterms:W3CDTF">2022-07-15T02:01:33Z</dcterms:created>
  <dcterms:modified xsi:type="dcterms:W3CDTF">2022-07-15T02:29:29Z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