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200" cy="23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100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120" y="1711800"/>
            <a:ext cx="1097100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200" cy="23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880" y="1604520"/>
            <a:ext cx="535356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120" y="1711800"/>
            <a:ext cx="535356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0880" y="1711800"/>
            <a:ext cx="535356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200" cy="23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2320" cy="9756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8560" y="1604520"/>
            <a:ext cx="3532320" cy="9756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7640" y="1604520"/>
            <a:ext cx="3532320" cy="9756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120" y="1711800"/>
            <a:ext cx="3532320" cy="9756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8560" y="1711800"/>
            <a:ext cx="3532320" cy="9756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7640" y="1711800"/>
            <a:ext cx="3532320" cy="9756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200" cy="23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120" y="1478880"/>
            <a:ext cx="1097100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200" cy="23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1000" cy="20484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200" cy="23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20484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0880" y="1604520"/>
            <a:ext cx="5353560" cy="20484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200" cy="23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23520" y="1122480"/>
            <a:ext cx="9142200" cy="1105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200" cy="23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0880" y="1604520"/>
            <a:ext cx="5353560" cy="20484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120" y="1711800"/>
            <a:ext cx="535356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200" cy="23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20484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880" y="1604520"/>
            <a:ext cx="535356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0880" y="1711800"/>
            <a:ext cx="535356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200" cy="23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880" y="1604520"/>
            <a:ext cx="535356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120" y="1711800"/>
            <a:ext cx="10971000" cy="97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200" cy="23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1000" cy="2048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120" y="1829520"/>
            <a:ext cx="10971000" cy="2048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407880" y="360000"/>
            <a:ext cx="11375640" cy="9464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407880" y="1798920"/>
            <a:ext cx="11375640" cy="2159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BANNER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39640" y="360000"/>
            <a:ext cx="1438560" cy="94572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599640" y="540000"/>
            <a:ext cx="4138560" cy="53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CAIXA DE PESQUISA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8099640" y="540000"/>
            <a:ext cx="1978560" cy="53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0799640" y="5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"/>
                <a:ea typeface="DejaVu Sans"/>
              </a:rPr>
              <a:t>CARRO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07880" y="1306800"/>
            <a:ext cx="11375640" cy="492840"/>
          </a:xfrm>
          <a:prstGeom prst="rect">
            <a:avLst/>
          </a:prstGeom>
          <a:solidFill>
            <a:srgbClr val="1c1c1c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  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MENU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 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07880" y="3960000"/>
            <a:ext cx="11375640" cy="1799640"/>
          </a:xfrm>
          <a:prstGeom prst="rect">
            <a:avLst/>
          </a:prstGeom>
          <a:solidFill>
            <a:srgbClr val="2a6099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BANNER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07880" y="5758920"/>
            <a:ext cx="11375640" cy="899640"/>
          </a:xfrm>
          <a:prstGeom prst="rect">
            <a:avLst/>
          </a:prstGeom>
          <a:solidFill>
            <a:srgbClr val="66666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RODAPÉ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 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440000" y="2340000"/>
            <a:ext cx="2339640" cy="12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5040000" y="2340000"/>
            <a:ext cx="2339640" cy="12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8460000" y="2340000"/>
            <a:ext cx="2339640" cy="12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6005880" y="3708000"/>
            <a:ext cx="179640" cy="17964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6480000" y="3708000"/>
            <a:ext cx="179640" cy="17964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544000" y="3706920"/>
            <a:ext cx="179640" cy="17964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900000" y="4500000"/>
            <a:ext cx="3779640" cy="89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1440000" y="2340000"/>
            <a:ext cx="234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040000" y="2340000"/>
            <a:ext cx="234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 flipV="1">
            <a:off x="1440000" y="2340000"/>
            <a:ext cx="234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8460000" y="2340000"/>
            <a:ext cx="234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flipV="1">
            <a:off x="5040000" y="2340000"/>
            <a:ext cx="234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flipV="1">
            <a:off x="8460000" y="2340000"/>
            <a:ext cx="234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flipV="1">
            <a:off x="900000" y="4500000"/>
            <a:ext cx="3780000" cy="9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900000" y="4500000"/>
            <a:ext cx="3780000" cy="9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720000" y="630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720000" y="648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720000" y="612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2880000" y="612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2880000" y="630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2880000" y="648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8100000" y="612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8100000" y="630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100000" y="648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10620000" y="612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10620000" y="630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10980000" y="6408000"/>
            <a:ext cx="179640" cy="17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10620000" y="6406920"/>
            <a:ext cx="179640" cy="17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11340000" y="6408000"/>
            <a:ext cx="179640" cy="17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10260000" y="6408000"/>
            <a:ext cx="179640" cy="17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2700000" y="5506920"/>
            <a:ext cx="179640" cy="17964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2268000" y="5508000"/>
            <a:ext cx="179640" cy="17964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3132000" y="5506920"/>
            <a:ext cx="179640" cy="17964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7560000" y="4500000"/>
            <a:ext cx="3779640" cy="89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7560000" y="4500000"/>
            <a:ext cx="3780000" cy="9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 flipV="1">
            <a:off x="7560000" y="4500000"/>
            <a:ext cx="3780000" cy="9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60000" y="5508000"/>
            <a:ext cx="179640" cy="17964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828000" y="5506920"/>
            <a:ext cx="179640" cy="17964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8892360" y="5508360"/>
            <a:ext cx="179640" cy="17964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425520" y="360000"/>
            <a:ext cx="11338560" cy="9457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437760" y="1980000"/>
            <a:ext cx="11314440" cy="20257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BANNER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39640" y="360000"/>
            <a:ext cx="1438560" cy="94572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3599640" y="540000"/>
            <a:ext cx="4138560" cy="53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CAIXA DE PESQUISA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8099640" y="540000"/>
            <a:ext cx="1978560" cy="53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0799640" y="5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5983b0"/>
                </a:solidFill>
                <a:latin typeface="Arial"/>
                <a:ea typeface="DejaVu Sans"/>
              </a:rPr>
              <a:t>CARRO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25520" y="1440000"/>
            <a:ext cx="11338560" cy="35856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  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MENU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 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6119640" y="4140000"/>
            <a:ext cx="5632920" cy="1618560"/>
          </a:xfrm>
          <a:prstGeom prst="rect">
            <a:avLst/>
          </a:prstGeom>
          <a:solidFill>
            <a:srgbClr val="729fc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VÍDEOS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38120" y="4140000"/>
            <a:ext cx="5680440" cy="1618560"/>
          </a:xfrm>
          <a:prstGeom prst="rect">
            <a:avLst/>
          </a:prstGeom>
          <a:solidFill>
            <a:srgbClr val="729fc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JOGOS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25880" y="5940360"/>
            <a:ext cx="11338560" cy="718560"/>
          </a:xfrm>
          <a:prstGeom prst="rect">
            <a:avLst/>
          </a:prstGeom>
          <a:solidFill>
            <a:srgbClr val="80808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 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RODAPÉ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 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599640" y="2340000"/>
            <a:ext cx="2158920" cy="12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6299640" y="2340000"/>
            <a:ext cx="2158920" cy="12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8999640" y="2340000"/>
            <a:ext cx="2158920" cy="12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899640" y="2340000"/>
            <a:ext cx="2158920" cy="12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6299640" y="3780000"/>
            <a:ext cx="178920" cy="178920"/>
          </a:xfrm>
          <a:prstGeom prst="ellipse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5939640" y="3780000"/>
            <a:ext cx="178920" cy="178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5579640" y="3780000"/>
            <a:ext cx="178920" cy="178920"/>
          </a:xfrm>
          <a:prstGeom prst="ellipse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6659640" y="3780000"/>
            <a:ext cx="178920" cy="178920"/>
          </a:xfrm>
          <a:prstGeom prst="ellipse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5219640" y="3780000"/>
            <a:ext cx="178920" cy="178920"/>
          </a:xfrm>
          <a:prstGeom prst="ellipse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 flipH="1">
            <a:off x="899640" y="2340000"/>
            <a:ext cx="216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 flipH="1">
            <a:off x="899640" y="2340000"/>
            <a:ext cx="216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 flipH="1">
            <a:off x="3599640" y="2340000"/>
            <a:ext cx="216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 flipH="1">
            <a:off x="6299640" y="2340000"/>
            <a:ext cx="216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H="1">
            <a:off x="8999640" y="2340000"/>
            <a:ext cx="216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 flipH="1" flipV="1">
            <a:off x="899640" y="2340000"/>
            <a:ext cx="216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 flipH="1" flipV="1">
            <a:off x="899640" y="2340000"/>
            <a:ext cx="216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 flipH="1" flipV="1">
            <a:off x="3599640" y="2340000"/>
            <a:ext cx="216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 flipH="1" flipV="1">
            <a:off x="6299640" y="2340000"/>
            <a:ext cx="216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 flipH="1" flipV="1">
            <a:off x="8999640" y="2340000"/>
            <a:ext cx="2160000" cy="12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39640" y="4500000"/>
            <a:ext cx="53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7919640" y="4500000"/>
            <a:ext cx="197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 flipH="1">
            <a:off x="539640" y="4500000"/>
            <a:ext cx="5400000" cy="9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 flipH="1" flipV="1">
            <a:off x="539640" y="4500000"/>
            <a:ext cx="5400000" cy="9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 flipH="1" flipV="1">
            <a:off x="7919640" y="4500000"/>
            <a:ext cx="1980000" cy="9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 flipV="1">
            <a:off x="7919640" y="4500000"/>
            <a:ext cx="1980000" cy="9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8459640" y="5580000"/>
            <a:ext cx="89892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 MAIS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2879640" y="5579640"/>
            <a:ext cx="89892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 MAIS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 flipH="1">
            <a:off x="539640" y="6120000"/>
            <a:ext cx="144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>
            <a:off x="539640" y="6300000"/>
            <a:ext cx="144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>
            <a:off x="539640" y="6480000"/>
            <a:ext cx="144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>
            <a:off x="2699640" y="6120000"/>
            <a:ext cx="144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>
            <a:off x="2699640" y="6300000"/>
            <a:ext cx="144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>
            <a:off x="2699640" y="6480000"/>
            <a:ext cx="144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7919640" y="6120000"/>
            <a:ext cx="144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7919640" y="6300000"/>
            <a:ext cx="144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7919640" y="6480000"/>
            <a:ext cx="144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 flipH="1">
            <a:off x="10259640" y="6120000"/>
            <a:ext cx="144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 flipH="1">
            <a:off x="10259640" y="6300000"/>
            <a:ext cx="144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10259640" y="6480000"/>
            <a:ext cx="17892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10799640" y="6480000"/>
            <a:ext cx="17892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11339640" y="6480000"/>
            <a:ext cx="17892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539640" y="553680"/>
            <a:ext cx="143856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1" lang="pt-BR" sz="1800" spc="-1" strike="noStrike">
                <a:solidFill>
                  <a:srgbClr val="2a6099"/>
                </a:solidFill>
                <a:highlight>
                  <a:srgbClr val="ffffff"/>
                </a:highlight>
                <a:latin typeface="Arial"/>
                <a:ea typeface="DejaVu Sans"/>
              </a:rPr>
              <a:t>LOGO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Application>LibreOffice/7.1.5.2$Windows_X86_64 LibreOffice_project/85f04e9f809797b8199d13c421bd8a2b025d52b5</Application>
  <AppVersion>15.0000</AppVersion>
  <Words>3133</Words>
  <Paragraphs>934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CETRP01</dc:creator>
  <dc:description/>
  <dc:language>pt-BR</dc:language>
  <cp:lastModifiedBy/>
  <dcterms:modified xsi:type="dcterms:W3CDTF">2022-01-13T20:24:40Z</dcterms:modified>
  <cp:revision>83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26</vt:i4>
  </property>
</Properties>
</file>