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57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F6065-8022-4364-ACE0-8ADCB4BBF4A5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D035-BEFC-4C2E-9674-9D162FE60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2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F6065-8022-4364-ACE0-8ADCB4BBF4A5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D035-BEFC-4C2E-9674-9D162FE60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14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F6065-8022-4364-ACE0-8ADCB4BBF4A5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D035-BEFC-4C2E-9674-9D162FE60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21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F6065-8022-4364-ACE0-8ADCB4BBF4A5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D035-BEFC-4C2E-9674-9D162FE60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072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F6065-8022-4364-ACE0-8ADCB4BBF4A5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D035-BEFC-4C2E-9674-9D162FE60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15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F6065-8022-4364-ACE0-8ADCB4BBF4A5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D035-BEFC-4C2E-9674-9D162FE60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1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F6065-8022-4364-ACE0-8ADCB4BBF4A5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D035-BEFC-4C2E-9674-9D162FE60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11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F6065-8022-4364-ACE0-8ADCB4BBF4A5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D035-BEFC-4C2E-9674-9D162FE60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06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F6065-8022-4364-ACE0-8ADCB4BBF4A5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D035-BEFC-4C2E-9674-9D162FE60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32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F6065-8022-4364-ACE0-8ADCB4BBF4A5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D035-BEFC-4C2E-9674-9D162FE60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86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F6065-8022-4364-ACE0-8ADCB4BBF4A5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D035-BEFC-4C2E-9674-9D162FE60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44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F6065-8022-4364-ACE0-8ADCB4BBF4A5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FD035-BEFC-4C2E-9674-9D162FE60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39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3377" y="2780523"/>
            <a:ext cx="5855898" cy="471636"/>
          </a:xfrm>
        </p:spPr>
        <p:txBody>
          <a:bodyPr>
            <a:normAutofit fontScale="90000"/>
          </a:bodyPr>
          <a:lstStyle/>
          <a:p>
            <a:r>
              <a:rPr lang="ka-GE" sz="2400" b="1" dirty="0" smtClean="0"/>
              <a:t>ფრილანსერების პლატფორმა </a:t>
            </a:r>
            <a:r>
              <a:rPr lang="ka-GE" sz="2700" dirty="0"/>
              <a:t>„FreeWork“</a:t>
            </a:r>
            <a:endParaRPr lang="en-US" sz="2700" dirty="0"/>
          </a:p>
        </p:txBody>
      </p:sp>
      <p:sp>
        <p:nvSpPr>
          <p:cNvPr id="4" name="Rectangle 3"/>
          <p:cNvSpPr/>
          <p:nvPr/>
        </p:nvSpPr>
        <p:spPr>
          <a:xfrm>
            <a:off x="8223205" y="5823633"/>
            <a:ext cx="37609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a-GE" b="1" dirty="0" smtClean="0"/>
              <a:t>სტუდენტი:ალექსანდრე </a:t>
            </a:r>
            <a:r>
              <a:rPr lang="ka-GE" b="1" dirty="0" smtClean="0"/>
              <a:t>იავრიანი</a:t>
            </a:r>
            <a:endParaRPr lang="ka-GE" b="1" dirty="0" smtClean="0"/>
          </a:p>
          <a:p>
            <a:r>
              <a:rPr lang="ka-GE" b="1" dirty="0" smtClean="0"/>
              <a:t>ხელმძღვანელი:ბესო </a:t>
            </a:r>
            <a:r>
              <a:rPr lang="ka-GE" b="1" dirty="0" smtClean="0"/>
              <a:t>ტაბატაძე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22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57" y="1722630"/>
            <a:ext cx="10869283" cy="41605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58184" y="190583"/>
            <a:ext cx="36054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a-GE" sz="2400" b="1" dirty="0" smtClean="0"/>
              <a:t>შექმნის მიზანი და იდეა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9639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a-GE" sz="2400" b="1" dirty="0" smtClean="0"/>
              <a:t>საქართველოს ბაზარი</a:t>
            </a:r>
            <a:endParaRPr lang="en-US" sz="2400" b="1" dirty="0"/>
          </a:p>
        </p:txBody>
      </p:sp>
      <p:pic>
        <p:nvPicPr>
          <p:cNvPr id="1026" name="Picture 2" descr="Screenshot_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737" y="1573181"/>
            <a:ext cx="4611265" cy="3852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574" y="1573181"/>
            <a:ext cx="5509900" cy="231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70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7188" y="141175"/>
            <a:ext cx="9033147" cy="571888"/>
          </a:xfrm>
        </p:spPr>
        <p:txBody>
          <a:bodyPr>
            <a:normAutofit/>
          </a:bodyPr>
          <a:lstStyle/>
          <a:p>
            <a:r>
              <a:rPr lang="ka-GE" sz="2400" b="1" dirty="0" smtClean="0"/>
              <a:t>როგორ მუშაობს </a:t>
            </a:r>
            <a:r>
              <a:rPr lang="ka-GE" sz="2400" b="1" dirty="0"/>
              <a:t>პ</a:t>
            </a:r>
            <a:r>
              <a:rPr lang="ka-GE" sz="2400" b="1" dirty="0" smtClean="0"/>
              <a:t>ლათფორმა</a:t>
            </a:r>
            <a:r>
              <a:rPr lang="en-US" sz="2400" b="1" dirty="0" smtClean="0"/>
              <a:t>?</a:t>
            </a:r>
            <a:endParaRPr lang="en-US" sz="2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996" y="1217629"/>
            <a:ext cx="5008667" cy="4351338"/>
          </a:xfrm>
        </p:spPr>
      </p:pic>
    </p:spTree>
    <p:extLst>
      <p:ext uri="{BB962C8B-B14F-4D97-AF65-F5344CB8AC3E}">
        <p14:creationId xmlns:p14="http://schemas.microsoft.com/office/powerpoint/2010/main" val="61524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279" y="1825625"/>
            <a:ext cx="7793441" cy="4351338"/>
          </a:xfrm>
        </p:spPr>
      </p:pic>
      <p:sp>
        <p:nvSpPr>
          <p:cNvPr id="11" name="Rectangle 10"/>
          <p:cNvSpPr/>
          <p:nvPr/>
        </p:nvSpPr>
        <p:spPr>
          <a:xfrm>
            <a:off x="3264935" y="475255"/>
            <a:ext cx="56621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a-GE" sz="2400" b="1" dirty="0" smtClean="0"/>
              <a:t>რამდენ შემოსავალს მოიტანს პროექტი</a:t>
            </a:r>
            <a:r>
              <a:rPr lang="en-US" sz="2400" b="1" dirty="0" smtClean="0"/>
              <a:t>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664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069" y="110148"/>
            <a:ext cx="10515600" cy="1325563"/>
          </a:xfrm>
        </p:spPr>
        <p:txBody>
          <a:bodyPr/>
          <a:lstStyle/>
          <a:p>
            <a:pPr algn="ctr"/>
            <a:r>
              <a:rPr lang="ka-GE" sz="2400" b="1" dirty="0" smtClean="0"/>
              <a:t>ტექნოლოგიები</a:t>
            </a:r>
            <a:endParaRPr 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1897348" y="1690688"/>
            <a:ext cx="2031325" cy="21852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DejaVu Sans"/>
              </a:rPr>
              <a:t>Front-End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DejaVu Sans"/>
              </a:rPr>
              <a:t>HTML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DejaVu Sans"/>
              </a:rPr>
              <a:t>CSS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DejaVu Sans"/>
              </a:rPr>
              <a:t>Bootstrap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DejaVu Sans"/>
              </a:rPr>
              <a:t>Ajax</a:t>
            </a:r>
          </a:p>
          <a:p>
            <a:pPr lvl="1"/>
            <a:endParaRPr lang="en-US" dirty="0" smtClean="0">
              <a:solidFill>
                <a:srgbClr val="000000"/>
              </a:solidFill>
              <a:latin typeface="DejaVu Sans"/>
            </a:endParaRP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818408" y="169068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DejaVu Sans"/>
              </a:rPr>
              <a:t>Back-End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DejaVu Sans"/>
              </a:rPr>
              <a:t>PHP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DejaVu Sans"/>
              </a:rPr>
              <a:t>MYSQL</a:t>
            </a:r>
            <a:endParaRPr lang="en-US" dirty="0">
              <a:solidFill>
                <a:srgbClr val="000000"/>
              </a:solid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4169496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7161" y="433971"/>
            <a:ext cx="1277677" cy="437296"/>
          </a:xfrm>
        </p:spPr>
        <p:txBody>
          <a:bodyPr>
            <a:normAutofit/>
          </a:bodyPr>
          <a:lstStyle/>
          <a:p>
            <a:r>
              <a:rPr lang="ka-GE" sz="2400" b="1" dirty="0" smtClean="0"/>
              <a:t>დასკვნა</a:t>
            </a:r>
            <a:endParaRPr lang="en-US" sz="2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311" y="2148423"/>
            <a:ext cx="6649378" cy="3705742"/>
          </a:xfrm>
        </p:spPr>
      </p:pic>
    </p:spTree>
    <p:extLst>
      <p:ext uri="{BB962C8B-B14F-4D97-AF65-F5344CB8AC3E}">
        <p14:creationId xmlns:p14="http://schemas.microsoft.com/office/powerpoint/2010/main" val="330515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4847" y="3006969"/>
            <a:ext cx="5055579" cy="606670"/>
          </a:xfrm>
        </p:spPr>
        <p:txBody>
          <a:bodyPr/>
          <a:lstStyle/>
          <a:p>
            <a:pPr marL="0" indent="0" algn="r">
              <a:buNone/>
            </a:pPr>
            <a:r>
              <a:rPr lang="ka-GE" b="1" dirty="0" smtClean="0"/>
              <a:t>მადლობა ყურადღებისთვის!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1079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2424</TotalTime>
  <Words>37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DejaVu Sans</vt:lpstr>
      <vt:lpstr>Sylfaen</vt:lpstr>
      <vt:lpstr>Office Theme</vt:lpstr>
      <vt:lpstr>ფრილანსერების პლატფორმა „FreeWork“</vt:lpstr>
      <vt:lpstr>PowerPoint Presentation</vt:lpstr>
      <vt:lpstr>საქართველოს ბაზარი</vt:lpstr>
      <vt:lpstr>როგორ მუშაობს პლათფორმა?</vt:lpstr>
      <vt:lpstr>PowerPoint Presentation</vt:lpstr>
      <vt:lpstr>ტექნოლოგიები</vt:lpstr>
      <vt:lpstr>დასკვნა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Aleksandre Iavriani</dc:creator>
  <cp:lastModifiedBy>Aleksandre Iavriani</cp:lastModifiedBy>
  <cp:revision>22</cp:revision>
  <dcterms:created xsi:type="dcterms:W3CDTF">2023-06-05T21:53:15Z</dcterms:created>
  <dcterms:modified xsi:type="dcterms:W3CDTF">2023-06-26T22:04:42Z</dcterms:modified>
</cp:coreProperties>
</file>