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B85C-5B3B-452F-B8F0-D3998B2C986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111A2-7E48-4D21-9E4E-CC2EE237C98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111A2-7E48-4D21-9E4E-CC2EE237C98F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C9482F-C7AD-44C0-959E-8285EB3B14F9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FCD5E8-F81D-43CB-9B72-A801836B2C77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1071546"/>
            <a:ext cx="7406640" cy="214314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APP</a:t>
            </a:r>
            <a:br>
              <a:rPr lang="pt-BR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</a:br>
            <a:r>
              <a:rPr lang="pt-BR" sz="6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</a:rPr>
              <a:t> Calculadora IMC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4676796"/>
            <a:ext cx="7406640" cy="1752600"/>
          </a:xfrm>
        </p:spPr>
        <p:txBody>
          <a:bodyPr/>
          <a:lstStyle/>
          <a:p>
            <a:r>
              <a:rPr lang="pt-BR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 Alexandre Muhammad  -  3ºDS </a:t>
            </a:r>
          </a:p>
          <a:p>
            <a:r>
              <a:rPr lang="pt-BR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Profº</a:t>
            </a:r>
            <a:r>
              <a:rPr lang="pt-BR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Jonatas Santos Souza </a:t>
            </a:r>
          </a:p>
          <a:p>
            <a:r>
              <a:rPr lang="pt-BR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 </a:t>
            </a:r>
            <a:r>
              <a:rPr lang="pt-BR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</a:t>
            </a:r>
            <a:r>
              <a:rPr lang="pt-BR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FD917D-6820-4BDD-B9D0-5DFDB7E00BEE}"/>
              </a:ext>
            </a:extLst>
          </p:cNvPr>
          <p:cNvSpPr/>
          <p:nvPr/>
        </p:nvSpPr>
        <p:spPr>
          <a:xfrm>
            <a:off x="1211456" y="243938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Etec</a:t>
            </a:r>
            <a:r>
              <a:rPr lang="pt-BR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Itaquaquecetuba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7290" y="357166"/>
            <a:ext cx="7429552" cy="90068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pt-BR" sz="24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IMC Calculadora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tem o objetivo de medir/calcular a massa corporal, indicando classificação do índice adequado.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1285860"/>
            <a:ext cx="7429552" cy="54349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app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foi desenvolvido para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Android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226" y="3155390"/>
            <a:ext cx="4403613" cy="3345444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85852" y="1928802"/>
            <a:ext cx="7429552" cy="78581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IMC é calculado com base nos dados fornecidos na primeira tela.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14744" y="278605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2286016" cy="2915394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7212" y="1071547"/>
            <a:ext cx="2563812" cy="2857519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2357422" y="28572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Bloco de Desenvolvimento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292536"/>
            <a:ext cx="4786318" cy="2351174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0202" y="142852"/>
            <a:ext cx="7263764" cy="82924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Simulação cálculo do IMC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57434"/>
            <a:ext cx="2790825" cy="4343400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071678"/>
            <a:ext cx="2571768" cy="4449567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6" name="Seta para a direita 5"/>
          <p:cNvSpPr/>
          <p:nvPr/>
        </p:nvSpPr>
        <p:spPr>
          <a:xfrm rot="10800000">
            <a:off x="6786578" y="2786058"/>
            <a:ext cx="500066" cy="35719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72264" y="3214686"/>
            <a:ext cx="500066" cy="35719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6929455" y="3714752"/>
            <a:ext cx="500066" cy="35719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857884" y="3929066"/>
            <a:ext cx="928694" cy="42862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643570" y="6000768"/>
            <a:ext cx="1438284" cy="42862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6215074" y="5357826"/>
            <a:ext cx="500066" cy="35719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14480" y="155947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Em branco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00694" y="157161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Resultado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76" y="1071546"/>
            <a:ext cx="7696224" cy="3286148"/>
          </a:xfrm>
        </p:spPr>
        <p:txBody>
          <a:bodyPr>
            <a:normAutofit/>
          </a:bodyPr>
          <a:lstStyle/>
          <a:p>
            <a:pPr algn="ctr"/>
            <a:r>
              <a:rPr lang="pt-BR" b="1" i="1" dirty="0">
                <a:solidFill>
                  <a:schemeClr val="bg2">
                    <a:lumMod val="50000"/>
                  </a:schemeClr>
                </a:solidFill>
              </a:rPr>
              <a:t>OBRIGADO</a:t>
            </a:r>
            <a:br>
              <a:rPr lang="pt-BR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b="1" i="1" dirty="0">
                <a:solidFill>
                  <a:schemeClr val="bg2">
                    <a:lumMod val="50000"/>
                  </a:schemeClr>
                </a:solidFill>
              </a:rPr>
              <a:t> PELA </a:t>
            </a:r>
            <a:br>
              <a:rPr lang="pt-BR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b="1" i="1" dirty="0">
                <a:solidFill>
                  <a:schemeClr val="bg2">
                    <a:lumMod val="50000"/>
                  </a:schemeClr>
                </a:solidFill>
              </a:rPr>
              <a:t>ATENÇÃO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44CE87A4983747812428A9D2194CED" ma:contentTypeVersion="13" ma:contentTypeDescription="Crie um novo documento." ma:contentTypeScope="" ma:versionID="23d10a91d70f77096f6592513b0d1c69">
  <xsd:schema xmlns:xsd="http://www.w3.org/2001/XMLSchema" xmlns:xs="http://www.w3.org/2001/XMLSchema" xmlns:p="http://schemas.microsoft.com/office/2006/metadata/properties" xmlns:ns2="98b7cd15-d3c3-493a-b4c0-bc8e7cbb319b" xmlns:ns3="ff9ea732-a098-4257-a054-af1a10a0bbf7" targetNamespace="http://schemas.microsoft.com/office/2006/metadata/properties" ma:root="true" ma:fieldsID="3ca77013f5569fe10dc92eab43b03c86" ns2:_="" ns3:_="">
    <xsd:import namespace="98b7cd15-d3c3-493a-b4c0-bc8e7cbb319b"/>
    <xsd:import namespace="ff9ea732-a098-4257-a054-af1a10a0bbf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7cd15-d3c3-493a-b4c0-bc8e7cbb319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ea732-a098-4257-a054-af1a10a0bbf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f40253c-f23b-434f-be10-5b6977c5e05e}" ma:internalName="TaxCatchAll" ma:showField="CatchAllData" ma:web="ff9ea732-a098-4257-a054-af1a10a0b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9ea732-a098-4257-a054-af1a10a0bbf7" xsi:nil="true"/>
    <lcf76f155ced4ddcb4097134ff3c332f xmlns="98b7cd15-d3c3-493a-b4c0-bc8e7cbb319b">
      <Terms xmlns="http://schemas.microsoft.com/office/infopath/2007/PartnerControls"/>
    </lcf76f155ced4ddcb4097134ff3c332f>
    <ReferenceId xmlns="98b7cd15-d3c3-493a-b4c0-bc8e7cbb319b" xsi:nil="true"/>
  </documentManagement>
</p:properties>
</file>

<file path=customXml/itemProps1.xml><?xml version="1.0" encoding="utf-8"?>
<ds:datastoreItem xmlns:ds="http://schemas.openxmlformats.org/officeDocument/2006/customXml" ds:itemID="{CCFED4FE-9BD1-4E2B-B8EE-0305A3D415C2}"/>
</file>

<file path=customXml/itemProps2.xml><?xml version="1.0" encoding="utf-8"?>
<ds:datastoreItem xmlns:ds="http://schemas.openxmlformats.org/officeDocument/2006/customXml" ds:itemID="{0A2C7B44-8A0B-4B5B-AEF9-CDD7EA3E2C98}"/>
</file>

<file path=customXml/itemProps3.xml><?xml version="1.0" encoding="utf-8"?>
<ds:datastoreItem xmlns:ds="http://schemas.openxmlformats.org/officeDocument/2006/customXml" ds:itemID="{E78BCD1E-8491-4A8B-AB12-14E3604D2597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143</TotalTime>
  <Words>84</Words>
  <Application>Microsoft Office PowerPoint</Application>
  <PresentationFormat>Apresentação na tela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Calibri</vt:lpstr>
      <vt:lpstr>Gill Sans MT</vt:lpstr>
      <vt:lpstr>Verdana</vt:lpstr>
      <vt:lpstr>Wingdings</vt:lpstr>
      <vt:lpstr>Wingdings 2</vt:lpstr>
      <vt:lpstr>Solstício</vt:lpstr>
      <vt:lpstr>APP  Calculadora IMC</vt:lpstr>
      <vt:lpstr> O App IMC Calculadora tem o objetivo de medir/calcular a massa corporal, indicando classificação do índice adequado.</vt:lpstr>
      <vt:lpstr>Apresentação do PowerPoint</vt:lpstr>
      <vt:lpstr>Simulação cálculo do IMC</vt:lpstr>
      <vt:lpstr>OBRIGADO  PELA  ATENÇÃO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ALEXANDRE MUHAMMAD GRACIANO MALUF</cp:lastModifiedBy>
  <cp:revision>16</cp:revision>
  <dcterms:created xsi:type="dcterms:W3CDTF">2024-02-21T18:36:10Z</dcterms:created>
  <dcterms:modified xsi:type="dcterms:W3CDTF">2024-02-22T11:27:45Z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0x010100C944CE87A4983747812428A9D2194CED</vt:lpwstr>
  </property>
</Properties>
</file>