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6000" b="1"/>
              <a:t>CCIF</a:t>
            </a:r>
            <a:endParaRPr lang="fr-FR" altLang="en-US" sz="6000" b="1"/>
          </a:p>
        </p:txBody>
      </p:sp>
      <p:pic>
        <p:nvPicPr>
          <p:cNvPr id="4" name="Content Placeholder 3" descr="WINLAB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7625" y="1481455"/>
            <a:ext cx="10218420" cy="4692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Charte Graphique 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Au niveau de la charte graphique, je dois simplement reprendre les mêmes éléments que sur leur application web.</a:t>
            </a:r>
            <a:endParaRPr lang="fr-F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Droits 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L’intégralité des droits concernant l’application reviendront à l’entreprise Winlabo.</a:t>
            </a:r>
            <a:endParaRPr lang="fr-F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fr-FR" altLang="en-US" b="1"/>
              <a:t>                         Arborescence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apture d'écran 2023-08-05 193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1516380"/>
            <a:ext cx="10010140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MAQUETTAGE : ZONING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/>
              <a:t>Présentation de l’entreprise :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CCIF est un éditeur de solutions informatiques, basé à Béziers et spécialisé depuis 1981 dans le développement de logiciels destinés aux professionnels de santé.</a:t>
            </a:r>
            <a:endParaRPr lang="en-US"/>
          </a:p>
          <a:p>
            <a:r>
              <a:rPr lang="en-US"/>
              <a:t>Winlabo regroupe plusieurs modules logiciels indépendants qui permettent d’assurer une gestion globale des laboratoires de biologie médicale, ainsi qu’un management de la qualité optimisé.</a:t>
            </a:r>
            <a:endParaRPr lang="en-US"/>
          </a:p>
          <a:p>
            <a:r>
              <a:rPr lang="fr-FR" altLang="en-US"/>
              <a:t>Suite à ma demande, ils m’ont demandé de créer l’application mobile de leur logiciel de management de la qualité. Et dans un ppremier temps, uniquement la partie permettant de créer des évènements indésirables.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rgbClr val="76030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1275"/>
          </a:xfrm>
        </p:spPr>
        <p:txBody>
          <a:bodyPr>
            <a:normAutofit/>
          </a:bodyPr>
          <a:p>
            <a:pPr algn="ctr"/>
            <a:r>
              <a:rPr lang="fr-FR" altLang="en-US">
                <a:solidFill>
                  <a:schemeClr val="bg1"/>
                </a:solidFill>
              </a:rPr>
              <a:t>A quoi ressemble leur logiciel ?</a:t>
            </a:r>
            <a:endParaRPr lang="fr-FR" altLang="en-US">
              <a:solidFill>
                <a:schemeClr val="bg1"/>
              </a:solidFill>
            </a:endParaRPr>
          </a:p>
        </p:txBody>
      </p:sp>
      <p:pic>
        <p:nvPicPr>
          <p:cNvPr id="10" name="Picture 9" descr="photo_3_2023-07-01_11-39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1511300"/>
            <a:ext cx="5735955" cy="5346700"/>
          </a:xfrm>
          <a:prstGeom prst="rect">
            <a:avLst/>
          </a:prstGeom>
        </p:spPr>
      </p:pic>
      <p:pic>
        <p:nvPicPr>
          <p:cNvPr id="12" name="Content Placeholder 11" descr="logo_bleu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470" y="2166620"/>
            <a:ext cx="2419350" cy="542925"/>
          </a:xfrm>
          <a:prstGeom prst="rect">
            <a:avLst/>
          </a:prstGeom>
        </p:spPr>
      </p:pic>
      <p:pic>
        <p:nvPicPr>
          <p:cNvPr id="14" name="Picture 13" descr="logo-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70" y="4025265"/>
            <a:ext cx="24193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310" y="945515"/>
            <a:ext cx="9889490" cy="74549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8" name="Content Placeholder 7" descr="photo_1_2023-07-01_11-3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230" y="441325"/>
            <a:ext cx="1112393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hoto_2_2023-07-01_11-3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295" y="365125"/>
            <a:ext cx="11294745" cy="6109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hoto_5_2023-07-01_11-3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00" y="365125"/>
            <a:ext cx="11176635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Objectifs de l’application 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Tout simplement de faciliter davantage pour les utilisateurs la déclaration d’évènement indésirables en comparaison de l’application web.</a:t>
            </a:r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Persona: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Ce sont tous les c</a:t>
            </a:r>
            <a:r>
              <a:rPr lang="en-US"/>
              <a:t>entre</a:t>
            </a:r>
            <a:r>
              <a:rPr lang="fr-FR" altLang="en-US"/>
              <a:t>s</a:t>
            </a:r>
            <a:r>
              <a:rPr lang="en-US"/>
              <a:t> d’imagerie</a:t>
            </a:r>
            <a:r>
              <a:rPr lang="fr-FR" altLang="en-US"/>
              <a:t>s</a:t>
            </a:r>
            <a:r>
              <a:rPr lang="en-US"/>
              <a:t> parce qu’ils ont des normes à respecter et il leur faut un logiciel de management de la qualité.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b="1"/>
              <a:t>Concurrents directs :</a:t>
            </a:r>
            <a:endParaRPr lang="fr-F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/>
              <a:t>Qualios.com</a:t>
            </a:r>
            <a:endParaRPr lang="en-US"/>
          </a:p>
          <a:p>
            <a:pPr algn="ctr"/>
            <a:r>
              <a:rPr lang="en-US"/>
              <a:t>Ageval.fr</a:t>
            </a:r>
            <a:endParaRPr lang="en-US"/>
          </a:p>
          <a:p>
            <a:pPr algn="ctr"/>
            <a:r>
              <a:rPr lang="en-US"/>
              <a:t>Qualilab.com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WPS Presentation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CCIF</vt:lpstr>
      <vt:lpstr>Présentation de l’entreprise :</vt:lpstr>
      <vt:lpstr>A quoi ressemble leur logiciel ?</vt:lpstr>
      <vt:lpstr>PowerPoint 演示文稿</vt:lpstr>
      <vt:lpstr>PowerPoint 演示文稿</vt:lpstr>
      <vt:lpstr>PowerPoint 演示文稿</vt:lpstr>
      <vt:lpstr>Objectifs de l’application :</vt:lpstr>
      <vt:lpstr>Persona:</vt:lpstr>
      <vt:lpstr>Concurrents directs :</vt:lpstr>
      <vt:lpstr>Charte Graphique :</vt:lpstr>
      <vt:lpstr>Droits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CCIF</dc:title>
  <dc:creator/>
  <cp:lastModifiedBy>Alexa</cp:lastModifiedBy>
  <cp:revision>9</cp:revision>
  <dcterms:created xsi:type="dcterms:W3CDTF">2023-08-05T15:47:00Z</dcterms:created>
  <dcterms:modified xsi:type="dcterms:W3CDTF">2023-08-05T17:43:18Z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F6AEC48E1A9C4025ACA0F432C97ED693</vt:lpwstr>
  </property>
  <property fmtid="{D5CDD505-2E9C-101B-9397-08002B2CF9AE}" pid="3" name="KSOProductBuildVer">
    <vt:lpwstr>1033-11.2.0.11219</vt:lpwstr>
  </property>
</Properties>
</file>