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1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83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6000" b="1"/>
              <a:t>CCIF</a:t>
            </a:r>
            <a:endParaRPr lang="fr-FR" altLang="en-US" sz="6000" b="1"/>
          </a:p>
        </p:txBody>
      </p:sp>
      <p:pic>
        <p:nvPicPr>
          <p:cNvPr id="4" name="Content Placeholder 3" descr="WINLAB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7625" y="1481455"/>
            <a:ext cx="10218420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hoto_2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295" y="365125"/>
            <a:ext cx="11294745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hoto_5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00" y="365125"/>
            <a:ext cx="11176635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fr-FR" altLang="en-US" b="1"/>
              <a:t>                         Arborescence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apture d'écran 2023-08-05 193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516380"/>
            <a:ext cx="10010140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MAQUETTAGE : ZONING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/>
              <a:t>LOGIN                                    ACCUEIL                                     DECLARATION</a:t>
            </a:r>
            <a:endParaRPr lang="fr-FR" altLang="en-US"/>
          </a:p>
        </p:txBody>
      </p:sp>
      <p:pic>
        <p:nvPicPr>
          <p:cNvPr id="4" name="Picture 3" descr="Capture d'écran 2023-08-06 0959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2286000"/>
            <a:ext cx="2613660" cy="4499610"/>
          </a:xfrm>
          <a:prstGeom prst="rect">
            <a:avLst/>
          </a:prstGeom>
        </p:spPr>
      </p:pic>
      <p:pic>
        <p:nvPicPr>
          <p:cNvPr id="6" name="Picture 5" descr="Capture d'écran 2023-08-06 100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90" y="2286000"/>
            <a:ext cx="2668270" cy="4572000"/>
          </a:xfrm>
          <a:prstGeom prst="rect">
            <a:avLst/>
          </a:prstGeom>
        </p:spPr>
      </p:pic>
      <p:pic>
        <p:nvPicPr>
          <p:cNvPr id="8" name="Picture 7" descr="Capture d'écran 2023-08-06 1010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820" y="2286000"/>
            <a:ext cx="2557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MAQUETTAGE : ZONING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/>
              <a:t>TRAITEMENT/DEROGATION                      ENREGISTREMENT                    </a:t>
            </a:r>
            <a:endParaRPr lang="fr-FR" altLang="en-US"/>
          </a:p>
        </p:txBody>
      </p:sp>
      <p:pic>
        <p:nvPicPr>
          <p:cNvPr id="4" name="Picture 3" descr="Capture d'écran 2023-08-06 102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190" y="2258695"/>
            <a:ext cx="2973070" cy="4599940"/>
          </a:xfrm>
          <a:prstGeom prst="rect">
            <a:avLst/>
          </a:prstGeom>
        </p:spPr>
      </p:pic>
      <p:pic>
        <p:nvPicPr>
          <p:cNvPr id="5" name="Picture 4" descr="Capture d'écran 2023-08-06 1026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2258695"/>
            <a:ext cx="2622550" cy="4650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MAQUETTAGE : WIREFRAME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/>
              <a:t>LOGIN                                       ACCUEIL                              DECLARATION</a:t>
            </a:r>
            <a:endParaRPr lang="fr-FR" altLang="en-US"/>
          </a:p>
        </p:txBody>
      </p:sp>
      <p:pic>
        <p:nvPicPr>
          <p:cNvPr id="4" name="Picture 3" descr="Capture d'écran 2023-08-06 1030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298700"/>
            <a:ext cx="2289175" cy="4453255"/>
          </a:xfrm>
          <a:prstGeom prst="rect">
            <a:avLst/>
          </a:prstGeom>
        </p:spPr>
      </p:pic>
      <p:pic>
        <p:nvPicPr>
          <p:cNvPr id="5" name="Picture 4" descr="Capture d'écran 2023-08-06 103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45" y="2298700"/>
            <a:ext cx="2376170" cy="4448175"/>
          </a:xfrm>
          <a:prstGeom prst="rect">
            <a:avLst/>
          </a:prstGeom>
        </p:spPr>
      </p:pic>
      <p:pic>
        <p:nvPicPr>
          <p:cNvPr id="7" name="Picture 6" descr="Capture d'écran 2023-08-06 1037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75" y="2184400"/>
            <a:ext cx="2376805" cy="4654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apture d'écran 2023-08-06 1038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015" y="1468120"/>
            <a:ext cx="2212340" cy="4253230"/>
          </a:xfrm>
          <a:prstGeom prst="rect">
            <a:avLst/>
          </a:prstGeom>
        </p:spPr>
      </p:pic>
      <p:pic>
        <p:nvPicPr>
          <p:cNvPr id="5" name="Picture 4" descr="Capture d'écran 2023-08-06 1038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65" y="1551305"/>
            <a:ext cx="7608570" cy="4170045"/>
          </a:xfrm>
          <a:prstGeom prst="rect">
            <a:avLst/>
          </a:prstGeom>
        </p:spPr>
      </p:pic>
      <p:pic>
        <p:nvPicPr>
          <p:cNvPr id="6" name="Picture 5" descr="Capture d'écran 2023-08-06 1038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835" y="1551305"/>
            <a:ext cx="2606675" cy="4216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45130" y="473710"/>
            <a:ext cx="5429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000"/>
              <a:t>DECLARATION : SUITE</a:t>
            </a:r>
            <a:endParaRPr lang="fr-FR" altLang="en-US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TRAITEMENT/DEROGATION</a:t>
            </a:r>
            <a:endParaRPr lang="fr-FR" altLang="en-US"/>
          </a:p>
        </p:txBody>
      </p:sp>
      <p:pic>
        <p:nvPicPr>
          <p:cNvPr id="4" name="Picture 3" descr="Capture d'écran 2023-08-06 104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1348740"/>
            <a:ext cx="2642870" cy="5300345"/>
          </a:xfrm>
          <a:prstGeom prst="rect">
            <a:avLst/>
          </a:prstGeom>
        </p:spPr>
      </p:pic>
      <p:pic>
        <p:nvPicPr>
          <p:cNvPr id="5" name="Picture 4" descr="Capture d'écran 2023-08-06 104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85" y="1348740"/>
            <a:ext cx="8531225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DEROGATION : SUITE</a:t>
            </a:r>
            <a:endParaRPr lang="fr-FR" altLang="en-US"/>
          </a:p>
        </p:txBody>
      </p:sp>
      <p:pic>
        <p:nvPicPr>
          <p:cNvPr id="4" name="Picture 3" descr="Capture d'écran 2023-08-06 104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65" y="1207770"/>
            <a:ext cx="5640070" cy="5441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ENREGISTREMENT</a:t>
            </a:r>
            <a:endParaRPr lang="fr-FR" altLang="en-US"/>
          </a:p>
        </p:txBody>
      </p:sp>
      <p:pic>
        <p:nvPicPr>
          <p:cNvPr id="4" name="Picture 3" descr="Capture d'écran 2023-08-06 104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8330" y="1260475"/>
            <a:ext cx="5999480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Présentation de l’entreprise :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CCIF est un éditeur de solutions informatiques, basé à Béziers et spécialisé depuis 1981 dans le développement de logiciels destinés aux professionnels de santé.</a:t>
            </a:r>
            <a:endParaRPr lang="en-US"/>
          </a:p>
          <a:p>
            <a:r>
              <a:rPr lang="en-US"/>
              <a:t>Winlabo regroupe plusieurs modules logiciels indépendants qui permettent d’assurer une gestion globale des laboratoires de biologie médicale, ainsi qu’un management de la qualité optimisé.</a:t>
            </a:r>
            <a:endParaRPr lang="en-US"/>
          </a:p>
          <a:p>
            <a:r>
              <a:rPr lang="fr-FR" altLang="en-US"/>
              <a:t>Suite à ma demande, ils m’ont proposé de créer l’application mobile de leur logiciel de management de la qualité. Et dans un ppremier temps, uniquement la partie permettant de créer des évènements indésirables.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MAQUETTAGE : MOCKUP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142230"/>
          </a:xfrm>
        </p:spPr>
        <p:txBody>
          <a:bodyPr/>
          <a:p>
            <a:pPr marL="0" indent="0">
              <a:buNone/>
            </a:pPr>
            <a:r>
              <a:rPr lang="fr-FR" altLang="en-US"/>
              <a:t>LOGIN                                        ACCUEIL                               DECLARATION</a:t>
            </a:r>
            <a:endParaRPr lang="fr-FR" altLang="en-US"/>
          </a:p>
        </p:txBody>
      </p:sp>
      <p:pic>
        <p:nvPicPr>
          <p:cNvPr id="4" name="Picture 3" descr="Capture d'écran 2023-08-06 1047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930400"/>
            <a:ext cx="2787015" cy="4926965"/>
          </a:xfrm>
          <a:prstGeom prst="rect">
            <a:avLst/>
          </a:prstGeom>
        </p:spPr>
      </p:pic>
      <p:pic>
        <p:nvPicPr>
          <p:cNvPr id="6" name="Picture 5" descr="Capture d'écran 2023-08-06 1049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5" y="1930400"/>
            <a:ext cx="2430780" cy="4959985"/>
          </a:xfrm>
          <a:prstGeom prst="rect">
            <a:avLst/>
          </a:prstGeom>
        </p:spPr>
      </p:pic>
      <p:pic>
        <p:nvPicPr>
          <p:cNvPr id="7" name="Picture 6" descr="Capture d'écran 2023-08-06 1049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60" y="1930400"/>
            <a:ext cx="4499610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DECLARATION : SUITE</a:t>
            </a:r>
            <a:endParaRPr lang="fr-FR" altLang="en-US"/>
          </a:p>
        </p:txBody>
      </p:sp>
      <p:pic>
        <p:nvPicPr>
          <p:cNvPr id="4" name="Picture 3" descr="Capture d'écran 2023-08-06 105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0" y="1274445"/>
            <a:ext cx="8612505" cy="5583555"/>
          </a:xfrm>
          <a:prstGeom prst="rect">
            <a:avLst/>
          </a:prstGeom>
        </p:spPr>
      </p:pic>
      <p:pic>
        <p:nvPicPr>
          <p:cNvPr id="5" name="Picture 4" descr="Capture d'écran 2023-08-06 105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30" y="1274445"/>
            <a:ext cx="2853690" cy="55257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TRAITEMENT/DEROGATION</a:t>
            </a:r>
            <a:endParaRPr lang="fr-FR" altLang="en-US"/>
          </a:p>
        </p:txBody>
      </p:sp>
      <p:pic>
        <p:nvPicPr>
          <p:cNvPr id="4" name="Picture 3" descr="Capture d'écran 2023-08-06 1055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3990"/>
            <a:ext cx="2660015" cy="5292090"/>
          </a:xfrm>
          <a:prstGeom prst="rect">
            <a:avLst/>
          </a:prstGeom>
        </p:spPr>
      </p:pic>
      <p:pic>
        <p:nvPicPr>
          <p:cNvPr id="5" name="Picture 4" descr="Capture d'écran 2023-08-06 105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70" y="1443355"/>
            <a:ext cx="8402320" cy="5292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DEROGATION : SUITE</a:t>
            </a:r>
            <a:endParaRPr lang="fr-FR" altLang="en-US"/>
          </a:p>
        </p:txBody>
      </p:sp>
      <p:pic>
        <p:nvPicPr>
          <p:cNvPr id="4" name="Picture 3" descr="Capture d'écran 2023-08-06 105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0" y="1209675"/>
            <a:ext cx="5723890" cy="55156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ENREGISTREMENT</a:t>
            </a:r>
            <a:endParaRPr lang="fr-FR" altLang="en-US"/>
          </a:p>
        </p:txBody>
      </p:sp>
      <p:pic>
        <p:nvPicPr>
          <p:cNvPr id="4" name="Picture 3" descr="Capture d'écran 2023-08-06 1058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1283970"/>
            <a:ext cx="6021070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UML : Diagramme de cas d’utilisation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apture d'écran 2023-08-06 110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1531620"/>
            <a:ext cx="11178540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UML : Diagramme d’activité : connexion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apture d'écran 2023-08-06 110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93825"/>
            <a:ext cx="9893300" cy="52152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fr-FR" altLang="en-US">
                <a:sym typeface="+mn-ea"/>
              </a:rPr>
              <a:t>UML : Diagramme séquence : connexion</a:t>
            </a:r>
            <a:br>
              <a:rPr lang="fr-FR" altLang="en-US"/>
            </a:br>
            <a:endParaRPr lang="en-US"/>
          </a:p>
        </p:txBody>
      </p:sp>
      <p:pic>
        <p:nvPicPr>
          <p:cNvPr id="4" name="Picture 3" descr="Capture d'écran 2023-08-06 110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1033780"/>
            <a:ext cx="9546590" cy="57061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fr-FR" altLang="en-US">
                <a:sym typeface="+mn-ea"/>
              </a:rPr>
              <a:t>UML : Diagramme d’activité : Créer évènement</a:t>
            </a:r>
            <a:endParaRPr lang="en-US"/>
          </a:p>
        </p:txBody>
      </p:sp>
      <p:pic>
        <p:nvPicPr>
          <p:cNvPr id="7" name="Picture 6" descr="Capture d'écran 2023-08-06 110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1265"/>
            <a:ext cx="6540500" cy="5626735"/>
          </a:xfrm>
          <a:prstGeom prst="rect">
            <a:avLst/>
          </a:prstGeom>
        </p:spPr>
      </p:pic>
      <p:pic>
        <p:nvPicPr>
          <p:cNvPr id="8" name="Picture 7" descr="Capture d'écran 2023-08-06 1108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80" y="1231265"/>
            <a:ext cx="5680710" cy="57518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556240" y="9734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fr-FR" altLang="en-US">
                <a:sym typeface="+mn-ea"/>
              </a:rPr>
              <a:t>UML : Diagramme séquence : Créer évènement</a:t>
            </a:r>
            <a:br>
              <a:rPr lang="en-US"/>
            </a:br>
            <a:endParaRPr lang="en-US"/>
          </a:p>
        </p:txBody>
      </p:sp>
      <p:pic>
        <p:nvPicPr>
          <p:cNvPr id="4" name="Picture 3" descr="Capture d'écran 2023-08-06 111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335" y="949325"/>
            <a:ext cx="7863205" cy="5908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Objectifs de l’application 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Tout simplement de faciliter davantage pour leurs clients la déclaration d’évènement indésirables.</a:t>
            </a:r>
            <a:endParaRPr lang="fr-F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MCD</a:t>
            </a:r>
            <a:endParaRPr lang="fr-FR" altLang="en-US" b="1"/>
          </a:p>
        </p:txBody>
      </p:sp>
      <p:pic>
        <p:nvPicPr>
          <p:cNvPr id="4" name="Picture 3" descr="Capture d'écran 2023-08-06 1112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340" y="1292225"/>
            <a:ext cx="977646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MLD</a:t>
            </a:r>
            <a:endParaRPr lang="fr-FR" altLang="en-US" b="1"/>
          </a:p>
        </p:txBody>
      </p:sp>
      <p:pic>
        <p:nvPicPr>
          <p:cNvPr id="4" name="Picture 3" descr="Capture d'écran 2023-08-06 111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815" y="1245235"/>
            <a:ext cx="8831580" cy="55137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WORKBENCH</a:t>
            </a:r>
            <a:endParaRPr lang="fr-FR" altLang="en-US" b="1"/>
          </a:p>
        </p:txBody>
      </p:sp>
      <p:pic>
        <p:nvPicPr>
          <p:cNvPr id="4" name="Picture 3" descr="Capture d'écran 2023-08-06 111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66495"/>
            <a:ext cx="4658995" cy="5691505"/>
          </a:xfrm>
          <a:prstGeom prst="rect">
            <a:avLst/>
          </a:prstGeom>
        </p:spPr>
      </p:pic>
      <p:pic>
        <p:nvPicPr>
          <p:cNvPr id="5" name="Picture 4" descr="Capture d'écran 2023-08-06 1116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75" y="1167130"/>
            <a:ext cx="4530725" cy="56908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SQL</a:t>
            </a:r>
            <a:endParaRPr lang="fr-FR" altLang="en-US" b="1"/>
          </a:p>
        </p:txBody>
      </p:sp>
      <p:pic>
        <p:nvPicPr>
          <p:cNvPr id="4" name="Picture 3" descr="Capture d'écran 2023-08-06 111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" y="1550035"/>
            <a:ext cx="4207510" cy="4262755"/>
          </a:xfrm>
          <a:prstGeom prst="rect">
            <a:avLst/>
          </a:prstGeom>
        </p:spPr>
      </p:pic>
      <p:pic>
        <p:nvPicPr>
          <p:cNvPr id="5" name="Picture 4" descr="Capture d'écran 2023-08-06 1115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0" y="1804035"/>
            <a:ext cx="7660640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Persona: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Ce sont tous les c</a:t>
            </a:r>
            <a:r>
              <a:rPr lang="en-US"/>
              <a:t>entre</a:t>
            </a:r>
            <a:r>
              <a:rPr lang="fr-FR" altLang="en-US"/>
              <a:t>s</a:t>
            </a:r>
            <a:r>
              <a:rPr lang="en-US"/>
              <a:t> d’imagerie</a:t>
            </a:r>
            <a:r>
              <a:rPr lang="fr-FR" altLang="en-US"/>
              <a:t>s</a:t>
            </a:r>
            <a:r>
              <a:rPr lang="en-US"/>
              <a:t> parce qu’ils ont des normes à respecter et il leur faut un logiciel de management de la qualité.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Concurrents directs 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/>
              <a:t>Qualios.com</a:t>
            </a:r>
            <a:endParaRPr lang="en-US"/>
          </a:p>
          <a:p>
            <a:pPr algn="ctr"/>
            <a:r>
              <a:rPr lang="en-US"/>
              <a:t>Ageval.fr</a:t>
            </a:r>
            <a:endParaRPr lang="en-US"/>
          </a:p>
          <a:p>
            <a:pPr algn="ctr"/>
            <a:r>
              <a:rPr lang="en-US"/>
              <a:t>Qualilab.com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Charte Graphique 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Au niveau de la charte graphique, je dois simplement reprendre les mêmes éléments que sur leur application web.</a:t>
            </a:r>
            <a:endParaRPr lang="fr-F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Droits 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L’intégralité des droits concernant l’application reviendront à l’entreprise Winlabo.</a:t>
            </a:r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rgbClr val="76030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1275"/>
          </a:xfrm>
        </p:spPr>
        <p:txBody>
          <a:bodyPr>
            <a:normAutofit/>
          </a:bodyPr>
          <a:p>
            <a:pPr algn="ctr"/>
            <a:r>
              <a:rPr lang="fr-FR" altLang="en-US">
                <a:solidFill>
                  <a:schemeClr val="bg1"/>
                </a:solidFill>
              </a:rPr>
              <a:t>A quoi ressemble leur logiciel ?</a:t>
            </a:r>
            <a:endParaRPr lang="fr-FR" altLang="en-US">
              <a:solidFill>
                <a:schemeClr val="bg1"/>
              </a:solidFill>
            </a:endParaRPr>
          </a:p>
        </p:txBody>
      </p:sp>
      <p:pic>
        <p:nvPicPr>
          <p:cNvPr id="10" name="Picture 9" descr="photo_3_2023-07-01_11-39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1511300"/>
            <a:ext cx="5735955" cy="5346700"/>
          </a:xfrm>
          <a:prstGeom prst="rect">
            <a:avLst/>
          </a:prstGeom>
        </p:spPr>
      </p:pic>
      <p:pic>
        <p:nvPicPr>
          <p:cNvPr id="12" name="Content Placeholder 11" descr="logo_bleu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470" y="2166620"/>
            <a:ext cx="2419350" cy="542925"/>
          </a:xfrm>
          <a:prstGeom prst="rect">
            <a:avLst/>
          </a:prstGeom>
        </p:spPr>
      </p:pic>
      <p:pic>
        <p:nvPicPr>
          <p:cNvPr id="14" name="Picture 13" descr="logo-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70" y="4025265"/>
            <a:ext cx="24193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310" y="945515"/>
            <a:ext cx="9889490" cy="74549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8" name="Content Placeholder 7" descr="photo_1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230" y="441325"/>
            <a:ext cx="11123930" cy="6083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WPS Presentation</Application>
  <PresentationFormat>Widescreen</PresentationFormat>
  <Paragraphs>85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CCIF</vt:lpstr>
      <vt:lpstr>Présentation de l’entreprise :</vt:lpstr>
      <vt:lpstr>Objectifs de l’application :</vt:lpstr>
      <vt:lpstr>Persona:</vt:lpstr>
      <vt:lpstr>Concurrents directs :</vt:lpstr>
      <vt:lpstr>Charte Graphique :</vt:lpstr>
      <vt:lpstr>Droits :</vt:lpstr>
      <vt:lpstr>A quoi ressemble leur logiciel ?</vt:lpstr>
      <vt:lpstr>PowerPoint 演示文稿</vt:lpstr>
      <vt:lpstr>PowerPoint 演示文稿</vt:lpstr>
      <vt:lpstr>PowerPoint 演示文稿</vt:lpstr>
      <vt:lpstr>                         Arborescence</vt:lpstr>
      <vt:lpstr>MAQUETTAGE : ZONING</vt:lpstr>
      <vt:lpstr>MAQUETTAGE : ZONING</vt:lpstr>
      <vt:lpstr>MAQUETTAGE : WIREFRAME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CCIF</dc:title>
  <dc:creator/>
  <cp:lastModifiedBy>Alexa</cp:lastModifiedBy>
  <cp:revision>19</cp:revision>
  <dcterms:created xsi:type="dcterms:W3CDTF">2023-08-05T15:47:00Z</dcterms:created>
  <dcterms:modified xsi:type="dcterms:W3CDTF">2023-08-06T09:20:22Z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F6AEC48E1A9C4025ACA0F432C97ED693</vt:lpwstr>
  </property>
  <property fmtid="{D5CDD505-2E9C-101B-9397-08002B2CF9AE}" pid="3" name="KSOProductBuildVer">
    <vt:lpwstr>1033-11.2.0.11219</vt:lpwstr>
  </property>
</Properties>
</file>