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350" r:id="rId5"/>
    <p:sldId id="355" r:id="rId6"/>
    <p:sldId id="361" r:id="rId7"/>
    <p:sldId id="362" r:id="rId8"/>
    <p:sldId id="354" r:id="rId9"/>
    <p:sldId id="365" r:id="rId10"/>
    <p:sldId id="366" r:id="rId11"/>
    <p:sldId id="343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1" autoAdjust="0"/>
    <p:restoredTop sz="95226" autoAdjust="0"/>
  </p:normalViewPr>
  <p:slideViewPr>
    <p:cSldViewPr snapToGrid="0">
      <p:cViewPr varScale="1">
        <p:scale>
          <a:sx n="60" d="100"/>
          <a:sy n="60" d="100"/>
        </p:scale>
        <p:origin x="96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4728A1A-D670-41C0-87CE-811AE81BF8A1}" type="datetime1">
              <a:rPr lang="pt-BR" noProof="0" smtClean="0"/>
              <a:t>14/03/2023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47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330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199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743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771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76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116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.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8" name="Espaço reservado para conteúd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D002ABF2-59A6-4C8B-90A9-C2D7243E4867}" type="datetime4">
              <a:rPr lang="pt-BR" noProof="0" smtClean="0">
                <a:latin typeface="+mn-lt"/>
              </a:rPr>
              <a:t>14 de março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.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a Liv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9" name="Forma Liv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40" name="Forma Liv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Tex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1" name="Espaço Reservado para Conteúd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4" name="Espaço reservado para conteúd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A4F546E-0691-4510-9A35-C7334DA84076}" type="datetime4">
              <a:rPr lang="pt-BR" noProof="0" smtClean="0">
                <a:latin typeface="+mn-lt"/>
              </a:rPr>
              <a:t>14 de março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7" name="Forma Livre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8" name="Forma Livre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4" name="Espaço Reservado para Tex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Tex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8" name="Espaço Reservado para Tex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3DBEA6DC-A0BF-49C7-906E-6E6597662598}" type="datetime4">
              <a:rPr lang="pt-BR" noProof="0" smtClean="0">
                <a:latin typeface="+mn-lt"/>
              </a:rPr>
              <a:t>14 de março de 2023</a:t>
            </a:fld>
            <a:endParaRPr lang="pt-BR" noProof="0" dirty="0">
              <a:latin typeface="+mn-lt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Tex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ço Reservado para Imagem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a Liv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2" name="Forma Liv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3" name="Forma Liv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9" name="Forma Liv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spaço Reservado para Tex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5" name="Espaço Reservado para Tex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spaço Reservado para Tex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spaço Reservado para Tex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spaço Reservado para Tex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spaço Reservado para Tex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8" name="Espaço Reservado para Tex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6B0F7DF4-F2CA-42E1-AFA2-97BD8D250ADE}" type="datetime4">
              <a:rPr lang="pt-BR" noProof="0" smtClean="0">
                <a:latin typeface="+mn-lt"/>
              </a:rPr>
              <a:t>14 de março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9" name="Forma Livre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14" name="Espaço Reservado para Imagem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C16A7595-89D9-4258-950C-6AECF9DDF8B8}" type="datetime4">
              <a:rPr lang="pt-BR" noProof="0" smtClean="0">
                <a:latin typeface="+mn-lt"/>
              </a:rPr>
              <a:t>14 de março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Imagem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a Livre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4" name="Forma Livre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5" name="Forma Liv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Grá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2D0FCFC1-2078-4220-A791-5353C1A85342}" type="datetime4">
              <a:rPr lang="pt-BR" noProof="0" smtClean="0">
                <a:latin typeface="+mn-lt"/>
              </a:rPr>
              <a:t>14 de março de 2023</a:t>
            </a:fld>
            <a:endParaRPr lang="pt-BR" noProof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9" name="Espaço Reservado para Tabe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tabela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0D672EA7-A5DA-4DCF-A305-17E011B80D62}" type="datetime4">
              <a:rPr lang="pt-BR" noProof="0" smtClean="0">
                <a:latin typeface="+mn-lt"/>
              </a:rPr>
              <a:t>14 de março de 2023</a:t>
            </a:fld>
            <a:endParaRPr lang="pt-BR" noProof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0" name="Caixa de tex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3" name="Forma Liv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a Liv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6" name="Forma Liv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7" name="Forma Liv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a Liv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7" name="Forma Liv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6" name="Forma Livre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38" name="Espaço Reservado para Imagem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spaço Reservado para Imagem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72" name="Espaço Reservado para Tex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3" name="Espaço Reservado para Tex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4" name="Espaço Reservado para Tex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5" name="Espaço Reservado para Tex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6" name="Espaço Reservado para Tex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7" name="Espaço Reservado para Tex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8" name="Espaço Reservado para Tex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9" name="Espaço Reservado para Tex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9" name="Forma Liv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0" name="Forma Livre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1" name="Forma liv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2" name="Forma Liv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66" name="Espaço Reservado para Imagem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69" name="Espaço Reservado para Imagem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037ECF49-BE9A-4960-9DAF-BEA0BAF15DBB}" type="datetime4">
              <a:rPr lang="pt-BR" noProof="0" smtClean="0">
                <a:latin typeface="+mn-lt"/>
              </a:rPr>
              <a:t>14 de março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ítu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96" name="Espaço Reservado para Tex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7" name="Espaço Reservado para Tex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2" name="Espaço Reservado para Tex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3" name="Espaço Reservado para Tex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106" name="Espaço Reservado para Tex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7" name="Espaço Reservado para Tex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108" name="Espaço Reservado para Tex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9" name="Espaço Reservado para Tex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707B6374-D19B-4EAC-B5EF-652507579787}" type="datetime4">
              <a:rPr lang="pt-BR" noProof="0" smtClean="0">
                <a:latin typeface="+mn-lt"/>
              </a:rPr>
              <a:t>14 de março de 2023</a:t>
            </a:fld>
            <a:endParaRPr lang="pt-BR" noProof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2" name="Espaço Reservado para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D94B1CDD-2F73-47CA-A551-F85B4E632EE9}" type="datetime4">
              <a:rPr lang="pt-BR" noProof="0" smtClean="0">
                <a:latin typeface="+mn-lt"/>
              </a:rPr>
              <a:t>14 de março de 2023</a:t>
            </a:fld>
            <a:endParaRPr lang="pt-BR" noProof="0">
              <a:latin typeface="+mn-lt"/>
            </a:endParaRPr>
          </a:p>
        </p:txBody>
      </p:sp>
      <p:sp>
        <p:nvSpPr>
          <p:cNvPr id="31" name="Espaço Reservado para Rodapé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andretcosta/group-pardini-tes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pt-BR" dirty="0"/>
              <a:t>TESTE GRUPO PARDINI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pt-BR" dirty="0">
                <a:latin typeface="+mj-lt"/>
              </a:rPr>
              <a:t>ALEXANDRE TEIXEIRA COSTA</a:t>
            </a:r>
          </a:p>
          <a:p>
            <a:pPr rtl="0"/>
            <a:endParaRPr lang="pt-BR" dirty="0">
              <a:latin typeface="+mj-lt"/>
            </a:endParaRPr>
          </a:p>
          <a:p>
            <a:pPr rtl="0"/>
            <a:r>
              <a:rPr lang="pt-BR" dirty="0"/>
              <a:t>https://github.com/Alexandretcosta/group-pardini-test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</p:spPr>
        <p:txBody>
          <a:bodyPr rtlCol="0"/>
          <a:lstStyle/>
          <a:p>
            <a:pPr rtl="0"/>
            <a:r>
              <a:rPr lang="pt-BR" dirty="0"/>
              <a:t>A melhor maneira de iniciar é parar de falar e começar a fazer</a:t>
            </a:r>
            <a:br>
              <a:rPr lang="pt-BR" dirty="0"/>
            </a:br>
            <a:br>
              <a:rPr lang="pt-BR" dirty="0"/>
            </a:br>
            <a:r>
              <a:rPr lang="pt-BR" sz="1600" i="1" dirty="0"/>
              <a:t>Walt Disney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Introdução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O teste técnico do Grupo </a:t>
            </a:r>
            <a:r>
              <a:rPr lang="pt-BR" dirty="0" err="1"/>
              <a:t>Pardini</a:t>
            </a:r>
            <a:r>
              <a:rPr lang="pt-BR" dirty="0"/>
              <a:t> apresenta um pequeno case para analisar a visão crítica do analista e verificar como este poderia ajudar as demandas do dia a dia.</a:t>
            </a:r>
          </a:p>
          <a:p>
            <a:pPr rtl="0"/>
            <a:endParaRPr lang="pt-BR" dirty="0"/>
          </a:p>
          <a:p>
            <a:pPr rtl="0"/>
            <a:r>
              <a:rPr lang="pt-BR" dirty="0"/>
              <a:t>Foram apresentados dois desafios. Vamos passar por cada um deles mostrando o problema e a possível solução.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19" y="6332220"/>
            <a:ext cx="1728161" cy="247651"/>
          </a:xfrm>
        </p:spPr>
        <p:txBody>
          <a:bodyPr rtlCol="0"/>
          <a:lstStyle/>
          <a:p>
            <a:pPr rtl="0"/>
            <a:fld id="{54AD87D0-43C8-452B-B05F-ADF71ED0742B}" type="datetime4">
              <a:rPr lang="pt-BR" smtClean="0"/>
              <a:t>14 de março de 2023</a:t>
            </a:fld>
            <a:endParaRPr lang="pt-BR" dirty="0"/>
          </a:p>
        </p:txBody>
      </p:sp>
      <p:pic>
        <p:nvPicPr>
          <p:cNvPr id="53" name="Espaço Reservado para Imagem 52" descr="Lâmpadas Deslocada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8797815" cy="61086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Desafio 1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Problema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Fluxo completo de carga do </a:t>
            </a:r>
            <a:r>
              <a:rPr lang="pt-BR" dirty="0" err="1"/>
              <a:t>dataset</a:t>
            </a:r>
            <a:r>
              <a:rPr lang="pt-BR" dirty="0"/>
              <a:t> 1;</a:t>
            </a:r>
          </a:p>
          <a:p>
            <a:pPr rtl="0"/>
            <a:r>
              <a:rPr lang="pt-BR" dirty="0"/>
              <a:t>Pipeline contendo avisos relacionados à falhas;</a:t>
            </a:r>
          </a:p>
          <a:p>
            <a:pPr rtl="0"/>
            <a:r>
              <a:rPr lang="pt-BR" dirty="0"/>
              <a:t>Documentação completa da nova estrutura;</a:t>
            </a:r>
          </a:p>
          <a:p>
            <a:pPr rtl="0"/>
            <a:r>
              <a:rPr lang="pt-BR" dirty="0"/>
              <a:t>Consultas sugeridas para cientistas de dados e analistas de dados.</a:t>
            </a:r>
          </a:p>
          <a:p>
            <a:pPr marL="0" indent="0" rtl="0">
              <a:buNone/>
            </a:pPr>
            <a:endParaRPr lang="pt-BR" dirty="0"/>
          </a:p>
          <a:p>
            <a:pPr rtl="0"/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pt-BR" dirty="0"/>
              <a:t>Solução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Criação de modelo de dados de acordo com a tabela fato;</a:t>
            </a:r>
          </a:p>
          <a:p>
            <a:pPr rtl="0"/>
            <a:r>
              <a:rPr lang="pt-BR" dirty="0"/>
              <a:t>Script </a:t>
            </a:r>
            <a:r>
              <a:rPr lang="pt-BR" i="1" dirty="0"/>
              <a:t>Python </a:t>
            </a:r>
            <a:r>
              <a:rPr lang="pt-BR" dirty="0"/>
              <a:t>para realização do ETL (ETL_FATO.py);</a:t>
            </a:r>
          </a:p>
          <a:p>
            <a:pPr rtl="0"/>
            <a:r>
              <a:rPr lang="pt-BR" dirty="0"/>
              <a:t>Utilização do </a:t>
            </a:r>
            <a:r>
              <a:rPr lang="pt-BR" dirty="0" err="1"/>
              <a:t>agendador</a:t>
            </a:r>
            <a:r>
              <a:rPr lang="pt-BR" dirty="0"/>
              <a:t> de tarefas do Windows para execução do ETL;</a:t>
            </a:r>
          </a:p>
          <a:p>
            <a:pPr rtl="0"/>
            <a:r>
              <a:rPr lang="pt-BR" dirty="0"/>
              <a:t>A fazer: mensagens de logs via </a:t>
            </a:r>
            <a:r>
              <a:rPr lang="pt-BR" i="1" dirty="0"/>
              <a:t>Teams</a:t>
            </a:r>
            <a:r>
              <a:rPr lang="pt-BR" dirty="0"/>
              <a:t> para os analistas.</a:t>
            </a:r>
          </a:p>
          <a:p>
            <a:pPr marL="0" indent="0" rtl="0">
              <a:buNone/>
            </a:pPr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pt-BR" smtClean="0"/>
              <a:pPr algn="l" rtl="0"/>
              <a:t>4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19" y="6332220"/>
            <a:ext cx="1950583" cy="247651"/>
          </a:xfrm>
        </p:spPr>
        <p:txBody>
          <a:bodyPr rtlCol="0"/>
          <a:lstStyle/>
          <a:p>
            <a:pPr rtl="0"/>
            <a:fld id="{054C41A0-CAC8-4997-A567-788391B8A067}" type="datetime4">
              <a:rPr lang="pt-BR" sz="1100" smtClean="0"/>
              <a:t>14 de março de 2023</a:t>
            </a:fld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885AF4D-3016-0D16-2A4A-90514CE5D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0" y="541021"/>
            <a:ext cx="6096000" cy="5791199"/>
          </a:xfrm>
          <a:prstGeom prst="rect">
            <a:avLst/>
          </a:prstGeom>
          <a:noFill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 anchor="b">
            <a:normAutofit/>
          </a:bodyPr>
          <a:lstStyle/>
          <a:p>
            <a:pPr rtl="0"/>
            <a:r>
              <a:rPr lang="pt-BR" sz="2400" b="1" dirty="0"/>
              <a:t>Modelo de Dados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1E68947-A817-95A6-ECFA-E39CFA5B1B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Criação</a:t>
            </a:r>
            <a:r>
              <a:rPr lang="en-US" dirty="0"/>
              <a:t> de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fato</a:t>
            </a:r>
            <a:r>
              <a:rPr lang="en-US" dirty="0"/>
              <a:t> </a:t>
            </a:r>
            <a:r>
              <a:rPr lang="en-US" dirty="0" err="1"/>
              <a:t>especificada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desafio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Criações</a:t>
            </a:r>
            <a:r>
              <a:rPr lang="en-US" dirty="0"/>
              <a:t> de </a:t>
            </a:r>
            <a:r>
              <a:rPr lang="en-US" dirty="0" err="1"/>
              <a:t>dimensões</a:t>
            </a:r>
            <a:r>
              <a:rPr lang="en-US" dirty="0"/>
              <a:t> </a:t>
            </a:r>
            <a:r>
              <a:rPr lang="en-US" dirty="0" err="1"/>
              <a:t>relacionadas</a:t>
            </a:r>
            <a:r>
              <a:rPr lang="en-US" dirty="0"/>
              <a:t> a </a:t>
            </a:r>
            <a:r>
              <a:rPr lang="en-US" dirty="0" err="1"/>
              <a:t>fato</a:t>
            </a:r>
            <a:r>
              <a:rPr lang="en-US" dirty="0"/>
              <a:t>: </a:t>
            </a:r>
          </a:p>
          <a:p>
            <a:pPr marL="971550" lvl="1" indent="-285750">
              <a:buFont typeface="Wingdings" panose="05000000000000000000" pitchFamily="2" charset="2"/>
              <a:buChar char="ü"/>
            </a:pPr>
            <a:r>
              <a:rPr lang="en-US" sz="1600" dirty="0"/>
              <a:t>Exame</a:t>
            </a:r>
          </a:p>
          <a:p>
            <a:pPr marL="971550" lvl="1" indent="-285750">
              <a:buFont typeface="Wingdings" panose="05000000000000000000" pitchFamily="2" charset="2"/>
              <a:buChar char="ü"/>
            </a:pPr>
            <a:r>
              <a:rPr lang="en-US" sz="1600" dirty="0"/>
              <a:t>Material</a:t>
            </a:r>
          </a:p>
          <a:p>
            <a:pPr marL="971550" lvl="1" indent="-285750">
              <a:buFont typeface="Wingdings" panose="05000000000000000000" pitchFamily="2" charset="2"/>
              <a:buChar char="ü"/>
            </a:pPr>
            <a:r>
              <a:rPr lang="en-US" sz="1600" dirty="0" err="1"/>
              <a:t>Unidade</a:t>
            </a:r>
            <a:endParaRPr lang="en-US" sz="1600" dirty="0"/>
          </a:p>
          <a:p>
            <a:pPr marL="971550" lvl="1" indent="-285750">
              <a:buFont typeface="Wingdings" panose="05000000000000000000" pitchFamily="2" charset="2"/>
              <a:buChar char="ü"/>
            </a:pPr>
            <a:r>
              <a:rPr lang="en-US" sz="1600" dirty="0"/>
              <a:t>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Criações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de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dimensões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independents:</a:t>
            </a:r>
          </a:p>
          <a:p>
            <a:pPr marL="971550" lvl="1" indent="-285750">
              <a:buFont typeface="Wingdings" panose="05000000000000000000" pitchFamily="2" charset="2"/>
              <a:buChar char="ü"/>
              <a:defRPr/>
            </a:pPr>
            <a:r>
              <a:rPr lang="en-US" sz="1600" dirty="0" err="1"/>
              <a:t>Convênio</a:t>
            </a:r>
            <a:endParaRPr lang="en-US" sz="1600" dirty="0"/>
          </a:p>
          <a:p>
            <a:pPr marL="971550" lvl="1" indent="-285750">
              <a:buFont typeface="Wingdings" panose="05000000000000000000" pitchFamily="2" charset="2"/>
              <a:buChar char="ü"/>
              <a:defRPr/>
            </a:pPr>
            <a:r>
              <a:rPr lang="en-US" sz="1600" dirty="0" err="1"/>
              <a:t>Situação</a:t>
            </a:r>
            <a:endParaRPr lang="en-US" sz="1600" dirty="0"/>
          </a:p>
          <a:p>
            <a:pPr marL="971550" lvl="1" indent="-285750">
              <a:buFont typeface="Wingdings" panose="05000000000000000000" pitchFamily="2" charset="2"/>
              <a:buChar char="ü"/>
              <a:defRPr/>
            </a:pPr>
            <a:r>
              <a:rPr lang="en-US" sz="1600" dirty="0" err="1"/>
              <a:t>Unidade</a:t>
            </a:r>
            <a:r>
              <a:rPr lang="en-US" sz="1600" dirty="0"/>
              <a:t> </a:t>
            </a:r>
            <a:r>
              <a:rPr lang="en-US" sz="1600" dirty="0" err="1"/>
              <a:t>Produtiva</a:t>
            </a:r>
            <a:endParaRPr lang="en-US" sz="1600" dirty="0"/>
          </a:p>
          <a:p>
            <a:pPr marL="971550" lvl="1" indent="-285750">
              <a:buFont typeface="Wingdings" panose="05000000000000000000" pitchFamily="2" charset="2"/>
              <a:buChar char="ü"/>
              <a:defRPr/>
            </a:pPr>
            <a:r>
              <a:rPr lang="en-US" sz="1600" dirty="0" err="1"/>
              <a:t>Unidade</a:t>
            </a:r>
            <a:r>
              <a:rPr lang="en-US" sz="1600" dirty="0"/>
              <a:t> </a:t>
            </a:r>
            <a:r>
              <a:rPr lang="en-US" sz="1600" dirty="0" err="1"/>
              <a:t>Negócio</a:t>
            </a:r>
            <a:endParaRPr lang="en-US" sz="1600" dirty="0"/>
          </a:p>
          <a:p>
            <a:pPr marL="971550" lvl="1" indent="-285750">
              <a:buFont typeface="Wingdings" panose="05000000000000000000" pitchFamily="2" charset="2"/>
              <a:buChar char="ü"/>
            </a:pPr>
            <a:endParaRPr lang="en-US" sz="16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51D416-C020-1946-91EA-2A8F166E018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993FABBE-86A2-4E9C-848A-1EA097E0724C}" type="datetime4">
              <a:rPr lang="pt-BR" smtClean="0"/>
              <a:pPr rtl="0">
                <a:spcAft>
                  <a:spcPts val="600"/>
                </a:spcAft>
              </a:pPr>
              <a:t>14 de março de 2023</a:t>
            </a:fld>
            <a:endParaRPr lang="pt-BR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pt-BR" smtClean="0"/>
              <a:pPr rtl="0">
                <a:spcAft>
                  <a:spcPts val="600"/>
                </a:spcAft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 anchor="b">
            <a:normAutofit/>
          </a:bodyPr>
          <a:lstStyle/>
          <a:p>
            <a:pPr rtl="0"/>
            <a:r>
              <a:rPr lang="pt-BR" sz="2400" b="1" dirty="0"/>
              <a:t>Script </a:t>
            </a:r>
            <a:r>
              <a:rPr lang="pt-BR" sz="2400" b="1" i="1" dirty="0"/>
              <a:t>Python</a:t>
            </a:r>
            <a:r>
              <a:rPr lang="pt-BR" sz="2400" b="1" dirty="0"/>
              <a:t> ETL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1E68947-A817-95A6-ECFA-E39CFA5B1B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desenvolvido</a:t>
            </a:r>
            <a:r>
              <a:rPr lang="en-US" dirty="0"/>
              <a:t> um ETL </a:t>
            </a:r>
            <a:r>
              <a:rPr lang="en-US" dirty="0" err="1"/>
              <a:t>em</a:t>
            </a:r>
            <a:r>
              <a:rPr lang="en-US" dirty="0"/>
              <a:t> Código Python com </a:t>
            </a:r>
            <a:r>
              <a:rPr lang="en-US" dirty="0" err="1"/>
              <a:t>os</a:t>
            </a:r>
            <a:r>
              <a:rPr lang="en-US" dirty="0"/>
              <a:t> dados de </a:t>
            </a:r>
            <a:r>
              <a:rPr lang="en-US" dirty="0" err="1"/>
              <a:t>origem</a:t>
            </a:r>
            <a:r>
              <a:rPr lang="en-US" dirty="0"/>
              <a:t> e </a:t>
            </a:r>
            <a:r>
              <a:rPr lang="en-US" dirty="0" err="1"/>
              <a:t>destino</a:t>
            </a:r>
            <a:r>
              <a:rPr lang="en-US" dirty="0"/>
              <a:t> do SQL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Todo</a:t>
            </a:r>
            <a:r>
              <a:rPr lang="en-US" sz="1600" dirty="0"/>
              <a:t> o script e </a:t>
            </a:r>
            <a:r>
              <a:rPr lang="en-US" sz="1600" dirty="0" err="1"/>
              <a:t>documentação</a:t>
            </a:r>
            <a:r>
              <a:rPr lang="en-US" sz="1600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link: </a:t>
            </a:r>
            <a:r>
              <a:rPr lang="en-US" sz="1600" dirty="0"/>
              <a:t> </a:t>
            </a:r>
            <a:r>
              <a:rPr lang="en-US" sz="1600" dirty="0">
                <a:hlinkClick r:id="rId3"/>
              </a:rPr>
              <a:t>https://github.com/Alexandretcosta/group-pardini-test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Querys</a:t>
            </a:r>
            <a:r>
              <a:rPr lang="en-US" dirty="0"/>
              <a:t> para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analistas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pasta Q1.</a:t>
            </a:r>
            <a:endParaRPr lang="en-US" sz="1600" dirty="0"/>
          </a:p>
          <a:p>
            <a:pPr marL="971550" lvl="1" indent="-285750">
              <a:buFont typeface="Wingdings" panose="05000000000000000000" pitchFamily="2" charset="2"/>
              <a:buChar char="ü"/>
            </a:pPr>
            <a:endParaRPr lang="en-US" sz="16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51D416-C020-1946-91EA-2A8F166E018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993FABBE-86A2-4E9C-848A-1EA097E0724C}" type="datetime4">
              <a:rPr lang="pt-BR" smtClean="0"/>
              <a:pPr rtl="0">
                <a:spcAft>
                  <a:spcPts val="600"/>
                </a:spcAft>
              </a:pPr>
              <a:t>14 de março de 2023</a:t>
            </a:fld>
            <a:endParaRPr lang="pt-BR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pt-BR" smtClean="0"/>
              <a:pPr rtl="0">
                <a:spcAft>
                  <a:spcPts val="600"/>
                </a:spcAft>
              </a:pPr>
              <a:t>6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A20CE0A-6556-538C-8EC5-4616FE6AC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630" y="1097019"/>
            <a:ext cx="4642499" cy="535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2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8797815" cy="61086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Desafio 2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Problema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Join entre </a:t>
            </a:r>
            <a:r>
              <a:rPr lang="pt-BR" dirty="0" err="1"/>
              <a:t>datasets</a:t>
            </a:r>
            <a:r>
              <a:rPr lang="pt-BR" dirty="0"/>
              <a:t> para unificação de informações relevantes;</a:t>
            </a:r>
          </a:p>
          <a:p>
            <a:pPr rtl="0"/>
            <a:r>
              <a:rPr lang="pt-BR" dirty="0"/>
              <a:t>Consultas sugeridas para cientistas de dados e analistas de dados.</a:t>
            </a:r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endParaRPr lang="pt-BR" dirty="0"/>
          </a:p>
          <a:p>
            <a:pPr rtl="0"/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pt-BR" dirty="0"/>
              <a:t>Solução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3344980"/>
          </a:xfrm>
        </p:spPr>
        <p:txBody>
          <a:bodyPr rtlCol="0">
            <a:normAutofit/>
          </a:bodyPr>
          <a:lstStyle/>
          <a:p>
            <a:pPr rtl="0">
              <a:lnSpc>
                <a:spcPct val="120000"/>
              </a:lnSpc>
            </a:pPr>
            <a:r>
              <a:rPr lang="pt-BR" dirty="0"/>
              <a:t>Utilizando SSMS foi gerado um </a:t>
            </a:r>
            <a:r>
              <a:rPr lang="pt-BR" dirty="0" err="1"/>
              <a:t>dataset</a:t>
            </a:r>
            <a:r>
              <a:rPr lang="pt-BR" dirty="0"/>
              <a:t> com as informações julgadas como mais relevantes (diretório Q2, arquivo ‘QUESTAO_2.sql’);</a:t>
            </a:r>
          </a:p>
          <a:p>
            <a:pPr rtl="0">
              <a:lnSpc>
                <a:spcPct val="120000"/>
              </a:lnSpc>
            </a:pPr>
            <a:r>
              <a:rPr lang="pt-BR" dirty="0"/>
              <a:t>Dentro dessa consulta, temos diferentes análises, dentre elas: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Análise região por pedidos;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Análise região por unidades;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Análise destino amostra por pedido;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Diferença entre data entrega e pedido.</a:t>
            </a:r>
          </a:p>
          <a:p>
            <a:pPr marL="0" indent="0" rtl="0">
              <a:buNone/>
            </a:pPr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pt-BR" smtClean="0"/>
              <a:pPr algn="l" rtl="0"/>
              <a:t>7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19" y="6332220"/>
            <a:ext cx="1950583" cy="247651"/>
          </a:xfrm>
        </p:spPr>
        <p:txBody>
          <a:bodyPr rtlCol="0"/>
          <a:lstStyle/>
          <a:p>
            <a:pPr rtl="0"/>
            <a:fld id="{054C41A0-CAC8-4997-A567-788391B8A067}" type="datetime4">
              <a:rPr lang="pt-BR" sz="1100" smtClean="0"/>
              <a:t>14 de março de 2023</a:t>
            </a:fld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534444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Obrigado a todos</a:t>
            </a:r>
          </a:p>
        </p:txBody>
      </p:sp>
      <p:pic>
        <p:nvPicPr>
          <p:cNvPr id="13" name="Espaço Reservado para Imagem 12" descr="Retrato de um membro da equipe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07623" y="4490575"/>
            <a:ext cx="4914900" cy="588795"/>
          </a:xfrm>
        </p:spPr>
        <p:txBody>
          <a:bodyPr rtlCol="0"/>
          <a:lstStyle/>
          <a:p>
            <a:pPr rtl="0"/>
            <a:r>
              <a:rPr lang="pt-BR" b="1" dirty="0"/>
              <a:t> </a:t>
            </a:r>
            <a:r>
              <a:rPr lang="pt-BR" dirty="0"/>
              <a:t>  </a:t>
            </a:r>
          </a:p>
          <a:p>
            <a:pPr rtl="0"/>
            <a:r>
              <a:rPr lang="pt-BR" dirty="0"/>
              <a:t>Email: alexandretcosta.11@gmail.com</a:t>
            </a:r>
          </a:p>
          <a:p>
            <a:pPr rtl="0"/>
            <a:r>
              <a:rPr lang="pt-BR" dirty="0" err="1"/>
              <a:t>Github</a:t>
            </a:r>
            <a:r>
              <a:rPr lang="pt-BR" dirty="0"/>
              <a:t>: github.com/</a:t>
            </a:r>
            <a:r>
              <a:rPr lang="pt-BR" dirty="0" err="1"/>
              <a:t>Alexandretcosta</a:t>
            </a:r>
            <a:br>
              <a:rPr lang="pt-BR" dirty="0"/>
            </a:br>
            <a:endParaRPr lang="pt-BR" dirty="0"/>
          </a:p>
          <a:p>
            <a:pPr rtl="0"/>
            <a:r>
              <a:rPr lang="pt-BR" dirty="0" err="1"/>
              <a:t>Linkedin</a:t>
            </a:r>
            <a:r>
              <a:rPr lang="pt-BR" dirty="0"/>
              <a:t>: https://www.linkedin.com/in/alexandre-teixeira-costa-a93329153/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2237567.tgt.Office_49129298_TF78853419_Win32_OJ110714667.potx" id="{C353CE3D-D7F0-422D-A216-52C18635942F}" vid="{EE103BC0-2632-4BBB-A623-0112C1D09C7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{C4E89E7B-7393-400D-BD22-EA03A87622EF}tf78853419_win32</Template>
  <TotalTime>35</TotalTime>
  <Words>388</Words>
  <Application>Microsoft Office PowerPoint</Application>
  <PresentationFormat>Widescreen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Book</vt:lpstr>
      <vt:lpstr>Franklin Gothic Demi</vt:lpstr>
      <vt:lpstr>Wingdings</vt:lpstr>
      <vt:lpstr>Tema 1</vt:lpstr>
      <vt:lpstr>TESTE GRUPO PARDINI</vt:lpstr>
      <vt:lpstr>A melhor maneira de iniciar é parar de falar e começar a fazer  Walt Disney </vt:lpstr>
      <vt:lpstr>Introdução</vt:lpstr>
      <vt:lpstr>Desafio 1</vt:lpstr>
      <vt:lpstr>Modelo de Dados</vt:lpstr>
      <vt:lpstr>Script Python ETL</vt:lpstr>
      <vt:lpstr>Desafio 2</vt:lpstr>
      <vt:lpstr>Obrigado a todos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GRUPO PARDINI</dc:title>
  <dc:creator>Flavia Angelim Maia Vasconcelos FST</dc:creator>
  <cp:lastModifiedBy>Flavia Angelim Maia Vasconcelos FST</cp:lastModifiedBy>
  <cp:revision>2</cp:revision>
  <dcterms:created xsi:type="dcterms:W3CDTF">2023-03-14T18:40:09Z</dcterms:created>
  <dcterms:modified xsi:type="dcterms:W3CDTF">2023-03-14T19:15:09Z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