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8"/>
    <p:restoredTop sz="94681"/>
  </p:normalViewPr>
  <p:slideViewPr>
    <p:cSldViewPr snapToGrid="0" snapToObjects="1">
      <p:cViewPr varScale="1">
        <p:scale>
          <a:sx n="51" d="100"/>
          <a:sy n="51" d="100"/>
        </p:scale>
        <p:origin x="216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fYBWEF_hF_3esmh7Fx_l2BTqRLgL-PcP52UfrvK_z-_He0w/viewfor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78" y="-1193800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Challenge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952" y="3222434"/>
            <a:ext cx="8791575" cy="919601"/>
          </a:xfrm>
        </p:spPr>
        <p:txBody>
          <a:bodyPr>
            <a:normAutofit/>
          </a:bodyPr>
          <a:lstStyle/>
          <a:p>
            <a:r>
              <a:rPr lang="en-US" sz="3600" b="1" dirty="0"/>
              <a:t>Databases/ </a:t>
            </a:r>
            <a:r>
              <a:rPr lang="en-US" sz="3600" b="1" dirty="0" err="1"/>
              <a:t>Javascript</a:t>
            </a:r>
            <a:r>
              <a:rPr lang="en-US" sz="3600" b="1" dirty="0"/>
              <a:t>/</a:t>
            </a:r>
            <a:r>
              <a:rPr lang="en-US" sz="3600" b="1" dirty="0" err="1"/>
              <a:t>php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1E53-A867-DE49-917E-EF53233DFE84}"/>
              </a:ext>
            </a:extLst>
          </p:cNvPr>
          <p:cNvSpPr/>
          <p:nvPr/>
        </p:nvSpPr>
        <p:spPr>
          <a:xfrm>
            <a:off x="2294402" y="1405077"/>
            <a:ext cx="9123876" cy="1606079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NOTE:  For Attendance, you must submit the  </a:t>
            </a:r>
          </a:p>
          <a:p>
            <a:pPr marL="1200150" indent="415925" algn="ctr"/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Form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the end of the session</a:t>
            </a:r>
          </a:p>
        </p:txBody>
      </p:sp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2769703" y="97682"/>
            <a:ext cx="719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Task:  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02"/>
          <a:stretch/>
        </p:blipFill>
        <p:spPr>
          <a:xfrm>
            <a:off x="3009264" y="979641"/>
            <a:ext cx="7201535" cy="47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876873" y="880534"/>
            <a:ext cx="1044933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start working INDIVIDUALLY for 10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Within the “practice” folder, create a new folder for this lab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2) Upload the initial files 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3) Upload the SQL to </a:t>
            </a:r>
            <a:r>
              <a:rPr lang="en-US" sz="2800" dirty="0" err="1">
                <a:solidFill>
                  <a:schemeClr val="bg1"/>
                </a:solidFill>
              </a:rPr>
              <a:t>myphpadmin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</a:rPr>
              <a:t>4) Start working on it.  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569081" y="880534"/>
            <a:ext cx="957114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The 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7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50 minutes will get  </a:t>
            </a:r>
            <a:r>
              <a:rPr lang="en-US" sz="2800" b="1" dirty="0">
                <a:solidFill>
                  <a:schemeClr val="bg1"/>
                </a:solidFill>
              </a:rPr>
              <a:t>three extra points</a:t>
            </a:r>
            <a:r>
              <a:rPr lang="en-US" sz="2800" dirty="0">
                <a:solidFill>
                  <a:schemeClr val="bg1"/>
                </a:solidFill>
              </a:rPr>
              <a:t>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work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-17587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932330" y="628744"/>
            <a:ext cx="10312400" cy="5917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           You MUST use ONLY ONE computer and SWITCH typing every 7 min.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Three Points:</a:t>
            </a:r>
            <a:endParaRPr lang="en-US" sz="2000" dirty="0">
              <a:solidFill>
                <a:srgbClr val="C00000"/>
              </a:solidFill>
            </a:endParaRP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Insert the users email into the database (if it doesn’t exist)</a:t>
            </a:r>
          </a:p>
          <a:p>
            <a:pPr marL="344488" indent="-344488">
              <a:buFontTx/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Update the amount of times taken for each email in the database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Display the amount of times taken using an AJAX call</a:t>
            </a:r>
          </a:p>
          <a:p>
            <a:pPr>
              <a:tabLst>
                <a:tab pos="173038" algn="l"/>
                <a:tab pos="292100" algn="l"/>
              </a:tabLst>
            </a:pPr>
            <a:endParaRPr lang="en-US" sz="2400" dirty="0">
              <a:solidFill>
                <a:schemeClr val="bg1"/>
              </a:solidFill>
            </a:endParaRPr>
          </a:p>
          <a:p>
            <a:pPr>
              <a:tabLst>
                <a:tab pos="173038" algn="l"/>
                <a:tab pos="292100" algn="l"/>
              </a:tabLst>
            </a:pPr>
            <a:r>
              <a:rPr lang="en-US" sz="2000" b="1" dirty="0">
                <a:solidFill>
                  <a:srgbClr val="C00000"/>
                </a:solidFill>
              </a:rPr>
              <a:t>Two Bonus Points!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Update the score in the database  (based off the latest quiz score).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Display the PREVIOUS score using an AJAX call (when submitting the quiz) </a:t>
            </a:r>
          </a:p>
          <a:p>
            <a:pPr>
              <a:tabLst>
                <a:tab pos="173038" algn="l"/>
                <a:tab pos="292100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Example: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 err="1">
                <a:solidFill>
                  <a:schemeClr val="bg1"/>
                </a:solidFill>
              </a:rPr>
              <a:t>john@csumb.edu</a:t>
            </a:r>
            <a:r>
              <a:rPr lang="en-US" sz="2400" dirty="0">
                <a:solidFill>
                  <a:schemeClr val="bg1"/>
                </a:solidFill>
              </a:rPr>
              <a:t>  submits quiz for the FIRST time with a score of 5:</a:t>
            </a:r>
          </a:p>
          <a:p>
            <a:pPr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  1) A new record is inserted in the database (</a:t>
            </a:r>
            <a:r>
              <a:rPr lang="en-US" sz="2400" dirty="0" err="1">
                <a:solidFill>
                  <a:schemeClr val="bg1"/>
                </a:solidFill>
              </a:rPr>
              <a:t>john@csumb</a:t>
            </a:r>
            <a:r>
              <a:rPr lang="en-US" sz="2400" dirty="0">
                <a:solidFill>
                  <a:schemeClr val="bg1"/>
                </a:solidFill>
              </a:rPr>
              <a:t>, 5, 1)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2) Data displayed: Previous Score: None,  Attempts: 1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For the SECOND time, if the score is 10.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1) </a:t>
            </a:r>
            <a:r>
              <a:rPr lang="en-US" sz="2400">
                <a:solidFill>
                  <a:schemeClr val="bg1"/>
                </a:solidFill>
              </a:rPr>
              <a:t>The existing </a:t>
            </a:r>
            <a:r>
              <a:rPr lang="en-US" sz="2400" dirty="0">
                <a:solidFill>
                  <a:schemeClr val="bg1"/>
                </a:solidFill>
              </a:rPr>
              <a:t>record is updated: (</a:t>
            </a:r>
            <a:r>
              <a:rPr lang="en-US" sz="2400" dirty="0" err="1">
                <a:solidFill>
                  <a:schemeClr val="bg1"/>
                </a:solidFill>
              </a:rPr>
              <a:t>john@csumb</a:t>
            </a:r>
            <a:r>
              <a:rPr lang="en-US" sz="2400" dirty="0">
                <a:solidFill>
                  <a:schemeClr val="bg1"/>
                </a:solidFill>
              </a:rPr>
              <a:t>, 10, 2)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2) Data displayed: Previous Score: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 Attempts: 2</a:t>
            </a:r>
          </a:p>
          <a:p>
            <a:pPr marL="457200" indent="-457200">
              <a:buFont typeface="+mj-lt"/>
              <a:buAutoNum type="arabicParenR" startAt="4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336 Challenge activity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56&quot;&gt;&lt;property id=&quot;20148&quot; value=&quot;5&quot;/&gt;&lt;property id=&quot;20300&quot; value=&quot;Slide 4&quot;/&gt;&lt;property id=&quot;20307&quot; value=&quot;260&quot;/&gt;&lt;/object&gt;&lt;object type=&quot;3&quot; unique_id=&quot;10057&quot;&gt;&lt;property id=&quot;20148&quot; value=&quot;5&quot;/&gt;&lt;property id=&quot;20300&quot; value=&quot;Slide 6&quot;/&gt;&lt;property id=&quot;20307&quot; value=&quot;261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4405</TotalTime>
  <Words>159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CST336 Challenge activity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Dr. Lara</cp:lastModifiedBy>
  <cp:revision>39</cp:revision>
  <dcterms:created xsi:type="dcterms:W3CDTF">2018-09-10T04:04:36Z</dcterms:created>
  <dcterms:modified xsi:type="dcterms:W3CDTF">2019-04-29T18:38:34Z</dcterms:modified>
</cp:coreProperties>
</file>