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825" r:id="rId2"/>
    <p:sldMasterId id="2147483842" r:id="rId3"/>
    <p:sldMasterId id="2147483865" r:id="rId4"/>
  </p:sldMasterIdLst>
  <p:notesMasterIdLst>
    <p:notesMasterId r:id="rId15"/>
  </p:notesMasterIdLst>
  <p:sldIdLst>
    <p:sldId id="300" r:id="rId5"/>
    <p:sldId id="299" r:id="rId6"/>
    <p:sldId id="305" r:id="rId7"/>
    <p:sldId id="306" r:id="rId8"/>
    <p:sldId id="309" r:id="rId9"/>
    <p:sldId id="311" r:id="rId10"/>
    <p:sldId id="307" r:id="rId11"/>
    <p:sldId id="308" r:id="rId12"/>
    <p:sldId id="312" r:id="rId13"/>
    <p:sldId id="313" r:id="rId14"/>
  </p:sldIdLst>
  <p:sldSz cx="12192000" cy="6858000"/>
  <p:notesSz cx="7315200" cy="9601200"/>
  <p:embeddedFontLst>
    <p:embeddedFont>
      <p:font typeface="Roboto" panose="020B0604020202020204" charset="0"/>
      <p:regular r:id="rId16"/>
      <p:bold r:id="rId17"/>
      <p:italic r:id="rId18"/>
      <p:boldItalic r:id="rId19"/>
    </p:embeddedFont>
    <p:embeddedFont>
      <p:font typeface="Calibri Light" panose="020F0302020204030204" pitchFamily="34" charset="0"/>
      <p:regular r:id="rId20"/>
      <p: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LeXnOSC5te5iCEYk6nTYXxnM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C3528-95A0-4F6D-AAA1-68E2783594FA}">
  <a:tblStyle styleId="{00DC3528-95A0-4F6D-AAA1-68E2783594FA}" styleName="Table_0">
    <a:wholeTbl>
      <a:tcTxStyle b="off" i="off">
        <a:font>
          <a:latin typeface="Roboto Lt"/>
          <a:ea typeface="Roboto Lt"/>
          <a:cs typeface="Roboto L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1FB"/>
          </a:solidFill>
        </a:fill>
      </a:tcStyle>
    </a:wholeTbl>
    <a:band1H>
      <a:tcTxStyle/>
      <a:tcStyle>
        <a:tcBdr/>
        <a:fill>
          <a:solidFill>
            <a:srgbClr val="CAE2F6"/>
          </a:solidFill>
        </a:fill>
      </a:tcStyle>
    </a:band1H>
    <a:band2H>
      <a:tcTxStyle/>
      <a:tcStyle>
        <a:tcBdr/>
      </a:tcStyle>
    </a:band2H>
    <a:band1V>
      <a:tcTxStyle/>
      <a:tcStyle>
        <a:tcBdr/>
        <a:fill>
          <a:solidFill>
            <a:srgbClr val="CAE2F6"/>
          </a:solidFill>
        </a:fill>
      </a:tcStyle>
    </a:band1V>
    <a:band2V>
      <a:tcTxStyle/>
      <a:tcStyle>
        <a:tcBdr/>
      </a:tcStyle>
    </a:band2V>
    <a:lastCol>
      <a:tcTxStyle b="on" i="off">
        <a:font>
          <a:latin typeface="Roboto Lt"/>
          <a:ea typeface="Roboto Lt"/>
          <a:cs typeface="Roboto Lt"/>
        </a:font>
        <a:schemeClr val="lt1"/>
      </a:tcTxStyle>
      <a:tcStyle>
        <a:tcBdr/>
        <a:fill>
          <a:solidFill>
            <a:schemeClr val="accent1"/>
          </a:solidFill>
        </a:fill>
      </a:tcStyle>
    </a:lastCol>
    <a:firstCol>
      <a:tcTxStyle b="on" i="off">
        <a:font>
          <a:latin typeface="Roboto Lt"/>
          <a:ea typeface="Roboto Lt"/>
          <a:cs typeface="Roboto Lt"/>
        </a:font>
        <a:schemeClr val="lt1"/>
      </a:tcTxStyle>
      <a:tcStyle>
        <a:tcBdr/>
        <a:fill>
          <a:solidFill>
            <a:schemeClr val="accent1"/>
          </a:solidFill>
        </a:fill>
      </a:tcStyle>
    </a:firstCol>
    <a:lastRow>
      <a:tcTxStyle b="on" i="off">
        <a:font>
          <a:latin typeface="Roboto Lt"/>
          <a:ea typeface="Roboto Lt"/>
          <a:cs typeface="Roboto L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Lt"/>
          <a:ea typeface="Roboto Lt"/>
          <a:cs typeface="Roboto L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4" autoAdjust="0"/>
    <p:restoredTop sz="95945" autoAdjust="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59"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53412351253469"/>
          <c:y val="0.1100979949684298"/>
          <c:w val="0.83573209162315976"/>
          <c:h val="0.79399160809162284"/>
        </c:manualLayout>
      </c:layout>
      <c:doughnutChart>
        <c:varyColors val="1"/>
        <c:ser>
          <c:idx val="0"/>
          <c:order val="0"/>
          <c:tx>
            <c:strRef>
              <c:f>Sheet1!$B$1</c:f>
              <c:strCache>
                <c:ptCount val="1"/>
                <c:pt idx="0">
                  <c:v>Sales</c:v>
                </c:pt>
              </c:strCache>
            </c:strRef>
          </c:tx>
          <c:spPr>
            <a:ln>
              <a:solidFill>
                <a:schemeClr val="bg1"/>
              </a:solidFill>
            </a:ln>
          </c:spPr>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6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9598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5" name="Google Shape;14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6" name="Google Shape;14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034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609599" y="293462"/>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3"/>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6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0"/>
            <a:ext cx="10973308" cy="4321493"/>
          </a:xfrm>
        </p:spPr>
        <p:txBody>
          <a:bodyPr rtlCol="0" anchor="ctr" anchorCtr="1">
            <a:noAutofit/>
          </a:bodyPr>
          <a:lstStyle>
            <a:lvl1pPr marL="0" indent="0">
              <a:buNone/>
              <a:defRPr sz="1200">
                <a:solidFill>
                  <a:srgbClr val="000000"/>
                </a:solidFill>
              </a:defRPr>
            </a:lvl1pPr>
          </a:lstStyle>
          <a:p>
            <a:pPr lvl="0"/>
            <a:r>
              <a:rPr lang="en-US" noProof="0" dirty="0" smtClean="0"/>
              <a:t>Click icon to add chart</a:t>
            </a:r>
            <a:endParaRPr lang="en-US" noProof="0" dirty="0"/>
          </a:p>
        </p:txBody>
      </p:sp>
      <p:sp>
        <p:nvSpPr>
          <p:cNvPr id="8" name="Content Placeholder 7"/>
          <p:cNvSpPr>
            <a:spLocks noGrp="1"/>
          </p:cNvSpPr>
          <p:nvPr>
            <p:ph sz="quarter" idx="10" hasCustomPrompt="1"/>
          </p:nvPr>
        </p:nvSpPr>
        <p:spPr>
          <a:xfrm>
            <a:off x="596901" y="1363404"/>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692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21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39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41034" y="2998789"/>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58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214469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4263960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0"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0"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942333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2804383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57789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366547817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78607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274653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903113" y="3886200"/>
            <a:ext cx="9460089" cy="1752600"/>
          </a:xfrm>
        </p:spPr>
        <p:txBody>
          <a:bodyPr/>
          <a:lstStyle>
            <a:lvl1pPr marL="0" indent="0" algn="l">
              <a:buNone/>
              <a:defRPr>
                <a:solidFill>
                  <a:schemeClr val="tx1">
                    <a:tint val="75000"/>
                  </a:schemeClr>
                </a:solidFill>
              </a:defRPr>
            </a:lvl1pPr>
            <a:lvl2pPr marL="609515" indent="0" algn="ctr">
              <a:buNone/>
              <a:defRPr>
                <a:solidFill>
                  <a:schemeClr val="tx1">
                    <a:tint val="75000"/>
                  </a:schemeClr>
                </a:solidFill>
              </a:defRPr>
            </a:lvl2pPr>
            <a:lvl3pPr marL="1219031" indent="0" algn="ctr">
              <a:buNone/>
              <a:defRPr>
                <a:solidFill>
                  <a:schemeClr val="tx1">
                    <a:tint val="75000"/>
                  </a:schemeClr>
                </a:solidFill>
              </a:defRPr>
            </a:lvl3pPr>
            <a:lvl4pPr marL="1828546" indent="0" algn="ctr">
              <a:buNone/>
              <a:defRPr>
                <a:solidFill>
                  <a:schemeClr val="tx1">
                    <a:tint val="75000"/>
                  </a:schemeClr>
                </a:solidFill>
              </a:defRPr>
            </a:lvl4pPr>
            <a:lvl5pPr marL="2438062" indent="0" algn="ctr">
              <a:buNone/>
              <a:defRPr>
                <a:solidFill>
                  <a:schemeClr val="tx1">
                    <a:tint val="75000"/>
                  </a:schemeClr>
                </a:solidFill>
              </a:defRPr>
            </a:lvl5pPr>
            <a:lvl6pPr marL="3047577" indent="0" algn="ctr">
              <a:buNone/>
              <a:defRPr>
                <a:solidFill>
                  <a:schemeClr val="tx1">
                    <a:tint val="75000"/>
                  </a:schemeClr>
                </a:solidFill>
              </a:defRPr>
            </a:lvl6pPr>
            <a:lvl7pPr marL="3657093" indent="0" algn="ctr">
              <a:buNone/>
              <a:defRPr>
                <a:solidFill>
                  <a:schemeClr val="tx1">
                    <a:tint val="75000"/>
                  </a:schemeClr>
                </a:solidFill>
              </a:defRPr>
            </a:lvl7pPr>
            <a:lvl8pPr marL="4266608" indent="0" algn="ctr">
              <a:buNone/>
              <a:defRPr>
                <a:solidFill>
                  <a:schemeClr val="tx1">
                    <a:tint val="75000"/>
                  </a:schemeClr>
                </a:solidFill>
              </a:defRPr>
            </a:lvl8pPr>
            <a:lvl9pPr marL="4876123"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337359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2651360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240955"/>
          </a:xfrm>
        </p:spPr>
        <p:txBody>
          <a:bodyPr>
            <a:normAutofit/>
          </a:bodyPr>
          <a:lstStyle>
            <a:lvl1pPr>
              <a:defRPr sz="1333">
                <a:solidFill>
                  <a:schemeClr val="tx2"/>
                </a:solidFill>
              </a:defRPr>
            </a:lvl1pPr>
            <a:lvl2pPr>
              <a:defRPr sz="1333">
                <a:solidFill>
                  <a:schemeClr val="tx2"/>
                </a:solidFill>
              </a:defRPr>
            </a:lvl2pPr>
            <a:lvl3pPr>
              <a:defRPr sz="1333">
                <a:solidFill>
                  <a:schemeClr val="tx2"/>
                </a:solidFill>
              </a:defRPr>
            </a:lvl3pPr>
            <a:lvl4pPr>
              <a:defRPr sz="1333">
                <a:solidFill>
                  <a:schemeClr val="tx2"/>
                </a:solidFill>
              </a:defRPr>
            </a:lvl4pPr>
            <a:lvl5pPr>
              <a:defRPr sz="1333">
                <a:solidFill>
                  <a:schemeClr val="tx2"/>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240955"/>
          </a:xfrm>
        </p:spPr>
        <p:txBody>
          <a:bodyPr>
            <a:normAutofit/>
          </a:bodyPr>
          <a:lstStyle>
            <a:lvl1pPr>
              <a:defRPr sz="1333">
                <a:solidFill>
                  <a:schemeClr val="tx2"/>
                </a:solidFill>
              </a:defRPr>
            </a:lvl1pPr>
            <a:lvl2pPr>
              <a:defRPr sz="1333">
                <a:solidFill>
                  <a:schemeClr val="tx2"/>
                </a:solidFill>
              </a:defRPr>
            </a:lvl2pPr>
            <a:lvl3pPr>
              <a:defRPr sz="1333">
                <a:solidFill>
                  <a:schemeClr val="tx2"/>
                </a:solidFill>
              </a:defRPr>
            </a:lvl3pPr>
            <a:lvl4pPr>
              <a:defRPr sz="1333">
                <a:solidFill>
                  <a:schemeClr val="tx2"/>
                </a:solidFill>
              </a:defRPr>
            </a:lvl4pPr>
            <a:lvl5pPr>
              <a:defRPr sz="1333">
                <a:solidFill>
                  <a:schemeClr val="tx2"/>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662242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1600" b="0">
                <a:solidFill>
                  <a:schemeClr val="tx1"/>
                </a:solidFill>
              </a:defRPr>
            </a:lvl1pPr>
            <a:lvl2pPr marL="609515" indent="0">
              <a:buNone/>
              <a:defRPr sz="2667" b="1"/>
            </a:lvl2pPr>
            <a:lvl3pPr marL="1219031" indent="0">
              <a:buNone/>
              <a:defRPr sz="2400" b="1"/>
            </a:lvl3pPr>
            <a:lvl4pPr marL="1828546" indent="0">
              <a:buNone/>
              <a:defRPr sz="2133" b="1"/>
            </a:lvl4pPr>
            <a:lvl5pPr marL="2438062" indent="0">
              <a:buNone/>
              <a:defRPr sz="2133" b="1"/>
            </a:lvl5pPr>
            <a:lvl6pPr marL="3047577" indent="0">
              <a:buNone/>
              <a:defRPr sz="2133" b="1"/>
            </a:lvl6pPr>
            <a:lvl7pPr marL="3657093" indent="0">
              <a:buNone/>
              <a:defRPr sz="2133" b="1"/>
            </a:lvl7pPr>
            <a:lvl8pPr marL="4266608" indent="0">
              <a:buNone/>
              <a:defRPr sz="2133" b="1"/>
            </a:lvl8pPr>
            <a:lvl9pPr marL="4876123"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609600" y="2174877"/>
            <a:ext cx="5386917" cy="3666281"/>
          </a:xfrm>
        </p:spPr>
        <p:txBody>
          <a:bodyPr>
            <a:normAutofit/>
          </a:bodyPr>
          <a:lstStyle>
            <a:lvl1pPr>
              <a:defRPr sz="1333"/>
            </a:lvl1pPr>
            <a:lvl2pPr>
              <a:defRPr sz="1333"/>
            </a:lvl2pPr>
            <a:lvl3pPr>
              <a:defRPr sz="1333"/>
            </a:lvl3pPr>
            <a:lvl4pPr>
              <a:defRPr sz="1333"/>
            </a:lvl4pPr>
            <a:lvl5pPr>
              <a:defRPr sz="1333"/>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70" y="1535113"/>
            <a:ext cx="5389033" cy="639763"/>
          </a:xfrm>
        </p:spPr>
        <p:txBody>
          <a:bodyPr anchor="b">
            <a:normAutofit/>
          </a:bodyPr>
          <a:lstStyle>
            <a:lvl1pPr marL="0" indent="0">
              <a:buNone/>
              <a:defRPr sz="1600" b="0">
                <a:solidFill>
                  <a:schemeClr val="tx1"/>
                </a:solidFill>
              </a:defRPr>
            </a:lvl1pPr>
            <a:lvl2pPr marL="609515" indent="0">
              <a:buNone/>
              <a:defRPr sz="2667" b="1"/>
            </a:lvl2pPr>
            <a:lvl3pPr marL="1219031" indent="0">
              <a:buNone/>
              <a:defRPr sz="2400" b="1"/>
            </a:lvl3pPr>
            <a:lvl4pPr marL="1828546" indent="0">
              <a:buNone/>
              <a:defRPr sz="2133" b="1"/>
            </a:lvl4pPr>
            <a:lvl5pPr marL="2438062" indent="0">
              <a:buNone/>
              <a:defRPr sz="2133" b="1"/>
            </a:lvl5pPr>
            <a:lvl6pPr marL="3047577" indent="0">
              <a:buNone/>
              <a:defRPr sz="2133" b="1"/>
            </a:lvl6pPr>
            <a:lvl7pPr marL="3657093" indent="0">
              <a:buNone/>
              <a:defRPr sz="2133" b="1"/>
            </a:lvl7pPr>
            <a:lvl8pPr marL="4266608" indent="0">
              <a:buNone/>
              <a:defRPr sz="2133" b="1"/>
            </a:lvl8pPr>
            <a:lvl9pPr marL="4876123"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7"/>
            <a:ext cx="5389033" cy="3666281"/>
          </a:xfrm>
        </p:spPr>
        <p:txBody>
          <a:bodyPr>
            <a:normAutofit/>
          </a:bodyPr>
          <a:lstStyle>
            <a:lvl1pPr>
              <a:defRPr sz="1333"/>
            </a:lvl1pPr>
            <a:lvl2pPr>
              <a:defRPr sz="1333"/>
            </a:lvl2pPr>
            <a:lvl3pPr>
              <a:defRPr sz="1333"/>
            </a:lvl3pPr>
            <a:lvl4pPr>
              <a:defRPr sz="1333"/>
            </a:lvl4pPr>
            <a:lvl5pPr>
              <a:defRPr sz="13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819519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8586548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51733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0"/>
            </a:lvl1pPr>
          </a:lstStyle>
          <a:p>
            <a:r>
              <a:rPr lang="en-US" dirty="0" smtClean="0"/>
              <a:t>Click to edit Master title style</a:t>
            </a:r>
            <a:endParaRPr lang="en-US" dirty="0"/>
          </a:p>
        </p:txBody>
      </p:sp>
      <p:sp>
        <p:nvSpPr>
          <p:cNvPr id="3" name="Content Placeholder 2"/>
          <p:cNvSpPr>
            <a:spLocks noGrp="1"/>
          </p:cNvSpPr>
          <p:nvPr>
            <p:ph idx="1"/>
          </p:nvPr>
        </p:nvSpPr>
        <p:spPr>
          <a:xfrm>
            <a:off x="4766735" y="273051"/>
            <a:ext cx="6815667" cy="5557388"/>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3" y="1435104"/>
            <a:ext cx="4011084" cy="4395337"/>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Tree>
    <p:extLst>
      <p:ext uri="{BB962C8B-B14F-4D97-AF65-F5344CB8AC3E}">
        <p14:creationId xmlns:p14="http://schemas.microsoft.com/office/powerpoint/2010/main" val="3551875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039"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
        <p:nvSpPr>
          <p:cNvPr id="6" name="Title 1"/>
          <p:cNvSpPr>
            <a:spLocks noGrp="1"/>
          </p:cNvSpPr>
          <p:nvPr>
            <p:ph type="title"/>
          </p:nvPr>
        </p:nvSpPr>
        <p:spPr>
          <a:xfrm>
            <a:off x="609600" y="564444"/>
            <a:ext cx="10972800" cy="563389"/>
          </a:xfr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611482" y="1278712"/>
            <a:ext cx="4759677" cy="43187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9576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 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483"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
        <p:nvSpPr>
          <p:cNvPr id="6" name="Title 1"/>
          <p:cNvSpPr>
            <a:spLocks noGrp="1"/>
          </p:cNvSpPr>
          <p:nvPr>
            <p:ph type="title"/>
          </p:nvPr>
        </p:nvSpPr>
        <p:spPr>
          <a:xfrm>
            <a:off x="609600" y="564444"/>
            <a:ext cx="10972800" cy="563389"/>
          </a:xfrm>
        </p:spPr>
        <p:txBody>
          <a:bodyPr/>
          <a:lstStyle>
            <a:lvl1pPr algn="r">
              <a:defRPr/>
            </a:lvl1p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6820370" y="1278712"/>
            <a:ext cx="4759677" cy="43187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657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458569"/>
            <a:ext cx="7315200" cy="566739"/>
          </a:xfrm>
        </p:spPr>
        <p:txBody>
          <a:bodyPr anchor="b"/>
          <a:lstStyle>
            <a:lvl1pPr algn="l">
              <a:defRPr sz="2667"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6"/>
            <a:ext cx="7315200" cy="3813643"/>
          </a:xfrm>
        </p:spPr>
        <p:txBody>
          <a:bodyPr/>
          <a:lstStyle>
            <a:lvl1pPr marL="0" indent="0">
              <a:buNone/>
              <a:defRPr sz="4267"/>
            </a:lvl1pPr>
            <a:lvl2pPr marL="609515" indent="0">
              <a:buNone/>
              <a:defRPr sz="3733"/>
            </a:lvl2pPr>
            <a:lvl3pPr marL="1219031" indent="0">
              <a:buNone/>
              <a:defRPr sz="3200"/>
            </a:lvl3pPr>
            <a:lvl4pPr marL="1828546" indent="0">
              <a:buNone/>
              <a:defRPr sz="2667"/>
            </a:lvl4pPr>
            <a:lvl5pPr marL="2438062" indent="0">
              <a:buNone/>
              <a:defRPr sz="2667"/>
            </a:lvl5pPr>
            <a:lvl6pPr marL="3047577" indent="0">
              <a:buNone/>
              <a:defRPr sz="2667"/>
            </a:lvl6pPr>
            <a:lvl7pPr marL="3657093" indent="0">
              <a:buNone/>
              <a:defRPr sz="2667"/>
            </a:lvl7pPr>
            <a:lvl8pPr marL="4266608" indent="0">
              <a:buNone/>
              <a:defRPr sz="2667"/>
            </a:lvl8pPr>
            <a:lvl9pPr marL="4876123" indent="0">
              <a:buNone/>
              <a:defRPr sz="2667"/>
            </a:lvl9pPr>
          </a:lstStyle>
          <a:p>
            <a:endParaRPr lang="en-US" dirty="0"/>
          </a:p>
        </p:txBody>
      </p:sp>
      <p:sp>
        <p:nvSpPr>
          <p:cNvPr id="4" name="Text Placeholder 3"/>
          <p:cNvSpPr>
            <a:spLocks noGrp="1"/>
          </p:cNvSpPr>
          <p:nvPr>
            <p:ph type="body" sz="half" idx="2"/>
          </p:nvPr>
        </p:nvSpPr>
        <p:spPr>
          <a:xfrm>
            <a:off x="2389717" y="5025309"/>
            <a:ext cx="7315200" cy="804863"/>
          </a:xfrm>
        </p:spPr>
        <p:txBody>
          <a:bodyPr>
            <a:normAutofit/>
          </a:bodyPr>
          <a:lstStyle>
            <a:lvl1pPr marL="0" indent="0">
              <a:buNone/>
              <a:defRPr sz="1333"/>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40106382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546524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43259" y="274640"/>
            <a:ext cx="839141" cy="5566517"/>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274640"/>
            <a:ext cx="10048992" cy="5566517"/>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911512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5" name="Text Placeholder 13"/>
          <p:cNvSpPr>
            <a:spLocks noGrp="1"/>
          </p:cNvSpPr>
          <p:nvPr>
            <p:ph type="body" sz="quarter" idx="12"/>
          </p:nvPr>
        </p:nvSpPr>
        <p:spPr>
          <a:xfrm>
            <a:off x="438990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6" name="Text Placeholder 13"/>
          <p:cNvSpPr>
            <a:spLocks noGrp="1"/>
          </p:cNvSpPr>
          <p:nvPr>
            <p:ph type="body" sz="quarter" idx="13"/>
          </p:nvPr>
        </p:nvSpPr>
        <p:spPr>
          <a:xfrm>
            <a:off x="8185026"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1743297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3961375"/>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7" name="Text Placeholder 3"/>
          <p:cNvSpPr>
            <a:spLocks noGrp="1"/>
          </p:cNvSpPr>
          <p:nvPr>
            <p:ph type="body" sz="half" idx="2"/>
          </p:nvPr>
        </p:nvSpPr>
        <p:spPr>
          <a:xfrm>
            <a:off x="599341" y="3415789"/>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5" name="Picture Placeholder 4"/>
          <p:cNvSpPr>
            <a:spLocks noGrp="1"/>
          </p:cNvSpPr>
          <p:nvPr>
            <p:ph type="pic" sz="quarter" idx="14"/>
          </p:nvPr>
        </p:nvSpPr>
        <p:spPr>
          <a:xfrm>
            <a:off x="595234" y="1467813"/>
            <a:ext cx="3407385" cy="1888067"/>
          </a:xfrm>
        </p:spPr>
        <p:txBody>
          <a:bodyPr/>
          <a:lstStyle/>
          <a:p>
            <a:endParaRPr lang="en-US" dirty="0"/>
          </a:p>
        </p:txBody>
      </p:sp>
      <p:cxnSp>
        <p:nvCxnSpPr>
          <p:cNvPr id="10" name="Straight Connector 9"/>
          <p:cNvCxnSpPr/>
          <p:nvPr userDrawn="1"/>
        </p:nvCxnSpPr>
        <p:spPr>
          <a:xfrm>
            <a:off x="584970" y="3858747"/>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3"/>
          <p:cNvSpPr>
            <a:spLocks noGrp="1"/>
          </p:cNvSpPr>
          <p:nvPr>
            <p:ph type="body" sz="quarter" idx="15"/>
          </p:nvPr>
        </p:nvSpPr>
        <p:spPr>
          <a:xfrm>
            <a:off x="4379642" y="3959323"/>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3"/>
          <p:cNvSpPr>
            <a:spLocks noGrp="1"/>
          </p:cNvSpPr>
          <p:nvPr>
            <p:ph type="body" sz="half" idx="16"/>
          </p:nvPr>
        </p:nvSpPr>
        <p:spPr>
          <a:xfrm>
            <a:off x="4384198" y="3413737"/>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8" name="Picture Placeholder 4"/>
          <p:cNvSpPr>
            <a:spLocks noGrp="1"/>
          </p:cNvSpPr>
          <p:nvPr>
            <p:ph type="pic" sz="quarter" idx="17"/>
          </p:nvPr>
        </p:nvSpPr>
        <p:spPr>
          <a:xfrm>
            <a:off x="4380090" y="1465761"/>
            <a:ext cx="3407385" cy="1888067"/>
          </a:xfrm>
        </p:spPr>
        <p:txBody>
          <a:bodyPr/>
          <a:lstStyle/>
          <a:p>
            <a:endParaRPr lang="en-US" dirty="0"/>
          </a:p>
        </p:txBody>
      </p:sp>
      <p:cxnSp>
        <p:nvCxnSpPr>
          <p:cNvPr id="19" name="Straight Connector 18"/>
          <p:cNvCxnSpPr/>
          <p:nvPr userDrawn="1"/>
        </p:nvCxnSpPr>
        <p:spPr>
          <a:xfrm>
            <a:off x="4369826" y="3856695"/>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8"/>
          </p:nvPr>
        </p:nvSpPr>
        <p:spPr>
          <a:xfrm>
            <a:off x="8185026" y="3957271"/>
            <a:ext cx="3407639" cy="1541447"/>
          </a:xfrm>
        </p:spPr>
        <p:txBody>
          <a:bodyPr/>
          <a:lstStyle>
            <a:lvl1pPr marL="0" indent="0">
              <a:buNone/>
              <a:defRPr/>
            </a:lvl1pPr>
            <a:lvl2pPr marL="609515" indent="0">
              <a:buNone/>
              <a:defRPr/>
            </a:lvl2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1" name="Text Placeholder 3"/>
          <p:cNvSpPr>
            <a:spLocks noGrp="1"/>
          </p:cNvSpPr>
          <p:nvPr>
            <p:ph type="body" sz="half" idx="19"/>
          </p:nvPr>
        </p:nvSpPr>
        <p:spPr>
          <a:xfrm>
            <a:off x="8189579" y="3411685"/>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0"/>
          </p:nvPr>
        </p:nvSpPr>
        <p:spPr>
          <a:xfrm>
            <a:off x="8185473" y="1463709"/>
            <a:ext cx="3407385" cy="1888067"/>
          </a:xfrm>
        </p:spPr>
        <p:txBody>
          <a:bodyPr/>
          <a:lstStyle/>
          <a:p>
            <a:endParaRPr lang="en-US" dirty="0"/>
          </a:p>
        </p:txBody>
      </p:sp>
      <p:cxnSp>
        <p:nvCxnSpPr>
          <p:cNvPr id="23" name="Straight Connector 22"/>
          <p:cNvCxnSpPr/>
          <p:nvPr userDrawn="1"/>
        </p:nvCxnSpPr>
        <p:spPr>
          <a:xfrm>
            <a:off x="8175208" y="3854643"/>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366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3" name="Text Placeholder 13"/>
          <p:cNvSpPr>
            <a:spLocks noGrp="1"/>
          </p:cNvSpPr>
          <p:nvPr>
            <p:ph type="body" sz="quarter" idx="12"/>
          </p:nvPr>
        </p:nvSpPr>
        <p:spPr>
          <a:xfrm>
            <a:off x="344300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13"/>
          <p:cNvSpPr>
            <a:spLocks noGrp="1"/>
          </p:cNvSpPr>
          <p:nvPr>
            <p:ph type="body" sz="quarter" idx="13"/>
          </p:nvPr>
        </p:nvSpPr>
        <p:spPr>
          <a:xfrm>
            <a:off x="6291229"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8" name="Text Placeholder 13"/>
          <p:cNvSpPr>
            <a:spLocks noGrp="1"/>
          </p:cNvSpPr>
          <p:nvPr>
            <p:ph type="body" sz="quarter" idx="14"/>
          </p:nvPr>
        </p:nvSpPr>
        <p:spPr>
          <a:xfrm>
            <a:off x="9139451"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9368703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9" name="Picture Placeholder 4"/>
          <p:cNvSpPr>
            <a:spLocks noGrp="1"/>
          </p:cNvSpPr>
          <p:nvPr>
            <p:ph type="pic" sz="quarter" idx="15"/>
          </p:nvPr>
        </p:nvSpPr>
        <p:spPr>
          <a:xfrm>
            <a:off x="595234" y="1467813"/>
            <a:ext cx="2473293" cy="1888067"/>
          </a:xfrm>
        </p:spPr>
        <p:txBody>
          <a:bodyPr/>
          <a:lstStyle/>
          <a:p>
            <a:endParaRPr lang="en-US" dirty="0"/>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3"/>
          <p:cNvSpPr>
            <a:spLocks noGrp="1"/>
          </p:cNvSpPr>
          <p:nvPr>
            <p:ph type="body" sz="quarter" idx="16"/>
          </p:nvPr>
        </p:nvSpPr>
        <p:spPr>
          <a:xfrm>
            <a:off x="3445743"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15" name="Text Placeholder 3"/>
          <p:cNvSpPr>
            <a:spLocks noGrp="1"/>
          </p:cNvSpPr>
          <p:nvPr>
            <p:ph type="body" sz="half" idx="17"/>
          </p:nvPr>
        </p:nvSpPr>
        <p:spPr>
          <a:xfrm>
            <a:off x="3450299"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6" name="Picture Placeholder 4"/>
          <p:cNvSpPr>
            <a:spLocks noGrp="1"/>
          </p:cNvSpPr>
          <p:nvPr>
            <p:ph type="pic" sz="quarter" idx="18"/>
          </p:nvPr>
        </p:nvSpPr>
        <p:spPr>
          <a:xfrm>
            <a:off x="3446192" y="1465761"/>
            <a:ext cx="2473293" cy="1888067"/>
          </a:xfrm>
        </p:spPr>
        <p:txBody>
          <a:bodyPr/>
          <a:lstStyle/>
          <a:p>
            <a:endParaRPr lang="en-US" dirty="0"/>
          </a:p>
        </p:txBody>
      </p:sp>
      <p:cxnSp>
        <p:nvCxnSpPr>
          <p:cNvPr id="19" name="Straight Connector 18"/>
          <p:cNvCxnSpPr/>
          <p:nvPr userDrawn="1"/>
        </p:nvCxnSpPr>
        <p:spPr>
          <a:xfrm>
            <a:off x="3435929"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9"/>
          </p:nvPr>
        </p:nvSpPr>
        <p:spPr>
          <a:xfrm>
            <a:off x="628849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1" name="Text Placeholder 3"/>
          <p:cNvSpPr>
            <a:spLocks noGrp="1"/>
          </p:cNvSpPr>
          <p:nvPr>
            <p:ph type="body" sz="half" idx="20"/>
          </p:nvPr>
        </p:nvSpPr>
        <p:spPr>
          <a:xfrm>
            <a:off x="629304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1"/>
          </p:nvPr>
        </p:nvSpPr>
        <p:spPr>
          <a:xfrm>
            <a:off x="6288940" y="1465761"/>
            <a:ext cx="2473293" cy="1888067"/>
          </a:xfrm>
        </p:spPr>
        <p:txBody>
          <a:bodyPr/>
          <a:lstStyle/>
          <a:p>
            <a:endParaRPr lang="en-US" dirty="0"/>
          </a:p>
        </p:txBody>
      </p:sp>
      <p:cxnSp>
        <p:nvCxnSpPr>
          <p:cNvPr id="23" name="Straight Connector 22"/>
          <p:cNvCxnSpPr/>
          <p:nvPr userDrawn="1"/>
        </p:nvCxnSpPr>
        <p:spPr>
          <a:xfrm>
            <a:off x="627867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3"/>
          <p:cNvSpPr>
            <a:spLocks noGrp="1"/>
          </p:cNvSpPr>
          <p:nvPr>
            <p:ph type="body" sz="quarter" idx="22"/>
          </p:nvPr>
        </p:nvSpPr>
        <p:spPr>
          <a:xfrm>
            <a:off x="914150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5" name="Text Placeholder 3"/>
          <p:cNvSpPr>
            <a:spLocks noGrp="1"/>
          </p:cNvSpPr>
          <p:nvPr>
            <p:ph type="body" sz="half" idx="23"/>
          </p:nvPr>
        </p:nvSpPr>
        <p:spPr>
          <a:xfrm>
            <a:off x="9146056"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6" name="Picture Placeholder 4"/>
          <p:cNvSpPr>
            <a:spLocks noGrp="1"/>
          </p:cNvSpPr>
          <p:nvPr>
            <p:ph type="pic" sz="quarter" idx="24"/>
          </p:nvPr>
        </p:nvSpPr>
        <p:spPr>
          <a:xfrm>
            <a:off x="9141950" y="1465761"/>
            <a:ext cx="2473293" cy="1888067"/>
          </a:xfrm>
        </p:spPr>
        <p:txBody>
          <a:bodyPr/>
          <a:lstStyle/>
          <a:p>
            <a:endParaRPr lang="en-US" dirty="0"/>
          </a:p>
        </p:txBody>
      </p:sp>
      <p:cxnSp>
        <p:nvCxnSpPr>
          <p:cNvPr id="27" name="Straight Connector 26"/>
          <p:cNvCxnSpPr/>
          <p:nvPr userDrawn="1"/>
        </p:nvCxnSpPr>
        <p:spPr>
          <a:xfrm>
            <a:off x="9131686"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1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 name="Chart Placeholder 4"/>
          <p:cNvSpPr>
            <a:spLocks noGrp="1"/>
          </p:cNvSpPr>
          <p:nvPr>
            <p:ph type="chart" sz="quarter" idx="25"/>
          </p:nvPr>
        </p:nvSpPr>
        <p:spPr>
          <a:xfrm>
            <a:off x="595234" y="1466725"/>
            <a:ext cx="2473293" cy="1909681"/>
          </a:xfrm>
        </p:spPr>
        <p:txBody>
          <a:bodyPr/>
          <a:lstStyle/>
          <a:p>
            <a:endParaRPr lang="en-US" dirty="0"/>
          </a:p>
        </p:txBody>
      </p:sp>
      <p:sp>
        <p:nvSpPr>
          <p:cNvPr id="28" name="Text Placeholder 13"/>
          <p:cNvSpPr>
            <a:spLocks noGrp="1"/>
          </p:cNvSpPr>
          <p:nvPr>
            <p:ph type="body" sz="quarter" idx="26"/>
          </p:nvPr>
        </p:nvSpPr>
        <p:spPr>
          <a:xfrm>
            <a:off x="3445742"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9" name="Text Placeholder 3"/>
          <p:cNvSpPr>
            <a:spLocks noGrp="1"/>
          </p:cNvSpPr>
          <p:nvPr>
            <p:ph type="body" sz="half" idx="27"/>
          </p:nvPr>
        </p:nvSpPr>
        <p:spPr>
          <a:xfrm>
            <a:off x="345029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0" name="Straight Connector 29"/>
          <p:cNvCxnSpPr/>
          <p:nvPr userDrawn="1"/>
        </p:nvCxnSpPr>
        <p:spPr>
          <a:xfrm>
            <a:off x="343592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Chart Placeholder 4"/>
          <p:cNvSpPr>
            <a:spLocks noGrp="1"/>
          </p:cNvSpPr>
          <p:nvPr>
            <p:ph type="chart" sz="quarter" idx="28"/>
          </p:nvPr>
        </p:nvSpPr>
        <p:spPr>
          <a:xfrm>
            <a:off x="3446190" y="1464673"/>
            <a:ext cx="2473293" cy="1909681"/>
          </a:xfrm>
        </p:spPr>
        <p:txBody>
          <a:bodyPr/>
          <a:lstStyle/>
          <a:p>
            <a:endParaRPr lang="en-US" dirty="0"/>
          </a:p>
        </p:txBody>
      </p:sp>
      <p:sp>
        <p:nvSpPr>
          <p:cNvPr id="32" name="Text Placeholder 13"/>
          <p:cNvSpPr>
            <a:spLocks noGrp="1"/>
          </p:cNvSpPr>
          <p:nvPr>
            <p:ph type="body" sz="quarter" idx="29"/>
          </p:nvPr>
        </p:nvSpPr>
        <p:spPr>
          <a:xfrm>
            <a:off x="6286439" y="416252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3" name="Text Placeholder 3"/>
          <p:cNvSpPr>
            <a:spLocks noGrp="1"/>
          </p:cNvSpPr>
          <p:nvPr>
            <p:ph type="body" sz="half" idx="30"/>
          </p:nvPr>
        </p:nvSpPr>
        <p:spPr>
          <a:xfrm>
            <a:off x="6290993" y="344247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4" name="Straight Connector 33"/>
          <p:cNvCxnSpPr/>
          <p:nvPr userDrawn="1"/>
        </p:nvCxnSpPr>
        <p:spPr>
          <a:xfrm>
            <a:off x="6276623" y="4080101"/>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5" name="Chart Placeholder 4"/>
          <p:cNvSpPr>
            <a:spLocks noGrp="1"/>
          </p:cNvSpPr>
          <p:nvPr>
            <p:ph type="chart" sz="quarter" idx="31"/>
          </p:nvPr>
        </p:nvSpPr>
        <p:spPr>
          <a:xfrm>
            <a:off x="6286884" y="1462621"/>
            <a:ext cx="2473293" cy="1909681"/>
          </a:xfrm>
        </p:spPr>
        <p:txBody>
          <a:bodyPr/>
          <a:lstStyle/>
          <a:p>
            <a:endParaRPr lang="en-US" dirty="0"/>
          </a:p>
        </p:txBody>
      </p:sp>
      <p:sp>
        <p:nvSpPr>
          <p:cNvPr id="36" name="Text Placeholder 13"/>
          <p:cNvSpPr>
            <a:spLocks noGrp="1"/>
          </p:cNvSpPr>
          <p:nvPr>
            <p:ph type="body" sz="quarter" idx="32"/>
          </p:nvPr>
        </p:nvSpPr>
        <p:spPr>
          <a:xfrm>
            <a:off x="9147658" y="417073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7" name="Text Placeholder 3"/>
          <p:cNvSpPr>
            <a:spLocks noGrp="1"/>
          </p:cNvSpPr>
          <p:nvPr>
            <p:ph type="body" sz="half" idx="33"/>
          </p:nvPr>
        </p:nvSpPr>
        <p:spPr>
          <a:xfrm>
            <a:off x="9152213" y="345068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8" name="Straight Connector 37"/>
          <p:cNvCxnSpPr/>
          <p:nvPr userDrawn="1"/>
        </p:nvCxnSpPr>
        <p:spPr>
          <a:xfrm>
            <a:off x="9137843" y="4088312"/>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9" name="Chart Placeholder 4"/>
          <p:cNvSpPr>
            <a:spLocks noGrp="1"/>
          </p:cNvSpPr>
          <p:nvPr>
            <p:ph type="chart" sz="quarter" idx="34"/>
          </p:nvPr>
        </p:nvSpPr>
        <p:spPr>
          <a:xfrm>
            <a:off x="9148104" y="1470832"/>
            <a:ext cx="2473293" cy="1909681"/>
          </a:xfrm>
        </p:spPr>
        <p:txBody>
          <a:bodyPr/>
          <a:lstStyle/>
          <a:p>
            <a:endParaRPr lang="en-US" dirty="0"/>
          </a:p>
        </p:txBody>
      </p:sp>
    </p:spTree>
    <p:extLst>
      <p:ext uri="{BB962C8B-B14F-4D97-AF65-F5344CB8AC3E}">
        <p14:creationId xmlns:p14="http://schemas.microsoft.com/office/powerpoint/2010/main" val="3826250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text, full photo">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6" name="Picture Placeholder 5"/>
          <p:cNvSpPr>
            <a:spLocks noGrp="1"/>
          </p:cNvSpPr>
          <p:nvPr>
            <p:ph type="pic" sz="quarter" idx="12"/>
          </p:nvPr>
        </p:nvSpPr>
        <p:spPr>
          <a:xfrm>
            <a:off x="0" y="2"/>
            <a:ext cx="12192000" cy="3232727"/>
          </a:xfrm>
        </p:spPr>
        <p:txBody>
          <a:bodyPr/>
          <a:lstStyle/>
          <a:p>
            <a:endParaRPr lang="en-US" dirty="0"/>
          </a:p>
        </p:txBody>
      </p:sp>
    </p:spTree>
    <p:extLst>
      <p:ext uri="{BB962C8B-B14F-4D97-AF65-F5344CB8AC3E}">
        <p14:creationId xmlns:p14="http://schemas.microsoft.com/office/powerpoint/2010/main" val="26155850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Tree>
    <p:extLst>
      <p:ext uri="{BB962C8B-B14F-4D97-AF65-F5344CB8AC3E}">
        <p14:creationId xmlns:p14="http://schemas.microsoft.com/office/powerpoint/2010/main" val="2368088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2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310303"/>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
        <p:nvSpPr>
          <p:cNvPr id="17" name="Text Placeholder 13"/>
          <p:cNvSpPr>
            <a:spLocks noGrp="1"/>
          </p:cNvSpPr>
          <p:nvPr>
            <p:ph type="body" sz="quarter" idx="16"/>
          </p:nvPr>
        </p:nvSpPr>
        <p:spPr>
          <a:xfrm>
            <a:off x="6301319" y="4306539"/>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106300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allery footer (4 photo) &amp; text">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594786" y="1318749"/>
            <a:ext cx="11094345" cy="2049105"/>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3676651"/>
            <a:ext cx="3048000" cy="3181351"/>
          </a:xfrm>
        </p:spPr>
        <p:txBody>
          <a:bodyPr/>
          <a:lstStyle/>
          <a:p>
            <a:endParaRPr lang="en-US" dirty="0"/>
          </a:p>
        </p:txBody>
      </p:sp>
      <p:sp>
        <p:nvSpPr>
          <p:cNvPr id="13" name="Picture Placeholder 10"/>
          <p:cNvSpPr>
            <a:spLocks noGrp="1"/>
          </p:cNvSpPr>
          <p:nvPr>
            <p:ph type="pic" sz="quarter" idx="13"/>
          </p:nvPr>
        </p:nvSpPr>
        <p:spPr>
          <a:xfrm>
            <a:off x="3056211" y="3676651"/>
            <a:ext cx="3048000" cy="3181351"/>
          </a:xfrm>
        </p:spPr>
        <p:txBody>
          <a:bodyPr/>
          <a:lstStyle/>
          <a:p>
            <a:endParaRPr lang="en-US" dirty="0"/>
          </a:p>
        </p:txBody>
      </p:sp>
      <p:sp>
        <p:nvSpPr>
          <p:cNvPr id="15" name="Picture Placeholder 10"/>
          <p:cNvSpPr>
            <a:spLocks noGrp="1"/>
          </p:cNvSpPr>
          <p:nvPr>
            <p:ph type="pic" sz="quarter" idx="14"/>
          </p:nvPr>
        </p:nvSpPr>
        <p:spPr>
          <a:xfrm>
            <a:off x="6118577" y="3676651"/>
            <a:ext cx="3048000" cy="3181351"/>
          </a:xfrm>
        </p:spPr>
        <p:txBody>
          <a:bodyPr/>
          <a:lstStyle/>
          <a:p>
            <a:endParaRPr lang="en-US" dirty="0"/>
          </a:p>
        </p:txBody>
      </p:sp>
      <p:sp>
        <p:nvSpPr>
          <p:cNvPr id="16" name="Picture Placeholder 10"/>
          <p:cNvSpPr>
            <a:spLocks noGrp="1"/>
          </p:cNvSpPr>
          <p:nvPr>
            <p:ph type="pic" sz="quarter" idx="15"/>
          </p:nvPr>
        </p:nvSpPr>
        <p:spPr>
          <a:xfrm>
            <a:off x="9174788" y="3676651"/>
            <a:ext cx="3048000" cy="3181351"/>
          </a:xfrm>
        </p:spPr>
        <p:txBody>
          <a:bodyPr/>
          <a:lstStyle/>
          <a:p>
            <a:endParaRPr lang="en-US" dirty="0"/>
          </a:p>
        </p:txBody>
      </p:sp>
      <p:sp>
        <p:nvSpPr>
          <p:cNvPr id="9" name="Title 1"/>
          <p:cNvSpPr>
            <a:spLocks noGrp="1"/>
          </p:cNvSpPr>
          <p:nvPr>
            <p:ph type="title"/>
          </p:nvPr>
        </p:nvSpPr>
        <p:spPr>
          <a:xfrm>
            <a:off x="609600" y="564444"/>
            <a:ext cx="11083808" cy="563389"/>
          </a:xfrm>
        </p:spPr>
        <p:txBody>
          <a:bodyPr/>
          <a:lstStyle/>
          <a:p>
            <a:r>
              <a:rPr lang="en-US" smtClean="0"/>
              <a:t>Click to edit Master title style</a:t>
            </a:r>
            <a:endParaRPr lang="en-US"/>
          </a:p>
        </p:txBody>
      </p:sp>
    </p:spTree>
    <p:extLst>
      <p:ext uri="{BB962C8B-B14F-4D97-AF65-F5344CB8AC3E}">
        <p14:creationId xmlns:p14="http://schemas.microsoft.com/office/powerpoint/2010/main" val="1103454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allery full slide (8 photo)">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
            <a:ext cx="3048000" cy="3431823"/>
          </a:xfrm>
        </p:spPr>
        <p:txBody>
          <a:bodyPr/>
          <a:lstStyle/>
          <a:p>
            <a:endParaRPr lang="en-US" dirty="0"/>
          </a:p>
        </p:txBody>
      </p:sp>
      <p:sp>
        <p:nvSpPr>
          <p:cNvPr id="19" name="Picture Placeholder 10"/>
          <p:cNvSpPr>
            <a:spLocks noGrp="1"/>
          </p:cNvSpPr>
          <p:nvPr>
            <p:ph type="pic" sz="quarter" idx="13"/>
          </p:nvPr>
        </p:nvSpPr>
        <p:spPr>
          <a:xfrm>
            <a:off x="3044236" y="2"/>
            <a:ext cx="3048000" cy="3431823"/>
          </a:xfrm>
        </p:spPr>
        <p:txBody>
          <a:bodyPr/>
          <a:lstStyle/>
          <a:p>
            <a:endParaRPr lang="en-US" dirty="0"/>
          </a:p>
        </p:txBody>
      </p:sp>
      <p:sp>
        <p:nvSpPr>
          <p:cNvPr id="20" name="Picture Placeholder 10"/>
          <p:cNvSpPr>
            <a:spLocks noGrp="1"/>
          </p:cNvSpPr>
          <p:nvPr>
            <p:ph type="pic" sz="quarter" idx="14"/>
          </p:nvPr>
        </p:nvSpPr>
        <p:spPr>
          <a:xfrm>
            <a:off x="6099764" y="2"/>
            <a:ext cx="3048000" cy="3431823"/>
          </a:xfrm>
        </p:spPr>
        <p:txBody>
          <a:bodyPr/>
          <a:lstStyle/>
          <a:p>
            <a:endParaRPr lang="en-US" dirty="0"/>
          </a:p>
        </p:txBody>
      </p:sp>
      <p:sp>
        <p:nvSpPr>
          <p:cNvPr id="21" name="Picture Placeholder 10"/>
          <p:cNvSpPr>
            <a:spLocks noGrp="1"/>
          </p:cNvSpPr>
          <p:nvPr>
            <p:ph type="pic" sz="quarter" idx="15"/>
          </p:nvPr>
        </p:nvSpPr>
        <p:spPr>
          <a:xfrm>
            <a:off x="9144000" y="2"/>
            <a:ext cx="3048000" cy="3431823"/>
          </a:xfrm>
        </p:spPr>
        <p:txBody>
          <a:bodyPr/>
          <a:lstStyle/>
          <a:p>
            <a:endParaRPr lang="en-US" dirty="0"/>
          </a:p>
        </p:txBody>
      </p:sp>
      <p:sp>
        <p:nvSpPr>
          <p:cNvPr id="22" name="Picture Placeholder 10"/>
          <p:cNvSpPr>
            <a:spLocks noGrp="1"/>
          </p:cNvSpPr>
          <p:nvPr>
            <p:ph type="pic" sz="quarter" idx="16"/>
          </p:nvPr>
        </p:nvSpPr>
        <p:spPr>
          <a:xfrm>
            <a:off x="0" y="3435587"/>
            <a:ext cx="3048000" cy="3431823"/>
          </a:xfrm>
        </p:spPr>
        <p:txBody>
          <a:bodyPr/>
          <a:lstStyle/>
          <a:p>
            <a:endParaRPr lang="en-US" dirty="0"/>
          </a:p>
        </p:txBody>
      </p:sp>
      <p:sp>
        <p:nvSpPr>
          <p:cNvPr id="23" name="Picture Placeholder 10"/>
          <p:cNvSpPr>
            <a:spLocks noGrp="1"/>
          </p:cNvSpPr>
          <p:nvPr>
            <p:ph type="pic" sz="quarter" idx="17"/>
          </p:nvPr>
        </p:nvSpPr>
        <p:spPr>
          <a:xfrm>
            <a:off x="3044236" y="3435587"/>
            <a:ext cx="3048000" cy="3431823"/>
          </a:xfrm>
        </p:spPr>
        <p:txBody>
          <a:bodyPr/>
          <a:lstStyle/>
          <a:p>
            <a:endParaRPr lang="en-US" dirty="0"/>
          </a:p>
        </p:txBody>
      </p:sp>
      <p:sp>
        <p:nvSpPr>
          <p:cNvPr id="24" name="Picture Placeholder 10"/>
          <p:cNvSpPr>
            <a:spLocks noGrp="1"/>
          </p:cNvSpPr>
          <p:nvPr>
            <p:ph type="pic" sz="quarter" idx="18"/>
          </p:nvPr>
        </p:nvSpPr>
        <p:spPr>
          <a:xfrm>
            <a:off x="6099764" y="3435587"/>
            <a:ext cx="3048000" cy="3431823"/>
          </a:xfrm>
        </p:spPr>
        <p:txBody>
          <a:bodyPr/>
          <a:lstStyle/>
          <a:p>
            <a:endParaRPr lang="en-US" dirty="0"/>
          </a:p>
        </p:txBody>
      </p:sp>
      <p:sp>
        <p:nvSpPr>
          <p:cNvPr id="25" name="Picture Placeholder 10"/>
          <p:cNvSpPr>
            <a:spLocks noGrp="1"/>
          </p:cNvSpPr>
          <p:nvPr>
            <p:ph type="pic" sz="quarter" idx="19"/>
          </p:nvPr>
        </p:nvSpPr>
        <p:spPr>
          <a:xfrm>
            <a:off x="9144000" y="3435587"/>
            <a:ext cx="3048000" cy="3431823"/>
          </a:xfrm>
        </p:spPr>
        <p:txBody>
          <a:bodyPr/>
          <a:lstStyle/>
          <a:p>
            <a:endParaRPr lang="en-US" dirty="0"/>
          </a:p>
        </p:txBody>
      </p:sp>
    </p:spTree>
    <p:extLst>
      <p:ext uri="{BB962C8B-B14F-4D97-AF65-F5344CB8AC3E}">
        <p14:creationId xmlns:p14="http://schemas.microsoft.com/office/powerpoint/2010/main" val="8720850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495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25789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2704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1459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7"/>
          <p:cNvSpPr>
            <a:spLocks noGrp="1"/>
          </p:cNvSpPr>
          <p:nvPr>
            <p:ph type="pic" idx="2"/>
          </p:nvPr>
        </p:nvSpPr>
        <p:spPr>
          <a:xfrm>
            <a:off x="5183188" y="987425"/>
            <a:ext cx="6172200" cy="4873625"/>
          </a:xfrm>
          <a:prstGeom prst="rect">
            <a:avLst/>
          </a:prstGeom>
          <a:noFill/>
          <a:ln>
            <a:noFill/>
          </a:ln>
        </p:spPr>
      </p:sp>
      <p:sp>
        <p:nvSpPr>
          <p:cNvPr id="175" name="Google Shape;175;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6" name="Google Shape;1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55749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11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7438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Tree>
    <p:extLst>
      <p:ext uri="{BB962C8B-B14F-4D97-AF65-F5344CB8AC3E}">
        <p14:creationId xmlns:p14="http://schemas.microsoft.com/office/powerpoint/2010/main" val="3345910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34914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9582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10/21/2024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474075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039"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
        <p:nvSpPr>
          <p:cNvPr id="6" name="Title 1"/>
          <p:cNvSpPr>
            <a:spLocks noGrp="1"/>
          </p:cNvSpPr>
          <p:nvPr>
            <p:ph type="title"/>
          </p:nvPr>
        </p:nvSpPr>
        <p:spPr>
          <a:xfrm>
            <a:off x="609600" y="564444"/>
            <a:ext cx="10972800" cy="563389"/>
          </a:xfr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611482" y="1278712"/>
            <a:ext cx="4759677" cy="43187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772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 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483"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
        <p:nvSpPr>
          <p:cNvPr id="6" name="Title 1"/>
          <p:cNvSpPr>
            <a:spLocks noGrp="1"/>
          </p:cNvSpPr>
          <p:nvPr>
            <p:ph type="title"/>
          </p:nvPr>
        </p:nvSpPr>
        <p:spPr>
          <a:xfrm>
            <a:off x="609600" y="564444"/>
            <a:ext cx="10972800" cy="563389"/>
          </a:xfrm>
        </p:spPr>
        <p:txBody>
          <a:bodyPr/>
          <a:lstStyle>
            <a:lvl1pPr algn="r">
              <a:defRPr/>
            </a:lvl1p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6820370" y="1278712"/>
            <a:ext cx="4759677" cy="43187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02648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5" name="Text Placeholder 13"/>
          <p:cNvSpPr>
            <a:spLocks noGrp="1"/>
          </p:cNvSpPr>
          <p:nvPr>
            <p:ph type="body" sz="quarter" idx="12"/>
          </p:nvPr>
        </p:nvSpPr>
        <p:spPr>
          <a:xfrm>
            <a:off x="438990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6" name="Text Placeholder 13"/>
          <p:cNvSpPr>
            <a:spLocks noGrp="1"/>
          </p:cNvSpPr>
          <p:nvPr>
            <p:ph type="body" sz="quarter" idx="13"/>
          </p:nvPr>
        </p:nvSpPr>
        <p:spPr>
          <a:xfrm>
            <a:off x="8185026"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352678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3961375"/>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7" name="Text Placeholder 3"/>
          <p:cNvSpPr>
            <a:spLocks noGrp="1"/>
          </p:cNvSpPr>
          <p:nvPr>
            <p:ph type="body" sz="half" idx="2"/>
          </p:nvPr>
        </p:nvSpPr>
        <p:spPr>
          <a:xfrm>
            <a:off x="599341" y="3415789"/>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5" name="Picture Placeholder 4"/>
          <p:cNvSpPr>
            <a:spLocks noGrp="1"/>
          </p:cNvSpPr>
          <p:nvPr>
            <p:ph type="pic" sz="quarter" idx="14"/>
          </p:nvPr>
        </p:nvSpPr>
        <p:spPr>
          <a:xfrm>
            <a:off x="595234" y="1467813"/>
            <a:ext cx="3407385" cy="1888067"/>
          </a:xfrm>
        </p:spPr>
        <p:txBody>
          <a:bodyPr/>
          <a:lstStyle/>
          <a:p>
            <a:endParaRPr lang="en-US" dirty="0"/>
          </a:p>
        </p:txBody>
      </p:sp>
      <p:cxnSp>
        <p:nvCxnSpPr>
          <p:cNvPr id="10" name="Straight Connector 9"/>
          <p:cNvCxnSpPr/>
          <p:nvPr userDrawn="1"/>
        </p:nvCxnSpPr>
        <p:spPr>
          <a:xfrm>
            <a:off x="584970" y="3858747"/>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3"/>
          <p:cNvSpPr>
            <a:spLocks noGrp="1"/>
          </p:cNvSpPr>
          <p:nvPr>
            <p:ph type="body" sz="quarter" idx="15"/>
          </p:nvPr>
        </p:nvSpPr>
        <p:spPr>
          <a:xfrm>
            <a:off x="4379642" y="3959323"/>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3"/>
          <p:cNvSpPr>
            <a:spLocks noGrp="1"/>
          </p:cNvSpPr>
          <p:nvPr>
            <p:ph type="body" sz="half" idx="16"/>
          </p:nvPr>
        </p:nvSpPr>
        <p:spPr>
          <a:xfrm>
            <a:off x="4384198" y="3413737"/>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8" name="Picture Placeholder 4"/>
          <p:cNvSpPr>
            <a:spLocks noGrp="1"/>
          </p:cNvSpPr>
          <p:nvPr>
            <p:ph type="pic" sz="quarter" idx="17"/>
          </p:nvPr>
        </p:nvSpPr>
        <p:spPr>
          <a:xfrm>
            <a:off x="4380090" y="1465761"/>
            <a:ext cx="3407385" cy="1888067"/>
          </a:xfrm>
        </p:spPr>
        <p:txBody>
          <a:bodyPr/>
          <a:lstStyle/>
          <a:p>
            <a:endParaRPr lang="en-US" dirty="0"/>
          </a:p>
        </p:txBody>
      </p:sp>
      <p:cxnSp>
        <p:nvCxnSpPr>
          <p:cNvPr id="19" name="Straight Connector 18"/>
          <p:cNvCxnSpPr/>
          <p:nvPr userDrawn="1"/>
        </p:nvCxnSpPr>
        <p:spPr>
          <a:xfrm>
            <a:off x="4369826" y="3856695"/>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8"/>
          </p:nvPr>
        </p:nvSpPr>
        <p:spPr>
          <a:xfrm>
            <a:off x="8185026" y="3957271"/>
            <a:ext cx="3407639" cy="1541447"/>
          </a:xfrm>
        </p:spPr>
        <p:txBody>
          <a:bodyPr/>
          <a:lstStyle>
            <a:lvl1pPr marL="0" indent="0">
              <a:buNone/>
              <a:defRPr/>
            </a:lvl1pPr>
            <a:lvl2pPr marL="609515" indent="0">
              <a:buNone/>
              <a:defRPr/>
            </a:lvl2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1" name="Text Placeholder 3"/>
          <p:cNvSpPr>
            <a:spLocks noGrp="1"/>
          </p:cNvSpPr>
          <p:nvPr>
            <p:ph type="body" sz="half" idx="19"/>
          </p:nvPr>
        </p:nvSpPr>
        <p:spPr>
          <a:xfrm>
            <a:off x="8189579" y="3411685"/>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0"/>
          </p:nvPr>
        </p:nvSpPr>
        <p:spPr>
          <a:xfrm>
            <a:off x="8185473" y="1463709"/>
            <a:ext cx="3407385" cy="1888067"/>
          </a:xfrm>
        </p:spPr>
        <p:txBody>
          <a:bodyPr/>
          <a:lstStyle/>
          <a:p>
            <a:endParaRPr lang="en-US" dirty="0"/>
          </a:p>
        </p:txBody>
      </p:sp>
      <p:cxnSp>
        <p:nvCxnSpPr>
          <p:cNvPr id="23" name="Straight Connector 22"/>
          <p:cNvCxnSpPr/>
          <p:nvPr userDrawn="1"/>
        </p:nvCxnSpPr>
        <p:spPr>
          <a:xfrm>
            <a:off x="8175208" y="3854643"/>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6172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3" name="Text Placeholder 13"/>
          <p:cNvSpPr>
            <a:spLocks noGrp="1"/>
          </p:cNvSpPr>
          <p:nvPr>
            <p:ph type="body" sz="quarter" idx="12"/>
          </p:nvPr>
        </p:nvSpPr>
        <p:spPr>
          <a:xfrm>
            <a:off x="344300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13"/>
          <p:cNvSpPr>
            <a:spLocks noGrp="1"/>
          </p:cNvSpPr>
          <p:nvPr>
            <p:ph type="body" sz="quarter" idx="13"/>
          </p:nvPr>
        </p:nvSpPr>
        <p:spPr>
          <a:xfrm>
            <a:off x="6291229"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8" name="Text Placeholder 13"/>
          <p:cNvSpPr>
            <a:spLocks noGrp="1"/>
          </p:cNvSpPr>
          <p:nvPr>
            <p:ph type="body" sz="quarter" idx="14"/>
          </p:nvPr>
        </p:nvSpPr>
        <p:spPr>
          <a:xfrm>
            <a:off x="9139451"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6894306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9" name="Picture Placeholder 4"/>
          <p:cNvSpPr>
            <a:spLocks noGrp="1"/>
          </p:cNvSpPr>
          <p:nvPr>
            <p:ph type="pic" sz="quarter" idx="15"/>
          </p:nvPr>
        </p:nvSpPr>
        <p:spPr>
          <a:xfrm>
            <a:off x="595234" y="1467813"/>
            <a:ext cx="2473293" cy="1888067"/>
          </a:xfrm>
        </p:spPr>
        <p:txBody>
          <a:bodyPr/>
          <a:lstStyle/>
          <a:p>
            <a:endParaRPr lang="en-US" dirty="0"/>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3"/>
          <p:cNvSpPr>
            <a:spLocks noGrp="1"/>
          </p:cNvSpPr>
          <p:nvPr>
            <p:ph type="body" sz="quarter" idx="16"/>
          </p:nvPr>
        </p:nvSpPr>
        <p:spPr>
          <a:xfrm>
            <a:off x="3445743"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15" name="Text Placeholder 3"/>
          <p:cNvSpPr>
            <a:spLocks noGrp="1"/>
          </p:cNvSpPr>
          <p:nvPr>
            <p:ph type="body" sz="half" idx="17"/>
          </p:nvPr>
        </p:nvSpPr>
        <p:spPr>
          <a:xfrm>
            <a:off x="3450299"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6" name="Picture Placeholder 4"/>
          <p:cNvSpPr>
            <a:spLocks noGrp="1"/>
          </p:cNvSpPr>
          <p:nvPr>
            <p:ph type="pic" sz="quarter" idx="18"/>
          </p:nvPr>
        </p:nvSpPr>
        <p:spPr>
          <a:xfrm>
            <a:off x="3446192" y="1465761"/>
            <a:ext cx="2473293" cy="1888067"/>
          </a:xfrm>
        </p:spPr>
        <p:txBody>
          <a:bodyPr/>
          <a:lstStyle/>
          <a:p>
            <a:endParaRPr lang="en-US" dirty="0"/>
          </a:p>
        </p:txBody>
      </p:sp>
      <p:cxnSp>
        <p:nvCxnSpPr>
          <p:cNvPr id="19" name="Straight Connector 18"/>
          <p:cNvCxnSpPr/>
          <p:nvPr userDrawn="1"/>
        </p:nvCxnSpPr>
        <p:spPr>
          <a:xfrm>
            <a:off x="3435929"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9"/>
          </p:nvPr>
        </p:nvSpPr>
        <p:spPr>
          <a:xfrm>
            <a:off x="628849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1" name="Text Placeholder 3"/>
          <p:cNvSpPr>
            <a:spLocks noGrp="1"/>
          </p:cNvSpPr>
          <p:nvPr>
            <p:ph type="body" sz="half" idx="20"/>
          </p:nvPr>
        </p:nvSpPr>
        <p:spPr>
          <a:xfrm>
            <a:off x="629304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1"/>
          </p:nvPr>
        </p:nvSpPr>
        <p:spPr>
          <a:xfrm>
            <a:off x="6288940" y="1465761"/>
            <a:ext cx="2473293" cy="1888067"/>
          </a:xfrm>
        </p:spPr>
        <p:txBody>
          <a:bodyPr/>
          <a:lstStyle/>
          <a:p>
            <a:endParaRPr lang="en-US" dirty="0"/>
          </a:p>
        </p:txBody>
      </p:sp>
      <p:cxnSp>
        <p:nvCxnSpPr>
          <p:cNvPr id="23" name="Straight Connector 22"/>
          <p:cNvCxnSpPr/>
          <p:nvPr userDrawn="1"/>
        </p:nvCxnSpPr>
        <p:spPr>
          <a:xfrm>
            <a:off x="627867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3"/>
          <p:cNvSpPr>
            <a:spLocks noGrp="1"/>
          </p:cNvSpPr>
          <p:nvPr>
            <p:ph type="body" sz="quarter" idx="22"/>
          </p:nvPr>
        </p:nvSpPr>
        <p:spPr>
          <a:xfrm>
            <a:off x="914150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5" name="Text Placeholder 3"/>
          <p:cNvSpPr>
            <a:spLocks noGrp="1"/>
          </p:cNvSpPr>
          <p:nvPr>
            <p:ph type="body" sz="half" idx="23"/>
          </p:nvPr>
        </p:nvSpPr>
        <p:spPr>
          <a:xfrm>
            <a:off x="9146056"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6" name="Picture Placeholder 4"/>
          <p:cNvSpPr>
            <a:spLocks noGrp="1"/>
          </p:cNvSpPr>
          <p:nvPr>
            <p:ph type="pic" sz="quarter" idx="24"/>
          </p:nvPr>
        </p:nvSpPr>
        <p:spPr>
          <a:xfrm>
            <a:off x="9141950" y="1465761"/>
            <a:ext cx="2473293" cy="1888067"/>
          </a:xfrm>
        </p:spPr>
        <p:txBody>
          <a:bodyPr/>
          <a:lstStyle/>
          <a:p>
            <a:endParaRPr lang="en-US" dirty="0"/>
          </a:p>
        </p:txBody>
      </p:sp>
      <p:cxnSp>
        <p:nvCxnSpPr>
          <p:cNvPr id="27" name="Straight Connector 26"/>
          <p:cNvCxnSpPr/>
          <p:nvPr userDrawn="1"/>
        </p:nvCxnSpPr>
        <p:spPr>
          <a:xfrm>
            <a:off x="9131686"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7787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 name="Chart Placeholder 4"/>
          <p:cNvSpPr>
            <a:spLocks noGrp="1"/>
          </p:cNvSpPr>
          <p:nvPr>
            <p:ph type="chart" sz="quarter" idx="25"/>
          </p:nvPr>
        </p:nvSpPr>
        <p:spPr>
          <a:xfrm>
            <a:off x="595234" y="1466725"/>
            <a:ext cx="2473293" cy="1909681"/>
          </a:xfrm>
        </p:spPr>
        <p:txBody>
          <a:bodyPr/>
          <a:lstStyle/>
          <a:p>
            <a:endParaRPr lang="en-US" dirty="0"/>
          </a:p>
        </p:txBody>
      </p:sp>
      <p:sp>
        <p:nvSpPr>
          <p:cNvPr id="28" name="Text Placeholder 13"/>
          <p:cNvSpPr>
            <a:spLocks noGrp="1"/>
          </p:cNvSpPr>
          <p:nvPr>
            <p:ph type="body" sz="quarter" idx="26"/>
          </p:nvPr>
        </p:nvSpPr>
        <p:spPr>
          <a:xfrm>
            <a:off x="3445742"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9" name="Text Placeholder 3"/>
          <p:cNvSpPr>
            <a:spLocks noGrp="1"/>
          </p:cNvSpPr>
          <p:nvPr>
            <p:ph type="body" sz="half" idx="27"/>
          </p:nvPr>
        </p:nvSpPr>
        <p:spPr>
          <a:xfrm>
            <a:off x="345029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0" name="Straight Connector 29"/>
          <p:cNvCxnSpPr/>
          <p:nvPr userDrawn="1"/>
        </p:nvCxnSpPr>
        <p:spPr>
          <a:xfrm>
            <a:off x="343592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Chart Placeholder 4"/>
          <p:cNvSpPr>
            <a:spLocks noGrp="1"/>
          </p:cNvSpPr>
          <p:nvPr>
            <p:ph type="chart" sz="quarter" idx="28"/>
          </p:nvPr>
        </p:nvSpPr>
        <p:spPr>
          <a:xfrm>
            <a:off x="3446190" y="1464673"/>
            <a:ext cx="2473293" cy="1909681"/>
          </a:xfrm>
        </p:spPr>
        <p:txBody>
          <a:bodyPr/>
          <a:lstStyle/>
          <a:p>
            <a:endParaRPr lang="en-US" dirty="0"/>
          </a:p>
        </p:txBody>
      </p:sp>
      <p:sp>
        <p:nvSpPr>
          <p:cNvPr id="32" name="Text Placeholder 13"/>
          <p:cNvSpPr>
            <a:spLocks noGrp="1"/>
          </p:cNvSpPr>
          <p:nvPr>
            <p:ph type="body" sz="quarter" idx="29"/>
          </p:nvPr>
        </p:nvSpPr>
        <p:spPr>
          <a:xfrm>
            <a:off x="6286439" y="416252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3" name="Text Placeholder 3"/>
          <p:cNvSpPr>
            <a:spLocks noGrp="1"/>
          </p:cNvSpPr>
          <p:nvPr>
            <p:ph type="body" sz="half" idx="30"/>
          </p:nvPr>
        </p:nvSpPr>
        <p:spPr>
          <a:xfrm>
            <a:off x="6290993" y="344247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4" name="Straight Connector 33"/>
          <p:cNvCxnSpPr/>
          <p:nvPr userDrawn="1"/>
        </p:nvCxnSpPr>
        <p:spPr>
          <a:xfrm>
            <a:off x="6276623" y="4080101"/>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5" name="Chart Placeholder 4"/>
          <p:cNvSpPr>
            <a:spLocks noGrp="1"/>
          </p:cNvSpPr>
          <p:nvPr>
            <p:ph type="chart" sz="quarter" idx="31"/>
          </p:nvPr>
        </p:nvSpPr>
        <p:spPr>
          <a:xfrm>
            <a:off x="6286884" y="1462621"/>
            <a:ext cx="2473293" cy="1909681"/>
          </a:xfrm>
        </p:spPr>
        <p:txBody>
          <a:bodyPr/>
          <a:lstStyle/>
          <a:p>
            <a:endParaRPr lang="en-US" dirty="0"/>
          </a:p>
        </p:txBody>
      </p:sp>
      <p:sp>
        <p:nvSpPr>
          <p:cNvPr id="36" name="Text Placeholder 13"/>
          <p:cNvSpPr>
            <a:spLocks noGrp="1"/>
          </p:cNvSpPr>
          <p:nvPr>
            <p:ph type="body" sz="quarter" idx="32"/>
          </p:nvPr>
        </p:nvSpPr>
        <p:spPr>
          <a:xfrm>
            <a:off x="9147658" y="417073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7" name="Text Placeholder 3"/>
          <p:cNvSpPr>
            <a:spLocks noGrp="1"/>
          </p:cNvSpPr>
          <p:nvPr>
            <p:ph type="body" sz="half" idx="33"/>
          </p:nvPr>
        </p:nvSpPr>
        <p:spPr>
          <a:xfrm>
            <a:off x="9152213" y="345068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8" name="Straight Connector 37"/>
          <p:cNvCxnSpPr/>
          <p:nvPr userDrawn="1"/>
        </p:nvCxnSpPr>
        <p:spPr>
          <a:xfrm>
            <a:off x="9137843" y="4088312"/>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9" name="Chart Placeholder 4"/>
          <p:cNvSpPr>
            <a:spLocks noGrp="1"/>
          </p:cNvSpPr>
          <p:nvPr>
            <p:ph type="chart" sz="quarter" idx="34"/>
          </p:nvPr>
        </p:nvSpPr>
        <p:spPr>
          <a:xfrm>
            <a:off x="9148104" y="1470832"/>
            <a:ext cx="2473293" cy="1909681"/>
          </a:xfrm>
        </p:spPr>
        <p:txBody>
          <a:bodyPr/>
          <a:lstStyle/>
          <a:p>
            <a:endParaRPr lang="en-US" dirty="0"/>
          </a:p>
        </p:txBody>
      </p:sp>
    </p:spTree>
    <p:extLst>
      <p:ext uri="{BB962C8B-B14F-4D97-AF65-F5344CB8AC3E}">
        <p14:creationId xmlns:p14="http://schemas.microsoft.com/office/powerpoint/2010/main" val="32718111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text, full photo">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6" name="Picture Placeholder 5"/>
          <p:cNvSpPr>
            <a:spLocks noGrp="1"/>
          </p:cNvSpPr>
          <p:nvPr>
            <p:ph type="pic" sz="quarter" idx="12"/>
          </p:nvPr>
        </p:nvSpPr>
        <p:spPr>
          <a:xfrm>
            <a:off x="0" y="2"/>
            <a:ext cx="12192000" cy="3232727"/>
          </a:xfrm>
        </p:spPr>
        <p:txBody>
          <a:bodyPr/>
          <a:lstStyle/>
          <a:p>
            <a:endParaRPr lang="en-US" dirty="0"/>
          </a:p>
        </p:txBody>
      </p:sp>
    </p:spTree>
    <p:extLst>
      <p:ext uri="{BB962C8B-B14F-4D97-AF65-F5344CB8AC3E}">
        <p14:creationId xmlns:p14="http://schemas.microsoft.com/office/powerpoint/2010/main" val="27516545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Tree>
    <p:extLst>
      <p:ext uri="{BB962C8B-B14F-4D97-AF65-F5344CB8AC3E}">
        <p14:creationId xmlns:p14="http://schemas.microsoft.com/office/powerpoint/2010/main" val="2159980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2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310303"/>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
        <p:nvSpPr>
          <p:cNvPr id="17" name="Text Placeholder 13"/>
          <p:cNvSpPr>
            <a:spLocks noGrp="1"/>
          </p:cNvSpPr>
          <p:nvPr>
            <p:ph type="body" sz="quarter" idx="16"/>
          </p:nvPr>
        </p:nvSpPr>
        <p:spPr>
          <a:xfrm>
            <a:off x="6301319" y="4306539"/>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27250473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allery footer (4 photo) &amp; text">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594786" y="1318749"/>
            <a:ext cx="11094345" cy="2049105"/>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3676651"/>
            <a:ext cx="3048000" cy="3181351"/>
          </a:xfrm>
        </p:spPr>
        <p:txBody>
          <a:bodyPr/>
          <a:lstStyle/>
          <a:p>
            <a:endParaRPr lang="en-US" dirty="0"/>
          </a:p>
        </p:txBody>
      </p:sp>
      <p:sp>
        <p:nvSpPr>
          <p:cNvPr id="13" name="Picture Placeholder 10"/>
          <p:cNvSpPr>
            <a:spLocks noGrp="1"/>
          </p:cNvSpPr>
          <p:nvPr>
            <p:ph type="pic" sz="quarter" idx="13"/>
          </p:nvPr>
        </p:nvSpPr>
        <p:spPr>
          <a:xfrm>
            <a:off x="3056211" y="3676651"/>
            <a:ext cx="3048000" cy="3181351"/>
          </a:xfrm>
        </p:spPr>
        <p:txBody>
          <a:bodyPr/>
          <a:lstStyle/>
          <a:p>
            <a:endParaRPr lang="en-US" dirty="0"/>
          </a:p>
        </p:txBody>
      </p:sp>
      <p:sp>
        <p:nvSpPr>
          <p:cNvPr id="15" name="Picture Placeholder 10"/>
          <p:cNvSpPr>
            <a:spLocks noGrp="1"/>
          </p:cNvSpPr>
          <p:nvPr>
            <p:ph type="pic" sz="quarter" idx="14"/>
          </p:nvPr>
        </p:nvSpPr>
        <p:spPr>
          <a:xfrm>
            <a:off x="6118577" y="3676651"/>
            <a:ext cx="3048000" cy="3181351"/>
          </a:xfrm>
        </p:spPr>
        <p:txBody>
          <a:bodyPr/>
          <a:lstStyle/>
          <a:p>
            <a:endParaRPr lang="en-US" dirty="0"/>
          </a:p>
        </p:txBody>
      </p:sp>
      <p:sp>
        <p:nvSpPr>
          <p:cNvPr id="16" name="Picture Placeholder 10"/>
          <p:cNvSpPr>
            <a:spLocks noGrp="1"/>
          </p:cNvSpPr>
          <p:nvPr>
            <p:ph type="pic" sz="quarter" idx="15"/>
          </p:nvPr>
        </p:nvSpPr>
        <p:spPr>
          <a:xfrm>
            <a:off x="9174788" y="3676651"/>
            <a:ext cx="3048000" cy="3181351"/>
          </a:xfrm>
        </p:spPr>
        <p:txBody>
          <a:bodyPr/>
          <a:lstStyle/>
          <a:p>
            <a:endParaRPr lang="en-US" dirty="0"/>
          </a:p>
        </p:txBody>
      </p:sp>
      <p:sp>
        <p:nvSpPr>
          <p:cNvPr id="9" name="Title 1"/>
          <p:cNvSpPr>
            <a:spLocks noGrp="1"/>
          </p:cNvSpPr>
          <p:nvPr>
            <p:ph type="title"/>
          </p:nvPr>
        </p:nvSpPr>
        <p:spPr>
          <a:xfrm>
            <a:off x="609600" y="564444"/>
            <a:ext cx="11083808" cy="563389"/>
          </a:xfrm>
        </p:spPr>
        <p:txBody>
          <a:bodyPr/>
          <a:lstStyle/>
          <a:p>
            <a:r>
              <a:rPr lang="en-US" smtClean="0"/>
              <a:t>Click to edit Master title style</a:t>
            </a:r>
            <a:endParaRPr lang="en-US"/>
          </a:p>
        </p:txBody>
      </p:sp>
    </p:spTree>
    <p:extLst>
      <p:ext uri="{BB962C8B-B14F-4D97-AF65-F5344CB8AC3E}">
        <p14:creationId xmlns:p14="http://schemas.microsoft.com/office/powerpoint/2010/main" val="12752307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Gallery full slide (8 photo)">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
            <a:ext cx="3048000" cy="3431823"/>
          </a:xfrm>
        </p:spPr>
        <p:txBody>
          <a:bodyPr/>
          <a:lstStyle/>
          <a:p>
            <a:endParaRPr lang="en-US" dirty="0"/>
          </a:p>
        </p:txBody>
      </p:sp>
      <p:sp>
        <p:nvSpPr>
          <p:cNvPr id="19" name="Picture Placeholder 10"/>
          <p:cNvSpPr>
            <a:spLocks noGrp="1"/>
          </p:cNvSpPr>
          <p:nvPr>
            <p:ph type="pic" sz="quarter" idx="13"/>
          </p:nvPr>
        </p:nvSpPr>
        <p:spPr>
          <a:xfrm>
            <a:off x="3044236" y="2"/>
            <a:ext cx="3048000" cy="3431823"/>
          </a:xfrm>
        </p:spPr>
        <p:txBody>
          <a:bodyPr/>
          <a:lstStyle/>
          <a:p>
            <a:endParaRPr lang="en-US" dirty="0"/>
          </a:p>
        </p:txBody>
      </p:sp>
      <p:sp>
        <p:nvSpPr>
          <p:cNvPr id="20" name="Picture Placeholder 10"/>
          <p:cNvSpPr>
            <a:spLocks noGrp="1"/>
          </p:cNvSpPr>
          <p:nvPr>
            <p:ph type="pic" sz="quarter" idx="14"/>
          </p:nvPr>
        </p:nvSpPr>
        <p:spPr>
          <a:xfrm>
            <a:off x="6099764" y="2"/>
            <a:ext cx="3048000" cy="3431823"/>
          </a:xfrm>
        </p:spPr>
        <p:txBody>
          <a:bodyPr/>
          <a:lstStyle/>
          <a:p>
            <a:endParaRPr lang="en-US" dirty="0"/>
          </a:p>
        </p:txBody>
      </p:sp>
      <p:sp>
        <p:nvSpPr>
          <p:cNvPr id="21" name="Picture Placeholder 10"/>
          <p:cNvSpPr>
            <a:spLocks noGrp="1"/>
          </p:cNvSpPr>
          <p:nvPr>
            <p:ph type="pic" sz="quarter" idx="15"/>
          </p:nvPr>
        </p:nvSpPr>
        <p:spPr>
          <a:xfrm>
            <a:off x="9144000" y="2"/>
            <a:ext cx="3048000" cy="3431823"/>
          </a:xfrm>
        </p:spPr>
        <p:txBody>
          <a:bodyPr/>
          <a:lstStyle/>
          <a:p>
            <a:endParaRPr lang="en-US" dirty="0"/>
          </a:p>
        </p:txBody>
      </p:sp>
      <p:sp>
        <p:nvSpPr>
          <p:cNvPr id="22" name="Picture Placeholder 10"/>
          <p:cNvSpPr>
            <a:spLocks noGrp="1"/>
          </p:cNvSpPr>
          <p:nvPr>
            <p:ph type="pic" sz="quarter" idx="16"/>
          </p:nvPr>
        </p:nvSpPr>
        <p:spPr>
          <a:xfrm>
            <a:off x="0" y="3435587"/>
            <a:ext cx="3048000" cy="3431823"/>
          </a:xfrm>
        </p:spPr>
        <p:txBody>
          <a:bodyPr/>
          <a:lstStyle/>
          <a:p>
            <a:endParaRPr lang="en-US" dirty="0"/>
          </a:p>
        </p:txBody>
      </p:sp>
      <p:sp>
        <p:nvSpPr>
          <p:cNvPr id="23" name="Picture Placeholder 10"/>
          <p:cNvSpPr>
            <a:spLocks noGrp="1"/>
          </p:cNvSpPr>
          <p:nvPr>
            <p:ph type="pic" sz="quarter" idx="17"/>
          </p:nvPr>
        </p:nvSpPr>
        <p:spPr>
          <a:xfrm>
            <a:off x="3044236" y="3435587"/>
            <a:ext cx="3048000" cy="3431823"/>
          </a:xfrm>
        </p:spPr>
        <p:txBody>
          <a:bodyPr/>
          <a:lstStyle/>
          <a:p>
            <a:endParaRPr lang="en-US" dirty="0"/>
          </a:p>
        </p:txBody>
      </p:sp>
      <p:sp>
        <p:nvSpPr>
          <p:cNvPr id="24" name="Picture Placeholder 10"/>
          <p:cNvSpPr>
            <a:spLocks noGrp="1"/>
          </p:cNvSpPr>
          <p:nvPr>
            <p:ph type="pic" sz="quarter" idx="18"/>
          </p:nvPr>
        </p:nvSpPr>
        <p:spPr>
          <a:xfrm>
            <a:off x="6099764" y="3435587"/>
            <a:ext cx="3048000" cy="3431823"/>
          </a:xfrm>
        </p:spPr>
        <p:txBody>
          <a:bodyPr/>
          <a:lstStyle/>
          <a:p>
            <a:endParaRPr lang="en-US" dirty="0"/>
          </a:p>
        </p:txBody>
      </p:sp>
      <p:sp>
        <p:nvSpPr>
          <p:cNvPr id="25" name="Picture Placeholder 10"/>
          <p:cNvSpPr>
            <a:spLocks noGrp="1"/>
          </p:cNvSpPr>
          <p:nvPr>
            <p:ph type="pic" sz="quarter" idx="19"/>
          </p:nvPr>
        </p:nvSpPr>
        <p:spPr>
          <a:xfrm>
            <a:off x="9144000" y="3435587"/>
            <a:ext cx="3048000" cy="3431823"/>
          </a:xfrm>
        </p:spPr>
        <p:txBody>
          <a:bodyPr/>
          <a:lstStyle/>
          <a:p>
            <a:endParaRPr lang="en-US" dirty="0"/>
          </a:p>
        </p:txBody>
      </p:sp>
    </p:spTree>
    <p:extLst>
      <p:ext uri="{BB962C8B-B14F-4D97-AF65-F5344CB8AC3E}">
        <p14:creationId xmlns:p14="http://schemas.microsoft.com/office/powerpoint/2010/main" val="132549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0" name="Google Shape;19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buClrTx/>
              <a:buFontTx/>
              <a:buNone/>
            </a:pPr>
            <a:endParaRPr lang="en-US" sz="1800" kern="1200" dirty="0">
              <a:solidFill>
                <a:srgbClr val="000000"/>
              </a:solidFill>
            </a:endParaRPr>
          </a:p>
        </p:txBody>
      </p:sp>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buClrTx/>
              <a:buFontTx/>
              <a:buNone/>
              <a:defRPr/>
            </a:pPr>
            <a:r>
              <a:rPr lang="en-US" sz="600" kern="1200" dirty="0"/>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kern="1200" dirty="0"/>
              <a:t>’</a:t>
            </a:r>
            <a:r>
              <a:rPr lang="en-US" sz="600" kern="1200" dirty="0"/>
              <a:t>s latest report on Form 10-K or information set forth under "factors affecting future results" on the "investors" page of our website at www.exxonmobil.com).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4"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41898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15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image" Target="../media/image6.pn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image" Target="../media/image6.png"/><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heme" Target="../theme/theme4.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8" name="Google Shape;11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0" name="Google Shape;12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1" name="Google Shape;12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9" r:id="rId5"/>
    <p:sldLayoutId id="2147483680"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buClrTx/>
              <a:buFontTx/>
              <a:buNone/>
            </a:pPr>
            <a:fld id="{61EB682E-F9F7-A84A-866D-693BB3909AC4}" type="slidenum">
              <a:rPr lang="en-US" sz="800" kern="1200">
                <a:latin typeface="Arial" charset="0"/>
                <a:cs typeface="Arial" charset="0"/>
              </a:rPr>
              <a:pPr algn="r" defTabSz="457200" fontAlgn="base">
                <a:spcBef>
                  <a:spcPct val="0"/>
                </a:spcBef>
                <a:spcAft>
                  <a:spcPct val="0"/>
                </a:spcAft>
                <a:buClrTx/>
                <a:buFontTx/>
                <a:buNone/>
              </a:pPr>
              <a:t>‹#›</a:t>
            </a:fld>
            <a:endParaRPr lang="en-US" sz="800" kern="1200" dirty="0">
              <a:latin typeface="Arial" charset="0"/>
              <a:cs typeface="Arial" charset="0"/>
            </a:endParaRPr>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22301" y="6419110"/>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2361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buFontTx/>
              <a:buNone/>
            </a:pPr>
            <a:endParaRPr lang="en-US" sz="2400" kern="1200" dirty="0">
              <a:solidFill>
                <a:srgbClr val="F4F4F4"/>
              </a:solidFill>
            </a:endParaRPr>
          </a:p>
        </p:txBody>
      </p:sp>
      <p:sp>
        <p:nvSpPr>
          <p:cNvPr id="2" name="Title Placeholder 1"/>
          <p:cNvSpPr>
            <a:spLocks noGrp="1"/>
          </p:cNvSpPr>
          <p:nvPr>
            <p:ph type="title"/>
          </p:nvPr>
        </p:nvSpPr>
        <p:spPr>
          <a:xfrm>
            <a:off x="609600" y="564444"/>
            <a:ext cx="10972800" cy="563389"/>
          </a:xfrm>
          <a:prstGeom prst="rect">
            <a:avLst/>
          </a:prstGeom>
        </p:spPr>
        <p:txBody>
          <a:bodyPr vert="horz" lIns="91430" tIns="45715" rIns="91430" bIns="4571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3950169"/>
          </a:xfrm>
          <a:prstGeom prst="rect">
            <a:avLst/>
          </a:prstGeom>
        </p:spPr>
        <p:txBody>
          <a:bodyPr vert="horz" lIns="91430" tIns="45715" rIns="91430" bIns="4571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0913953" y="6112824"/>
            <a:ext cx="503348" cy="365125"/>
          </a:xfrm>
          <a:prstGeom prst="rect">
            <a:avLst/>
          </a:prstGeom>
        </p:spPr>
        <p:txBody>
          <a:bodyPr vert="horz" lIns="91430" tIns="45715" rIns="91430" bIns="45715" rtlCol="0" anchor="ctr"/>
          <a:lstStyle>
            <a:lvl1pPr algn="ctr">
              <a:defRPr sz="1333">
                <a:solidFill>
                  <a:srgbClr val="8F9092"/>
                </a:solidFill>
                <a:latin typeface="Roboto Regular"/>
                <a:cs typeface="Roboto Regular"/>
              </a:defRPr>
            </a:lvl1pPr>
          </a:lstStyle>
          <a:p>
            <a:pPr defTabSz="609515">
              <a:buClrTx/>
            </a:pPr>
            <a:fld id="{2066355A-084C-D24E-9AD2-7E4FC41EA627}" type="slidenum">
              <a:rPr lang="en-US" kern="1200" smtClean="0">
                <a:ea typeface="+mn-ea"/>
              </a:rPr>
              <a:pPr defTabSz="609515">
                <a:buClrTx/>
              </a:pPr>
              <a:t>‹#›</a:t>
            </a:fld>
            <a:endParaRPr lang="en-US" kern="1200" dirty="0">
              <a:ea typeface="+mn-ea"/>
            </a:endParaRPr>
          </a:p>
        </p:txBody>
      </p:sp>
      <p:sp>
        <p:nvSpPr>
          <p:cNvPr id="21" name="TextBox 20"/>
          <p:cNvSpPr txBox="1"/>
          <p:nvPr userDrawn="1"/>
        </p:nvSpPr>
        <p:spPr>
          <a:xfrm>
            <a:off x="2401090" y="5943995"/>
            <a:ext cx="2313591" cy="861760"/>
          </a:xfrm>
          <a:prstGeom prst="rect">
            <a:avLst/>
          </a:prstGeom>
          <a:noFill/>
        </p:spPr>
        <p:txBody>
          <a:bodyPr wrap="square" lIns="121907" tIns="60953" rIns="121907" bIns="60953" rtlCol="0">
            <a:spAutoFit/>
          </a:bodyPr>
          <a:lstStyle/>
          <a:p>
            <a:pPr defTabSz="609515">
              <a:buClrTx/>
              <a:buFontTx/>
              <a:buNone/>
              <a:defRPr/>
            </a:pPr>
            <a:r>
              <a:rPr lang="es-AR" sz="2400" kern="1200" dirty="0" smtClean="0">
                <a:solidFill>
                  <a:srgbClr val="070707"/>
                </a:solidFill>
                <a:latin typeface="Roboto Light"/>
                <a:ea typeface="+mn-ea"/>
                <a:cs typeface="Roboto Light"/>
              </a:rPr>
              <a:t>APPLICATIONS</a:t>
            </a:r>
            <a:endParaRPr lang="en-US" sz="2400" kern="1200" dirty="0" smtClean="0">
              <a:solidFill>
                <a:srgbClr val="070707"/>
              </a:solidFill>
              <a:latin typeface="Roboto Light"/>
              <a:ea typeface="+mn-ea"/>
              <a:cs typeface="Roboto Light"/>
            </a:endParaRPr>
          </a:p>
        </p:txBody>
      </p:sp>
      <p:sp>
        <p:nvSpPr>
          <p:cNvPr id="22" name="TextBox 21"/>
          <p:cNvSpPr txBox="1"/>
          <p:nvPr userDrawn="1"/>
        </p:nvSpPr>
        <p:spPr>
          <a:xfrm>
            <a:off x="2409556" y="6282550"/>
            <a:ext cx="3035299" cy="307762"/>
          </a:xfrm>
          <a:prstGeom prst="rect">
            <a:avLst/>
          </a:prstGeom>
          <a:noFill/>
        </p:spPr>
        <p:txBody>
          <a:bodyPr wrap="square" lIns="121907" tIns="60953" rIns="121907" bIns="60953" rtlCol="0">
            <a:spAutoFit/>
          </a:bodyPr>
          <a:lstStyle/>
          <a:p>
            <a:pPr defTabSz="609515">
              <a:buClrTx/>
              <a:buFontTx/>
              <a:buNone/>
              <a:defRPr/>
            </a:pPr>
            <a:r>
              <a:rPr lang="es-AR" sz="1200" kern="1200" dirty="0" smtClean="0">
                <a:solidFill>
                  <a:srgbClr val="A0A0A3"/>
                </a:solidFill>
                <a:latin typeface="Roboto Light"/>
                <a:ea typeface="+mn-ea"/>
                <a:cs typeface="Roboto Light"/>
              </a:rPr>
              <a:t>SHOWCASE – BA BSC</a:t>
            </a:r>
            <a:endParaRPr lang="en-US" sz="1200" kern="1200" dirty="0" smtClean="0">
              <a:solidFill>
                <a:srgbClr val="A0A0A3"/>
              </a:solidFill>
              <a:latin typeface="Roboto Light"/>
              <a:ea typeface="+mn-ea"/>
              <a:cs typeface="Roboto Light"/>
            </a:endParaRPr>
          </a:p>
        </p:txBody>
      </p:sp>
      <p:cxnSp>
        <p:nvCxnSpPr>
          <p:cNvPr id="24" name="Straight Connector 23"/>
          <p:cNvCxnSpPr/>
          <p:nvPr userDrawn="1"/>
        </p:nvCxnSpPr>
        <p:spPr>
          <a:xfrm>
            <a:off x="544355" y="5850467"/>
            <a:ext cx="11139645"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pic>
        <p:nvPicPr>
          <p:cNvPr id="23" name="Picture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544355" y="6020931"/>
            <a:ext cx="1856971" cy="476324"/>
          </a:xfrm>
          <a:prstGeom prst="rect">
            <a:avLst/>
          </a:prstGeom>
        </p:spPr>
      </p:pic>
    </p:spTree>
    <p:extLst>
      <p:ext uri="{BB962C8B-B14F-4D97-AF65-F5344CB8AC3E}">
        <p14:creationId xmlns:p14="http://schemas.microsoft.com/office/powerpoint/2010/main" val="195600462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Lst>
  <p:txStyles>
    <p:titleStyle>
      <a:lvl1pPr algn="l" defTabSz="609515" rtl="0" eaLnBrk="1" latinLnBrk="0" hangingPunct="1">
        <a:spcBef>
          <a:spcPct val="0"/>
        </a:spcBef>
        <a:buNone/>
        <a:defRPr sz="2667" kern="1200">
          <a:solidFill>
            <a:schemeClr val="tx1"/>
          </a:solidFill>
          <a:latin typeface="Roboto Light"/>
          <a:ea typeface="+mj-ea"/>
          <a:cs typeface="Roboto Light"/>
        </a:defRPr>
      </a:lvl1pPr>
    </p:titleStyle>
    <p:bodyStyle>
      <a:lvl1pPr marL="457137" indent="-457137" algn="l" defTabSz="609515" rtl="0" eaLnBrk="1" latinLnBrk="0" hangingPunct="1">
        <a:spcBef>
          <a:spcPct val="20000"/>
        </a:spcBef>
        <a:buFont typeface="Arial"/>
        <a:buChar char="•"/>
        <a:defRPr sz="1333" kern="1200">
          <a:solidFill>
            <a:schemeClr val="tx2"/>
          </a:solidFill>
          <a:latin typeface="Roboto Light"/>
          <a:ea typeface="+mn-ea"/>
          <a:cs typeface="Roboto Light"/>
        </a:defRPr>
      </a:lvl1pPr>
      <a:lvl2pPr marL="990462" indent="-380946" algn="l" defTabSz="609515" rtl="0" eaLnBrk="1" latinLnBrk="0" hangingPunct="1">
        <a:spcBef>
          <a:spcPct val="20000"/>
        </a:spcBef>
        <a:buFont typeface="Arial"/>
        <a:buChar char="–"/>
        <a:defRPr sz="1333" kern="1200">
          <a:solidFill>
            <a:schemeClr val="tx2"/>
          </a:solidFill>
          <a:latin typeface="Roboto Light"/>
          <a:ea typeface="+mn-ea"/>
          <a:cs typeface="Roboto Light"/>
        </a:defRPr>
      </a:lvl2pPr>
      <a:lvl3pPr marL="1523789"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3pPr>
      <a:lvl4pPr marL="2133304"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4pPr>
      <a:lvl5pPr marL="2742819"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5pPr>
      <a:lvl6pPr marL="3352335" indent="-304758" algn="l" defTabSz="609515" rtl="0" eaLnBrk="1" latinLnBrk="0" hangingPunct="1">
        <a:spcBef>
          <a:spcPct val="20000"/>
        </a:spcBef>
        <a:buFont typeface="Arial"/>
        <a:buChar char="•"/>
        <a:defRPr sz="2667" kern="1200">
          <a:solidFill>
            <a:schemeClr val="tx1"/>
          </a:solidFill>
          <a:latin typeface="+mn-lt"/>
          <a:ea typeface="+mn-ea"/>
          <a:cs typeface="+mn-cs"/>
        </a:defRPr>
      </a:lvl6pPr>
      <a:lvl7pPr marL="3961850" indent="-304758" algn="l" defTabSz="609515" rtl="0" eaLnBrk="1" latinLnBrk="0" hangingPunct="1">
        <a:spcBef>
          <a:spcPct val="20000"/>
        </a:spcBef>
        <a:buFont typeface="Arial"/>
        <a:buChar char="•"/>
        <a:defRPr sz="2667" kern="1200">
          <a:solidFill>
            <a:schemeClr val="tx1"/>
          </a:solidFill>
          <a:latin typeface="+mn-lt"/>
          <a:ea typeface="+mn-ea"/>
          <a:cs typeface="+mn-cs"/>
        </a:defRPr>
      </a:lvl7pPr>
      <a:lvl8pPr marL="4571366" indent="-304758" algn="l" defTabSz="609515" rtl="0" eaLnBrk="1" latinLnBrk="0" hangingPunct="1">
        <a:spcBef>
          <a:spcPct val="20000"/>
        </a:spcBef>
        <a:buFont typeface="Arial"/>
        <a:buChar char="•"/>
        <a:defRPr sz="2667" kern="1200">
          <a:solidFill>
            <a:schemeClr val="tx1"/>
          </a:solidFill>
          <a:latin typeface="+mn-lt"/>
          <a:ea typeface="+mn-ea"/>
          <a:cs typeface="+mn-cs"/>
        </a:defRPr>
      </a:lvl8pPr>
      <a:lvl9pPr marL="5180881" indent="-304758" algn="l" defTabSz="60951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15" rtl="0" eaLnBrk="1" latinLnBrk="0" hangingPunct="1">
        <a:defRPr sz="2400" kern="1200">
          <a:solidFill>
            <a:schemeClr val="tx1"/>
          </a:solidFill>
          <a:latin typeface="+mn-lt"/>
          <a:ea typeface="+mn-ea"/>
          <a:cs typeface="+mn-cs"/>
        </a:defRPr>
      </a:lvl1pPr>
      <a:lvl2pPr marL="609515" algn="l" defTabSz="609515" rtl="0" eaLnBrk="1" latinLnBrk="0" hangingPunct="1">
        <a:defRPr sz="2400" kern="1200">
          <a:solidFill>
            <a:schemeClr val="tx1"/>
          </a:solidFill>
          <a:latin typeface="+mn-lt"/>
          <a:ea typeface="+mn-ea"/>
          <a:cs typeface="+mn-cs"/>
        </a:defRPr>
      </a:lvl2pPr>
      <a:lvl3pPr marL="1219031" algn="l" defTabSz="609515" rtl="0" eaLnBrk="1" latinLnBrk="0" hangingPunct="1">
        <a:defRPr sz="2400" kern="1200">
          <a:solidFill>
            <a:schemeClr val="tx1"/>
          </a:solidFill>
          <a:latin typeface="+mn-lt"/>
          <a:ea typeface="+mn-ea"/>
          <a:cs typeface="+mn-cs"/>
        </a:defRPr>
      </a:lvl3pPr>
      <a:lvl4pPr marL="1828546" algn="l" defTabSz="609515" rtl="0" eaLnBrk="1" latinLnBrk="0" hangingPunct="1">
        <a:defRPr sz="2400" kern="1200">
          <a:solidFill>
            <a:schemeClr val="tx1"/>
          </a:solidFill>
          <a:latin typeface="+mn-lt"/>
          <a:ea typeface="+mn-ea"/>
          <a:cs typeface="+mn-cs"/>
        </a:defRPr>
      </a:lvl4pPr>
      <a:lvl5pPr marL="2438062" algn="l" defTabSz="609515" rtl="0" eaLnBrk="1" latinLnBrk="0" hangingPunct="1">
        <a:defRPr sz="2400" kern="1200">
          <a:solidFill>
            <a:schemeClr val="tx1"/>
          </a:solidFill>
          <a:latin typeface="+mn-lt"/>
          <a:ea typeface="+mn-ea"/>
          <a:cs typeface="+mn-cs"/>
        </a:defRPr>
      </a:lvl5pPr>
      <a:lvl6pPr marL="3047577" algn="l" defTabSz="609515" rtl="0" eaLnBrk="1" latinLnBrk="0" hangingPunct="1">
        <a:defRPr sz="2400" kern="1200">
          <a:solidFill>
            <a:schemeClr val="tx1"/>
          </a:solidFill>
          <a:latin typeface="+mn-lt"/>
          <a:ea typeface="+mn-ea"/>
          <a:cs typeface="+mn-cs"/>
        </a:defRPr>
      </a:lvl6pPr>
      <a:lvl7pPr marL="3657093" algn="l" defTabSz="609515" rtl="0" eaLnBrk="1" latinLnBrk="0" hangingPunct="1">
        <a:defRPr sz="2400" kern="1200">
          <a:solidFill>
            <a:schemeClr val="tx1"/>
          </a:solidFill>
          <a:latin typeface="+mn-lt"/>
          <a:ea typeface="+mn-ea"/>
          <a:cs typeface="+mn-cs"/>
        </a:defRPr>
      </a:lvl7pPr>
      <a:lvl8pPr marL="4266608" algn="l" defTabSz="609515" rtl="0" eaLnBrk="1" latinLnBrk="0" hangingPunct="1">
        <a:defRPr sz="2400" kern="1200">
          <a:solidFill>
            <a:schemeClr val="tx1"/>
          </a:solidFill>
          <a:latin typeface="+mn-lt"/>
          <a:ea typeface="+mn-ea"/>
          <a:cs typeface="+mn-cs"/>
        </a:defRPr>
      </a:lvl8pPr>
      <a:lvl9pPr marL="4876123" algn="l" defTabSz="60951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09515">
              <a:buClrTx/>
            </a:pPr>
            <a:fld id="{4CBAB66B-E4DB-4DC6-8EBF-0034EFAC9516}" type="datetimeFigureOut">
              <a:rPr lang="en-US" kern="1200" smtClean="0">
                <a:solidFill>
                  <a:prstClr val="black">
                    <a:tint val="75000"/>
                  </a:prstClr>
                </a:solidFill>
                <a:latin typeface="Calibri" panose="020F0502020204030204"/>
                <a:ea typeface="+mn-ea"/>
                <a:cs typeface="+mn-cs"/>
              </a:rPr>
              <a:pPr defTabSz="609515">
                <a:buClrTx/>
              </a:pPr>
              <a:t>10/21/2024</a:t>
            </a:fld>
            <a:endParaRPr lang="en-US" kern="1200" dirty="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09515">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09515">
              <a:buClrTx/>
            </a:pPr>
            <a:fld id="{2066355A-084C-D24E-9AD2-7E4FC41EA627}" type="slidenum">
              <a:rPr lang="en-US" kern="1200" smtClean="0">
                <a:solidFill>
                  <a:prstClr val="black">
                    <a:tint val="75000"/>
                  </a:prstClr>
                </a:solidFill>
                <a:latin typeface="Calibri" panose="020F0502020204030204"/>
                <a:ea typeface="+mn-ea"/>
                <a:cs typeface="+mn-cs"/>
              </a:rPr>
              <a:pPr defTabSz="609515">
                <a:buClrTx/>
              </a:pPr>
              <a:t>‹#›</a:t>
            </a:fld>
            <a:endParaRPr lang="en-US" kern="1200" dirty="0">
              <a:solidFill>
                <a:prstClr val="black">
                  <a:tint val="75000"/>
                </a:prstClr>
              </a:solidFill>
              <a:latin typeface="Calibri" panose="020F0502020204030204"/>
              <a:ea typeface="+mn-ea"/>
              <a:cs typeface="+mn-cs"/>
            </a:endParaRPr>
          </a:p>
        </p:txBody>
      </p:sp>
      <p:sp>
        <p:nvSpPr>
          <p:cNvPr id="7" name="Rectangle 6"/>
          <p:cNvSpPr/>
          <p:nvPr userDrawn="1"/>
        </p:nvSpPr>
        <p:spPr>
          <a:xfrm>
            <a:off x="0" y="0"/>
            <a:ext cx="12192000" cy="6858000"/>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buFontTx/>
              <a:buNone/>
            </a:pPr>
            <a:endParaRPr lang="en-US" sz="2400" kern="1200" dirty="0">
              <a:solidFill>
                <a:prstClr val="white"/>
              </a:solidFill>
            </a:endParaRPr>
          </a:p>
        </p:txBody>
      </p:sp>
      <p:sp>
        <p:nvSpPr>
          <p:cNvPr id="8" name="TextBox 7"/>
          <p:cNvSpPr txBox="1"/>
          <p:nvPr userDrawn="1"/>
        </p:nvSpPr>
        <p:spPr>
          <a:xfrm>
            <a:off x="2401090" y="5943995"/>
            <a:ext cx="2313591" cy="861760"/>
          </a:xfrm>
          <a:prstGeom prst="rect">
            <a:avLst/>
          </a:prstGeom>
          <a:noFill/>
        </p:spPr>
        <p:txBody>
          <a:bodyPr wrap="square" lIns="121907" tIns="60953" rIns="121907" bIns="60953" rtlCol="0">
            <a:spAutoFit/>
          </a:bodyPr>
          <a:lstStyle/>
          <a:p>
            <a:pPr defTabSz="609515">
              <a:buClrTx/>
              <a:buFontTx/>
              <a:buNone/>
              <a:defRPr/>
            </a:pPr>
            <a:r>
              <a:rPr lang="es-AR" sz="2400" kern="1200" dirty="0" smtClean="0">
                <a:solidFill>
                  <a:prstClr val="black"/>
                </a:solidFill>
                <a:latin typeface="Roboto Light"/>
                <a:ea typeface="+mn-ea"/>
                <a:cs typeface="Roboto Light"/>
              </a:rPr>
              <a:t>APPLICATIONS</a:t>
            </a:r>
            <a:endParaRPr lang="en-US" sz="2400" kern="1200" dirty="0" smtClean="0">
              <a:solidFill>
                <a:prstClr val="black"/>
              </a:solidFill>
              <a:latin typeface="Roboto Light"/>
              <a:ea typeface="+mn-ea"/>
              <a:cs typeface="Roboto Light"/>
            </a:endParaRPr>
          </a:p>
        </p:txBody>
      </p:sp>
      <p:sp>
        <p:nvSpPr>
          <p:cNvPr id="9" name="TextBox 8"/>
          <p:cNvSpPr txBox="1"/>
          <p:nvPr userDrawn="1"/>
        </p:nvSpPr>
        <p:spPr>
          <a:xfrm>
            <a:off x="2409556" y="6282550"/>
            <a:ext cx="3035299" cy="307762"/>
          </a:xfrm>
          <a:prstGeom prst="rect">
            <a:avLst/>
          </a:prstGeom>
          <a:noFill/>
        </p:spPr>
        <p:txBody>
          <a:bodyPr wrap="square" lIns="121907" tIns="60953" rIns="121907" bIns="60953" rtlCol="0">
            <a:spAutoFit/>
          </a:bodyPr>
          <a:lstStyle/>
          <a:p>
            <a:pPr defTabSz="609515">
              <a:buClrTx/>
              <a:buFontTx/>
              <a:buNone/>
              <a:defRPr/>
            </a:pPr>
            <a:r>
              <a:rPr lang="es-AR" sz="1200" kern="1200" dirty="0" smtClean="0">
                <a:solidFill>
                  <a:srgbClr val="44546A"/>
                </a:solidFill>
                <a:latin typeface="Roboto Light"/>
                <a:ea typeface="+mn-ea"/>
                <a:cs typeface="Roboto Light"/>
              </a:rPr>
              <a:t>SHOWCASE – BA BSC</a:t>
            </a:r>
            <a:endParaRPr lang="en-US" sz="1200" kern="1200" dirty="0" smtClean="0">
              <a:solidFill>
                <a:srgbClr val="44546A"/>
              </a:solidFill>
              <a:latin typeface="Roboto Light"/>
              <a:ea typeface="+mn-ea"/>
              <a:cs typeface="Roboto Light"/>
            </a:endParaRPr>
          </a:p>
        </p:txBody>
      </p:sp>
      <p:cxnSp>
        <p:nvCxnSpPr>
          <p:cNvPr id="10" name="Straight Connector 9"/>
          <p:cNvCxnSpPr/>
          <p:nvPr userDrawn="1"/>
        </p:nvCxnSpPr>
        <p:spPr>
          <a:xfrm>
            <a:off x="544355" y="5850467"/>
            <a:ext cx="11139645"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pic>
        <p:nvPicPr>
          <p:cNvPr id="11" name="Picture 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44355" y="6020931"/>
            <a:ext cx="1856971" cy="476324"/>
          </a:xfrm>
          <a:prstGeom prst="rect">
            <a:avLst/>
          </a:prstGeom>
        </p:spPr>
      </p:pic>
    </p:spTree>
    <p:extLst>
      <p:ext uri="{BB962C8B-B14F-4D97-AF65-F5344CB8AC3E}">
        <p14:creationId xmlns:p14="http://schemas.microsoft.com/office/powerpoint/2010/main" val="76724244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9633" y="2116"/>
            <a:ext cx="12189884" cy="6855884"/>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grpSp>
        <p:nvGrpSpPr>
          <p:cNvPr id="6" name="Group 5"/>
          <p:cNvGrpSpPr/>
          <p:nvPr/>
        </p:nvGrpSpPr>
        <p:grpSpPr>
          <a:xfrm>
            <a:off x="1" y="3721486"/>
            <a:ext cx="12192000" cy="1656061"/>
            <a:chOff x="1" y="2791114"/>
            <a:chExt cx="9144000" cy="1242046"/>
          </a:xfrm>
        </p:grpSpPr>
        <p:sp>
          <p:nvSpPr>
            <p:cNvPr id="2" name="Rectangle 1"/>
            <p:cNvSpPr/>
            <p:nvPr/>
          </p:nvSpPr>
          <p:spPr>
            <a:xfrm>
              <a:off x="1476376" y="2791114"/>
              <a:ext cx="7667625" cy="1241136"/>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grpSp>
          <p:nvGrpSpPr>
            <p:cNvPr id="23" name="Group 22"/>
            <p:cNvGrpSpPr/>
            <p:nvPr/>
          </p:nvGrpSpPr>
          <p:grpSpPr>
            <a:xfrm>
              <a:off x="1" y="2791115"/>
              <a:ext cx="1577063" cy="1242045"/>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grpSp>
      </p:grpSp>
      <p:grpSp>
        <p:nvGrpSpPr>
          <p:cNvPr id="7" name="Group 6"/>
          <p:cNvGrpSpPr/>
          <p:nvPr/>
        </p:nvGrpSpPr>
        <p:grpSpPr>
          <a:xfrm>
            <a:off x="2567446" y="4075718"/>
            <a:ext cx="5374771" cy="1035927"/>
            <a:chOff x="1925584" y="3056787"/>
            <a:chExt cx="4031078" cy="776945"/>
          </a:xfrm>
        </p:grpSpPr>
        <p:grpSp>
          <p:nvGrpSpPr>
            <p:cNvPr id="5" name="Group 4"/>
            <p:cNvGrpSpPr/>
            <p:nvPr/>
          </p:nvGrpSpPr>
          <p:grpSpPr>
            <a:xfrm>
              <a:off x="1925584" y="3056787"/>
              <a:ext cx="649355" cy="724229"/>
              <a:chOff x="1862781" y="3465174"/>
              <a:chExt cx="358266" cy="399576"/>
            </a:xfrm>
          </p:grpSpPr>
          <p:sp>
            <p:nvSpPr>
              <p:cNvPr id="30" name="Shape 32"/>
              <p:cNvSpPr/>
              <p:nvPr/>
            </p:nvSpPr>
            <p:spPr>
              <a:xfrm>
                <a:off x="1912147" y="3470155"/>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2" name="Shape 35"/>
              <p:cNvSpPr/>
              <p:nvPr/>
            </p:nvSpPr>
            <p:spPr>
              <a:xfrm rot="7067736">
                <a:off x="2003360" y="3650152"/>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nvGrpSpPr>
              <p:cNvPr id="3" name="Group 2"/>
              <p:cNvGrpSpPr/>
              <p:nvPr/>
            </p:nvGrpSpPr>
            <p:grpSpPr>
              <a:xfrm>
                <a:off x="1864231" y="3465174"/>
                <a:ext cx="356816" cy="399576"/>
                <a:chOff x="1864231" y="3465174"/>
                <a:chExt cx="356816" cy="399576"/>
              </a:xfrm>
            </p:grpSpPr>
            <p:sp>
              <p:nvSpPr>
                <p:cNvPr id="31" name="Shape 33"/>
                <p:cNvSpPr/>
                <p:nvPr/>
              </p:nvSpPr>
              <p:spPr>
                <a:xfrm>
                  <a:off x="1902682" y="3465174"/>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3" name="Shape 36"/>
                <p:cNvSpPr/>
                <p:nvPr/>
              </p:nvSpPr>
              <p:spPr>
                <a:xfrm rot="7067736">
                  <a:off x="2005890" y="3649594"/>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4" name="Shape 38"/>
                <p:cNvSpPr/>
                <p:nvPr/>
              </p:nvSpPr>
              <p:spPr>
                <a:xfrm rot="14195225">
                  <a:off x="1798193" y="3640369"/>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sp>
            <p:nvSpPr>
              <p:cNvPr id="35" name="Shape 39"/>
              <p:cNvSpPr/>
              <p:nvPr/>
            </p:nvSpPr>
            <p:spPr>
              <a:xfrm rot="14195225">
                <a:off x="1791092" y="3648321"/>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sp>
          <p:nvSpPr>
            <p:cNvPr id="36" name="TextBox 35"/>
            <p:cNvSpPr txBox="1"/>
            <p:nvPr/>
          </p:nvSpPr>
          <p:spPr>
            <a:xfrm>
              <a:off x="2719275" y="3068262"/>
              <a:ext cx="2970972" cy="523162"/>
            </a:xfrm>
            <a:prstGeom prst="rect">
              <a:avLst/>
            </a:prstGeom>
            <a:noFill/>
          </p:spPr>
          <p:txBody>
            <a:bodyPr wrap="square" lIns="121907" tIns="60953" rIns="121907" bIns="60953" rtlCol="0">
              <a:spAutoFit/>
            </a:bodyPr>
            <a:lstStyle/>
            <a:p>
              <a:pPr defTabSz="609515">
                <a:buClrTx/>
                <a:defRPr/>
              </a:pPr>
              <a:r>
                <a:rPr lang="en-US" sz="3733" kern="1200" dirty="0" smtClean="0">
                  <a:solidFill>
                    <a:srgbClr val="F4F4F4"/>
                  </a:solidFill>
                  <a:latin typeface="Roboto Light"/>
                  <a:ea typeface="+mn-ea"/>
                  <a:cs typeface="Roboto Light"/>
                </a:rPr>
                <a:t>DE Manager</a:t>
              </a:r>
              <a:endParaRPr lang="en-US" sz="3733" kern="1200" dirty="0">
                <a:solidFill>
                  <a:srgbClr val="F4F4F4"/>
                </a:solidFill>
                <a:latin typeface="Roboto Light"/>
                <a:ea typeface="+mn-ea"/>
                <a:cs typeface="Roboto Light"/>
              </a:endParaRPr>
            </a:p>
          </p:txBody>
        </p:sp>
        <p:sp>
          <p:nvSpPr>
            <p:cNvPr id="37" name="TextBox 36"/>
            <p:cNvSpPr txBox="1"/>
            <p:nvPr/>
          </p:nvSpPr>
          <p:spPr>
            <a:xfrm>
              <a:off x="2725625" y="3510577"/>
              <a:ext cx="3231037" cy="323155"/>
            </a:xfrm>
            <a:prstGeom prst="rect">
              <a:avLst/>
            </a:prstGeom>
            <a:noFill/>
          </p:spPr>
          <p:txBody>
            <a:bodyPr wrap="square" lIns="121907" tIns="60953" rIns="121907" bIns="60953" rtlCol="0">
              <a:spAutoFit/>
            </a:bodyPr>
            <a:lstStyle/>
            <a:p>
              <a:pPr defTabSz="609515">
                <a:buClrTx/>
                <a:defRPr/>
              </a:pPr>
              <a:r>
                <a:rPr lang="es-AR" sz="2000" b="1" kern="1200" dirty="0" smtClean="0">
                  <a:solidFill>
                    <a:srgbClr val="F4F4F4"/>
                  </a:solidFill>
                  <a:latin typeface="Roboto Light"/>
                  <a:ea typeface="+mn-ea"/>
                  <a:cs typeface="Roboto Light"/>
                </a:rPr>
                <a:t>Onboarding Squad Study Case</a:t>
              </a:r>
              <a:endParaRPr lang="en-US" sz="2000" b="1" kern="1200" dirty="0">
                <a:solidFill>
                  <a:srgbClr val="F4F4F4"/>
                </a:solidFill>
                <a:latin typeface="Roboto Light"/>
                <a:ea typeface="+mn-ea"/>
                <a:cs typeface="Roboto Light"/>
              </a:endParaRPr>
            </a:p>
          </p:txBody>
        </p:sp>
      </p:grpSp>
      <p:sp>
        <p:nvSpPr>
          <p:cNvPr id="38" name="TextBox 37"/>
          <p:cNvSpPr txBox="1"/>
          <p:nvPr/>
        </p:nvSpPr>
        <p:spPr>
          <a:xfrm>
            <a:off x="10163820" y="6406634"/>
            <a:ext cx="20281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rPr>
              <a:t>Pablo Petrozzi</a:t>
            </a:r>
          </a:p>
        </p:txBody>
      </p:sp>
      <p:sp>
        <p:nvSpPr>
          <p:cNvPr id="39" name="Google Shape;1411;g1ff44426bc5_3_1346"/>
          <p:cNvSpPr/>
          <p:nvPr/>
        </p:nvSpPr>
        <p:spPr>
          <a:xfrm>
            <a:off x="10542085" y="5308679"/>
            <a:ext cx="1035600" cy="1035600"/>
          </a:xfrm>
          <a:prstGeom prst="ellipse">
            <a:avLst/>
          </a:prstGeom>
          <a:solidFill>
            <a:srgbClr val="0B66AE"/>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rgbClr val="FFFFFF"/>
              </a:solidFill>
              <a:effectLst/>
              <a:uLnTx/>
              <a:uFillTx/>
              <a:latin typeface="Roboto"/>
              <a:ea typeface="Roboto"/>
              <a:cs typeface="Roboto"/>
              <a:sym typeface="Roboto"/>
            </a:endParaRPr>
          </a:p>
        </p:txBody>
      </p:sp>
      <p:pic>
        <p:nvPicPr>
          <p:cNvPr id="40" name="Google Shape;1420;g1ff44426bc5_3_1346"/>
          <p:cNvPicPr preferRelativeResize="0"/>
          <p:nvPr/>
        </p:nvPicPr>
        <p:blipFill rotWithShape="1">
          <a:blip r:embed="rId2">
            <a:alphaModFix/>
          </a:blip>
          <a:srcRect/>
          <a:stretch/>
        </p:blipFill>
        <p:spPr>
          <a:xfrm>
            <a:off x="10715227" y="5447790"/>
            <a:ext cx="654926" cy="694166"/>
          </a:xfrm>
          <a:prstGeom prst="rect">
            <a:avLst/>
          </a:prstGeom>
          <a:noFill/>
          <a:ln>
            <a:noFill/>
          </a:ln>
        </p:spPr>
      </p:pic>
      <p:sp>
        <p:nvSpPr>
          <p:cNvPr id="41" name="Google Shape;1377;p1"/>
          <p:cNvSpPr txBox="1">
            <a:spLocks noGrp="1"/>
          </p:cNvSpPr>
          <p:nvPr>
            <p:ph type="body" idx="2"/>
          </p:nvPr>
        </p:nvSpPr>
        <p:spPr>
          <a:xfrm>
            <a:off x="175632" y="5553778"/>
            <a:ext cx="7304088" cy="38417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1"/>
              </a:buClr>
              <a:buSzPts val="2000"/>
              <a:buNone/>
            </a:pPr>
            <a:r>
              <a:rPr lang="en-US" sz="1800" b="1" dirty="0" smtClean="0">
                <a:solidFill>
                  <a:schemeClr val="bg1"/>
                </a:solidFill>
              </a:rPr>
              <a:t>October 2024</a:t>
            </a:r>
            <a:endParaRPr sz="1800" b="1" dirty="0">
              <a:solidFill>
                <a:schemeClr val="bg1"/>
              </a:solidFill>
            </a:endParaRPr>
          </a:p>
        </p:txBody>
      </p:sp>
      <p:pic>
        <p:nvPicPr>
          <p:cNvPr id="8" name="Picture 7"/>
          <p:cNvPicPr>
            <a:picLocks noChangeAspect="1"/>
          </p:cNvPicPr>
          <p:nvPr/>
        </p:nvPicPr>
        <p:blipFill>
          <a:blip r:embed="rId3"/>
          <a:stretch>
            <a:fillRect/>
          </a:stretch>
        </p:blipFill>
        <p:spPr>
          <a:xfrm>
            <a:off x="349655" y="280816"/>
            <a:ext cx="2027096" cy="8230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0513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
            <a:ext cx="12192000" cy="31403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prstClr val="white"/>
              </a:solidFill>
            </a:endParaRPr>
          </a:p>
        </p:txBody>
      </p:sp>
      <p:sp>
        <p:nvSpPr>
          <p:cNvPr id="2" name="Title 1"/>
          <p:cNvSpPr>
            <a:spLocks noGrp="1"/>
          </p:cNvSpPr>
          <p:nvPr>
            <p:ph type="title"/>
          </p:nvPr>
        </p:nvSpPr>
        <p:spPr>
          <a:xfrm>
            <a:off x="3087512" y="1507057"/>
            <a:ext cx="6016977" cy="627239"/>
          </a:xfrm>
        </p:spPr>
        <p:txBody>
          <a:bodyPr>
            <a:noAutofit/>
          </a:bodyPr>
          <a:lstStyle/>
          <a:p>
            <a:pPr algn="ctr"/>
            <a:r>
              <a:rPr lang="en-US" sz="5867" dirty="0" smtClean="0">
                <a:solidFill>
                  <a:schemeClr val="bg1"/>
                </a:solidFill>
              </a:rPr>
              <a:t>Q&amp;A</a:t>
            </a:r>
            <a:endParaRPr lang="en-US" sz="5867" dirty="0">
              <a:solidFill>
                <a:schemeClr val="bg1"/>
              </a:solidFill>
            </a:endParaRPr>
          </a:p>
        </p:txBody>
      </p:sp>
    </p:spTree>
    <p:extLst>
      <p:ext uri="{BB962C8B-B14F-4D97-AF65-F5344CB8AC3E}">
        <p14:creationId xmlns:p14="http://schemas.microsoft.com/office/powerpoint/2010/main" val="342780502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Index</a:t>
            </a:r>
            <a:endParaRPr lang="en-US" dirty="0">
              <a:solidFill>
                <a:srgbClr val="FF0000"/>
              </a:solidFill>
            </a:endParaRPr>
          </a:p>
        </p:txBody>
      </p:sp>
      <p:sp>
        <p:nvSpPr>
          <p:cNvPr id="3" name="Text Placeholder 2"/>
          <p:cNvSpPr>
            <a:spLocks noGrp="1"/>
          </p:cNvSpPr>
          <p:nvPr>
            <p:ph type="body" idx="1"/>
          </p:nvPr>
        </p:nvSpPr>
        <p:spPr>
          <a:xfrm>
            <a:off x="733697" y="1492522"/>
            <a:ext cx="10839994" cy="4351338"/>
          </a:xfrm>
        </p:spPr>
        <p:txBody>
          <a:bodyPr/>
          <a:lstStyle/>
          <a:p>
            <a:r>
              <a:rPr lang="es-AR" dirty="0" smtClean="0"/>
              <a:t>Case Overview</a:t>
            </a:r>
          </a:p>
          <a:p>
            <a:r>
              <a:rPr lang="es-AR" dirty="0" smtClean="0"/>
              <a:t>Squad Collaboration Strategy</a:t>
            </a:r>
          </a:p>
          <a:p>
            <a:r>
              <a:rPr lang="es-AR" dirty="0" smtClean="0"/>
              <a:t>Data Architecture Improvement Strategy</a:t>
            </a:r>
          </a:p>
          <a:p>
            <a:r>
              <a:rPr lang="es-AR" dirty="0" smtClean="0"/>
              <a:t>Data QA and Traceability Improvements</a:t>
            </a:r>
          </a:p>
          <a:p>
            <a:r>
              <a:rPr lang="es-AR" dirty="0" smtClean="0"/>
              <a:t>Onboarding Squad Operations</a:t>
            </a:r>
          </a:p>
          <a:p>
            <a:r>
              <a:rPr lang="es-AR" dirty="0" smtClean="0"/>
              <a:t>Multi-phase implementation Roadmap</a:t>
            </a:r>
          </a:p>
          <a:p>
            <a:r>
              <a:rPr lang="es-AR" dirty="0" smtClean="0"/>
              <a:t>Expected Outcomes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6" name="Picture 5"/>
          <p:cNvPicPr>
            <a:picLocks noChangeAspect="1"/>
          </p:cNvPicPr>
          <p:nvPr/>
        </p:nvPicPr>
        <p:blipFill>
          <a:blip r:embed="rId2"/>
          <a:stretch>
            <a:fillRect/>
          </a:stretch>
        </p:blipFill>
        <p:spPr>
          <a:xfrm>
            <a:off x="10857203" y="163499"/>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69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3392" y="-95798"/>
            <a:ext cx="12192000" cy="68579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sp>
        <p:nvSpPr>
          <p:cNvPr id="2" name="Title 1"/>
          <p:cNvSpPr>
            <a:spLocks noGrp="1"/>
          </p:cNvSpPr>
          <p:nvPr>
            <p:ph type="title"/>
          </p:nvPr>
        </p:nvSpPr>
        <p:spPr>
          <a:xfrm>
            <a:off x="4944468" y="-54866"/>
            <a:ext cx="5632101" cy="966219"/>
          </a:xfrm>
        </p:spPr>
        <p:txBody>
          <a:bodyPr>
            <a:noAutofit/>
          </a:bodyPr>
          <a:lstStyle/>
          <a:p>
            <a:r>
              <a:rPr lang="en-US" sz="5333" dirty="0" smtClean="0">
                <a:solidFill>
                  <a:schemeClr val="bg1"/>
                </a:solidFill>
              </a:rPr>
              <a:t>Case Overview</a:t>
            </a:r>
            <a:endParaRPr lang="en-US" sz="5333" dirty="0">
              <a:solidFill>
                <a:schemeClr val="bg1"/>
              </a:solidFill>
            </a:endParaRPr>
          </a:p>
        </p:txBody>
      </p:sp>
      <p:sp>
        <p:nvSpPr>
          <p:cNvPr id="9" name="TextBox 8"/>
          <p:cNvSpPr txBox="1"/>
          <p:nvPr/>
        </p:nvSpPr>
        <p:spPr>
          <a:xfrm>
            <a:off x="4944468" y="1200126"/>
            <a:ext cx="6031860" cy="1231092"/>
          </a:xfrm>
          <a:prstGeom prst="rect">
            <a:avLst/>
          </a:prstGeom>
          <a:noFill/>
        </p:spPr>
        <p:txBody>
          <a:bodyPr wrap="square" lIns="121907" tIns="60953" rIns="121907" bIns="60953" rtlCol="0">
            <a:spAutoFit/>
          </a:bodyPr>
          <a:lstStyle/>
          <a:p>
            <a:r>
              <a:rPr lang="en-US" sz="2400" dirty="0" smtClean="0">
                <a:solidFill>
                  <a:schemeClr val="bg1"/>
                </a:solidFill>
              </a:rPr>
              <a:t>The onboarding squad is struggling with inconsistent data definitions, poor quality, and lack of traceability.</a:t>
            </a:r>
            <a:endParaRPr lang="en-US" sz="2400" dirty="0">
              <a:solidFill>
                <a:schemeClr val="bg1"/>
              </a:solidFill>
            </a:endParaRPr>
          </a:p>
        </p:txBody>
      </p:sp>
      <p:sp>
        <p:nvSpPr>
          <p:cNvPr id="10" name="Shape 1125"/>
          <p:cNvSpPr/>
          <p:nvPr/>
        </p:nvSpPr>
        <p:spPr>
          <a:xfrm>
            <a:off x="-1" y="2"/>
            <a:ext cx="6192913" cy="6856345"/>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67727" tIns="67727" rIns="67727" bIns="67727" anchor="ctr"/>
          <a:lstStyle/>
          <a:p>
            <a:pPr defTabSz="609515">
              <a:buClrTx/>
              <a:defRPr sz="2400"/>
            </a:pPr>
            <a:endParaRPr sz="3200" kern="1200" dirty="0">
              <a:solidFill>
                <a:srgbClr val="070707"/>
              </a:solidFill>
              <a:latin typeface="Calibri"/>
              <a:ea typeface="+mn-ea"/>
              <a:cs typeface="+mn-cs"/>
            </a:endParaRPr>
          </a:p>
        </p:txBody>
      </p:sp>
      <p:sp>
        <p:nvSpPr>
          <p:cNvPr id="11" name="Shape 1126"/>
          <p:cNvSpPr/>
          <p:nvPr/>
        </p:nvSpPr>
        <p:spPr>
          <a:xfrm>
            <a:off x="10026" y="-4825"/>
            <a:ext cx="12160833" cy="504936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67727" tIns="67727" rIns="67727" bIns="67727" anchor="ctr"/>
          <a:lstStyle/>
          <a:p>
            <a:pPr defTabSz="609515">
              <a:buClrTx/>
              <a:defRPr sz="2400"/>
            </a:pPr>
            <a:endParaRPr sz="3200" kern="1200" dirty="0">
              <a:solidFill>
                <a:srgbClr val="070707"/>
              </a:solidFill>
              <a:latin typeface="Calibri"/>
              <a:ea typeface="+mn-ea"/>
              <a:cs typeface="+mn-cs"/>
            </a:endParaRPr>
          </a:p>
        </p:txBody>
      </p:sp>
      <p:sp>
        <p:nvSpPr>
          <p:cNvPr id="4" name="TextBox 3"/>
          <p:cNvSpPr txBox="1"/>
          <p:nvPr/>
        </p:nvSpPr>
        <p:spPr>
          <a:xfrm>
            <a:off x="4204946" y="5094577"/>
            <a:ext cx="7747567" cy="1077218"/>
          </a:xfrm>
          <a:prstGeom prst="rect">
            <a:avLst/>
          </a:prstGeom>
          <a:noFill/>
        </p:spPr>
        <p:txBody>
          <a:bodyPr wrap="square" rtlCol="0">
            <a:spAutoFit/>
          </a:bodyPr>
          <a:lstStyle/>
          <a:p>
            <a:r>
              <a:rPr lang="en-US" sz="1800" b="1" dirty="0"/>
              <a:t>Objective</a:t>
            </a:r>
            <a:r>
              <a:rPr lang="en-US" sz="1600" b="1" dirty="0"/>
              <a:t>: </a:t>
            </a:r>
            <a:endParaRPr lang="en-US" sz="1600" b="1" dirty="0" smtClean="0"/>
          </a:p>
          <a:p>
            <a:r>
              <a:rPr lang="en-US" sz="1600" dirty="0" smtClean="0"/>
              <a:t>Outline </a:t>
            </a:r>
            <a:r>
              <a:rPr lang="en-US" sz="1600" dirty="0"/>
              <a:t>strategies to improve collaboration, data architecture, quality, and traceability for the onboarding squad.</a:t>
            </a:r>
          </a:p>
          <a:p>
            <a:endParaRPr lang="en-US" dirty="0"/>
          </a:p>
        </p:txBody>
      </p:sp>
      <p:grpSp>
        <p:nvGrpSpPr>
          <p:cNvPr id="13" name="Group 12"/>
          <p:cNvGrpSpPr/>
          <p:nvPr/>
        </p:nvGrpSpPr>
        <p:grpSpPr>
          <a:xfrm>
            <a:off x="662050" y="2896226"/>
            <a:ext cx="3465725" cy="3548660"/>
            <a:chOff x="5358147" y="546593"/>
            <a:chExt cx="3465725" cy="3548660"/>
          </a:xfrm>
        </p:grpSpPr>
        <p:grpSp>
          <p:nvGrpSpPr>
            <p:cNvPr id="15" name="Group 14"/>
            <p:cNvGrpSpPr/>
            <p:nvPr/>
          </p:nvGrpSpPr>
          <p:grpSpPr>
            <a:xfrm>
              <a:off x="5950333" y="1227234"/>
              <a:ext cx="2261698" cy="2261698"/>
              <a:chOff x="5950333" y="1227234"/>
              <a:chExt cx="2261698" cy="2261698"/>
            </a:xfrm>
          </p:grpSpPr>
          <p:graphicFrame>
            <p:nvGraphicFramePr>
              <p:cNvPr id="65" name="Chart 64"/>
              <p:cNvGraphicFramePr/>
              <p:nvPr>
                <p:extLst>
                  <p:ext uri="{D42A27DB-BD31-4B8C-83A1-F6EECF244321}">
                    <p14:modId xmlns:p14="http://schemas.microsoft.com/office/powerpoint/2010/main" val="193154546"/>
                  </p:ext>
                </p:extLst>
              </p:nvPr>
            </p:nvGraphicFramePr>
            <p:xfrm>
              <a:off x="6225764" y="1462692"/>
              <a:ext cx="1700880" cy="1790296"/>
            </p:xfrm>
            <a:graphic>
              <a:graphicData uri="http://schemas.openxmlformats.org/drawingml/2006/chart">
                <c:chart xmlns:c="http://schemas.openxmlformats.org/drawingml/2006/chart" xmlns:r="http://schemas.openxmlformats.org/officeDocument/2006/relationships" r:id="rId2"/>
              </a:graphicData>
            </a:graphic>
          </p:graphicFrame>
          <p:sp>
            <p:nvSpPr>
              <p:cNvPr id="66" name="Oval 65"/>
              <p:cNvSpPr/>
              <p:nvPr/>
            </p:nvSpPr>
            <p:spPr>
              <a:xfrm>
                <a:off x="5950333" y="1227234"/>
                <a:ext cx="2261698" cy="2261698"/>
              </a:xfrm>
              <a:prstGeom prst="ellipse">
                <a:avLst/>
              </a:prstGeom>
              <a:noFill/>
              <a:ln w="1270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dirty="0"/>
              </a:p>
            </p:txBody>
          </p:sp>
          <p:sp>
            <p:nvSpPr>
              <p:cNvPr id="67" name="Title 1"/>
              <p:cNvSpPr txBox="1">
                <a:spLocks/>
              </p:cNvSpPr>
              <p:nvPr/>
            </p:nvSpPr>
            <p:spPr>
              <a:xfrm>
                <a:off x="6653875" y="1961023"/>
                <a:ext cx="97672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smtClean="0"/>
                  <a:t>Onboarding </a:t>
                </a:r>
              </a:p>
              <a:p>
                <a:pPr algn="ctr"/>
                <a:r>
                  <a:rPr lang="en-US" sz="1200" b="0" dirty="0" smtClean="0"/>
                  <a:t>Squad</a:t>
                </a:r>
                <a:endParaRPr lang="en-US" sz="1200" b="0" dirty="0"/>
              </a:p>
            </p:txBody>
          </p:sp>
        </p:grpSp>
        <p:grpSp>
          <p:nvGrpSpPr>
            <p:cNvPr id="16" name="Group 15"/>
            <p:cNvGrpSpPr/>
            <p:nvPr/>
          </p:nvGrpSpPr>
          <p:grpSpPr>
            <a:xfrm>
              <a:off x="5645480" y="548471"/>
              <a:ext cx="983046" cy="1397519"/>
              <a:chOff x="6986806" y="634090"/>
              <a:chExt cx="983046" cy="1397519"/>
            </a:xfrm>
          </p:grpSpPr>
          <p:sp>
            <p:nvSpPr>
              <p:cNvPr id="56" name="Shape 365"/>
              <p:cNvSpPr/>
              <p:nvPr/>
            </p:nvSpPr>
            <p:spPr>
              <a:xfrm>
                <a:off x="7051687" y="1060332"/>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7" name="Shape 366"/>
              <p:cNvSpPr/>
              <p:nvPr/>
            </p:nvSpPr>
            <p:spPr>
              <a:xfrm>
                <a:off x="7620620" y="1060330"/>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8" name="Shape 364"/>
              <p:cNvSpPr/>
              <p:nvPr/>
            </p:nvSpPr>
            <p:spPr>
              <a:xfrm>
                <a:off x="6986806" y="1267149"/>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9" name="Shape 367"/>
              <p:cNvSpPr/>
              <p:nvPr/>
            </p:nvSpPr>
            <p:spPr>
              <a:xfrm>
                <a:off x="7304671" y="1258543"/>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60" name="Shape 368"/>
              <p:cNvSpPr/>
              <p:nvPr/>
            </p:nvSpPr>
            <p:spPr>
              <a:xfrm>
                <a:off x="71421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61" name="Shape 369"/>
              <p:cNvSpPr/>
              <p:nvPr/>
            </p:nvSpPr>
            <p:spPr>
              <a:xfrm>
                <a:off x="7139266" y="635177"/>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62" name="Shape 370"/>
              <p:cNvSpPr/>
              <p:nvPr/>
            </p:nvSpPr>
            <p:spPr>
              <a:xfrm>
                <a:off x="7758784" y="909520"/>
                <a:ext cx="100534" cy="176375"/>
              </a:xfrm>
              <a:prstGeom prst="roundRect">
                <a:avLst>
                  <a:gd name="adj" fmla="val 50000"/>
                </a:avLst>
              </a:pr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63" name="Shape 371"/>
              <p:cNvSpPr/>
              <p:nvPr/>
            </p:nvSpPr>
            <p:spPr>
              <a:xfrm>
                <a:off x="7597475" y="1070304"/>
                <a:ext cx="213411" cy="1549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041" y="8886"/>
                    </a:lnTo>
                    <a:cubicBezTo>
                      <a:pt x="20861" y="10314"/>
                      <a:pt x="20471" y="11675"/>
                      <a:pt x="19893" y="12886"/>
                    </a:cubicBezTo>
                    <a:cubicBezTo>
                      <a:pt x="18766" y="15249"/>
                      <a:pt x="17010" y="16907"/>
                      <a:pt x="15004" y="17502"/>
                    </a:cubicBezTo>
                    <a:lnTo>
                      <a:pt x="0" y="21600"/>
                    </a:lnTo>
                  </a:path>
                </a:pathLst>
              </a:custGeom>
              <a:noFill/>
              <a:ln w="28575" cap="flat" cmpd="sng">
                <a:solidFill>
                  <a:srgbClr val="575759"/>
                </a:solidFill>
                <a:prstDash val="solid"/>
                <a:miter lim="400000"/>
              </a:ln>
              <a:effectLst/>
            </p:spPr>
            <p:txBody>
              <a:bodyPr wrap="square" lIns="0" tIns="0" rIns="0" bIns="0" numCol="1" anchor="ctr">
                <a:noAutofit/>
              </a:bodyPr>
              <a:lstStyle/>
              <a:p>
                <a:pPr lvl="0">
                  <a:defRPr sz="2400"/>
                </a:pPr>
                <a:endParaRPr dirty="0"/>
              </a:p>
            </p:txBody>
          </p:sp>
          <p:sp>
            <p:nvSpPr>
              <p:cNvPr id="64" name="Shape 372"/>
              <p:cNvSpPr/>
              <p:nvPr/>
            </p:nvSpPr>
            <p:spPr>
              <a:xfrm rot="20649642">
                <a:off x="7501918" y="1183533"/>
                <a:ext cx="124955" cy="100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grpSp>
        <p:grpSp>
          <p:nvGrpSpPr>
            <p:cNvPr id="17" name="Group 16"/>
            <p:cNvGrpSpPr/>
            <p:nvPr/>
          </p:nvGrpSpPr>
          <p:grpSpPr>
            <a:xfrm>
              <a:off x="7532875" y="546593"/>
              <a:ext cx="983047" cy="1399397"/>
              <a:chOff x="5627905" y="632212"/>
              <a:chExt cx="983047" cy="1399397"/>
            </a:xfrm>
          </p:grpSpPr>
          <p:sp>
            <p:nvSpPr>
              <p:cNvPr id="51"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2"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3"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4"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5"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18" name="Group 17"/>
            <p:cNvGrpSpPr/>
            <p:nvPr/>
          </p:nvGrpSpPr>
          <p:grpSpPr>
            <a:xfrm>
              <a:off x="5655186" y="2620204"/>
              <a:ext cx="983046" cy="1397519"/>
              <a:chOff x="5740806" y="2491773"/>
              <a:chExt cx="983046" cy="1397519"/>
            </a:xfrm>
          </p:grpSpPr>
          <p:sp>
            <p:nvSpPr>
              <p:cNvPr id="45" name="Shape 365"/>
              <p:cNvSpPr/>
              <p:nvPr/>
            </p:nvSpPr>
            <p:spPr>
              <a:xfrm>
                <a:off x="5805687" y="2918015"/>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6" name="Shape 366"/>
              <p:cNvSpPr/>
              <p:nvPr/>
            </p:nvSpPr>
            <p:spPr>
              <a:xfrm>
                <a:off x="6374620" y="2918013"/>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7" name="Shape 364"/>
              <p:cNvSpPr/>
              <p:nvPr/>
            </p:nvSpPr>
            <p:spPr>
              <a:xfrm>
                <a:off x="5740806" y="3124832"/>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5"/>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8" name="Shape 367"/>
              <p:cNvSpPr/>
              <p:nvPr/>
            </p:nvSpPr>
            <p:spPr>
              <a:xfrm>
                <a:off x="6058671" y="3116226"/>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9" name="Shape 368"/>
              <p:cNvSpPr/>
              <p:nvPr/>
            </p:nvSpPr>
            <p:spPr>
              <a:xfrm>
                <a:off x="5896163" y="2491773"/>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0" name="Shape 369"/>
              <p:cNvSpPr/>
              <p:nvPr/>
            </p:nvSpPr>
            <p:spPr>
              <a:xfrm>
                <a:off x="5893266" y="2492860"/>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chemeClr val="accent3"/>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19" name="Group 18"/>
            <p:cNvGrpSpPr/>
            <p:nvPr/>
          </p:nvGrpSpPr>
          <p:grpSpPr>
            <a:xfrm>
              <a:off x="7528311" y="2618326"/>
              <a:ext cx="983047" cy="1399397"/>
              <a:chOff x="5627905" y="632212"/>
              <a:chExt cx="983047" cy="1399397"/>
            </a:xfrm>
          </p:grpSpPr>
          <p:sp>
            <p:nvSpPr>
              <p:cNvPr id="40"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1"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2"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43"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44"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20" name="Group 19"/>
            <p:cNvGrpSpPr/>
            <p:nvPr/>
          </p:nvGrpSpPr>
          <p:grpSpPr>
            <a:xfrm>
              <a:off x="5358147" y="1528413"/>
              <a:ext cx="471146" cy="471136"/>
              <a:chOff x="2525679" y="1128847"/>
              <a:chExt cx="471146" cy="471136"/>
            </a:xfrm>
          </p:grpSpPr>
          <p:grpSp>
            <p:nvGrpSpPr>
              <p:cNvPr id="36" name="Group 35"/>
              <p:cNvGrpSpPr/>
              <p:nvPr/>
            </p:nvGrpSpPr>
            <p:grpSpPr>
              <a:xfrm>
                <a:off x="2525679" y="1128847"/>
                <a:ext cx="471146" cy="471136"/>
                <a:chOff x="7624157" y="1842076"/>
                <a:chExt cx="606984" cy="606971"/>
              </a:xfrm>
            </p:grpSpPr>
            <p:sp>
              <p:nvSpPr>
                <p:cNvPr id="38" name="Oval 3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p:cNvSpPr/>
                <p:nvPr/>
              </p:nvSpPr>
              <p:spPr>
                <a:xfrm>
                  <a:off x="7775649" y="1993566"/>
                  <a:ext cx="304001" cy="303993"/>
                </a:xfrm>
                <a:prstGeom prst="ellipse">
                  <a:avLst/>
                </a:prstGeom>
                <a:solidFill>
                  <a:schemeClr val="accent2"/>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7" name="Shape 8841"/>
              <p:cNvSpPr/>
              <p:nvPr/>
            </p:nvSpPr>
            <p:spPr>
              <a:xfrm>
                <a:off x="2609257" y="1174881"/>
                <a:ext cx="270826" cy="3373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a:t>
                </a:r>
              </a:p>
            </p:txBody>
          </p:sp>
        </p:grpSp>
        <p:grpSp>
          <p:nvGrpSpPr>
            <p:cNvPr id="21" name="Group 20"/>
            <p:cNvGrpSpPr/>
            <p:nvPr/>
          </p:nvGrpSpPr>
          <p:grpSpPr>
            <a:xfrm>
              <a:off x="8350161" y="1530977"/>
              <a:ext cx="471146" cy="471136"/>
              <a:chOff x="2525679" y="1128847"/>
              <a:chExt cx="471146" cy="471136"/>
            </a:xfrm>
          </p:grpSpPr>
          <p:grpSp>
            <p:nvGrpSpPr>
              <p:cNvPr id="32" name="Group 31"/>
              <p:cNvGrpSpPr/>
              <p:nvPr/>
            </p:nvGrpSpPr>
            <p:grpSpPr>
              <a:xfrm>
                <a:off x="2525679" y="1128847"/>
                <a:ext cx="471146" cy="471136"/>
                <a:chOff x="7624157" y="1842076"/>
                <a:chExt cx="606984" cy="606971"/>
              </a:xfrm>
            </p:grpSpPr>
            <p:sp>
              <p:nvSpPr>
                <p:cNvPr id="34" name="Oval 3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p:cNvSpPr/>
                <p:nvPr/>
              </p:nvSpPr>
              <p:spPr>
                <a:xfrm>
                  <a:off x="7775649" y="1993566"/>
                  <a:ext cx="304001" cy="303993"/>
                </a:xfrm>
                <a:prstGeom prst="ellipse">
                  <a:avLst/>
                </a:prstGeom>
                <a:solidFill>
                  <a:schemeClr val="accent4"/>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3" name="Shape 8841"/>
              <p:cNvSpPr/>
              <p:nvPr/>
            </p:nvSpPr>
            <p:spPr>
              <a:xfrm>
                <a:off x="2631391" y="1174881"/>
                <a:ext cx="297909" cy="3373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smtClean="0">
                    <a:solidFill>
                      <a:srgbClr val="F4F4F4"/>
                    </a:solidFill>
                  </a:rPr>
                  <a:t> </a:t>
                </a:r>
                <a:endParaRPr lang="en-US" sz="1400" dirty="0">
                  <a:solidFill>
                    <a:srgbClr val="F4F4F4"/>
                  </a:solidFill>
                </a:endParaRPr>
              </a:p>
            </p:txBody>
          </p:sp>
        </p:grpSp>
        <p:grpSp>
          <p:nvGrpSpPr>
            <p:cNvPr id="22" name="Group 21"/>
            <p:cNvGrpSpPr/>
            <p:nvPr/>
          </p:nvGrpSpPr>
          <p:grpSpPr>
            <a:xfrm>
              <a:off x="5360712" y="3621555"/>
              <a:ext cx="471146" cy="471136"/>
              <a:chOff x="2525679" y="1128847"/>
              <a:chExt cx="471146" cy="471136"/>
            </a:xfrm>
          </p:grpSpPr>
          <p:grpSp>
            <p:nvGrpSpPr>
              <p:cNvPr id="28" name="Group 27"/>
              <p:cNvGrpSpPr/>
              <p:nvPr/>
            </p:nvGrpSpPr>
            <p:grpSpPr>
              <a:xfrm>
                <a:off x="2525679" y="1128847"/>
                <a:ext cx="471146" cy="471136"/>
                <a:chOff x="7624157" y="1842076"/>
                <a:chExt cx="606984" cy="606971"/>
              </a:xfrm>
            </p:grpSpPr>
            <p:sp>
              <p:nvSpPr>
                <p:cNvPr id="30" name="Oval 2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Oval 30"/>
                <p:cNvSpPr/>
                <p:nvPr/>
              </p:nvSpPr>
              <p:spPr>
                <a:xfrm>
                  <a:off x="7775649" y="1993566"/>
                  <a:ext cx="304001" cy="303993"/>
                </a:xfrm>
                <a:prstGeom prst="ellipse">
                  <a:avLst/>
                </a:prstGeom>
                <a:solidFill>
                  <a:schemeClr val="accent5"/>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9" name="Shape 8841"/>
              <p:cNvSpPr/>
              <p:nvPr/>
            </p:nvSpPr>
            <p:spPr>
              <a:xfrm>
                <a:off x="2609986" y="1167746"/>
                <a:ext cx="297909" cy="3373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400" dirty="0">
                  <a:solidFill>
                    <a:srgbClr val="F4F4F4"/>
                  </a:solidFill>
                </a:endParaRPr>
              </a:p>
            </p:txBody>
          </p:sp>
        </p:grpSp>
        <p:grpSp>
          <p:nvGrpSpPr>
            <p:cNvPr id="23" name="Group 22"/>
            <p:cNvGrpSpPr/>
            <p:nvPr/>
          </p:nvGrpSpPr>
          <p:grpSpPr>
            <a:xfrm>
              <a:off x="8352726" y="3624117"/>
              <a:ext cx="471146" cy="471136"/>
              <a:chOff x="2525679" y="1128847"/>
              <a:chExt cx="471146" cy="471136"/>
            </a:xfrm>
          </p:grpSpPr>
          <p:grpSp>
            <p:nvGrpSpPr>
              <p:cNvPr id="24" name="Group 23"/>
              <p:cNvGrpSpPr/>
              <p:nvPr/>
            </p:nvGrpSpPr>
            <p:grpSpPr>
              <a:xfrm>
                <a:off x="2525679" y="1128847"/>
                <a:ext cx="471146" cy="471136"/>
                <a:chOff x="7624157" y="1842076"/>
                <a:chExt cx="606984" cy="606971"/>
              </a:xfrm>
            </p:grpSpPr>
            <p:sp>
              <p:nvSpPr>
                <p:cNvPr id="26" name="Oval 2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p:cNvSpPr/>
                <p:nvPr/>
              </p:nvSpPr>
              <p:spPr>
                <a:xfrm>
                  <a:off x="7775649" y="1993566"/>
                  <a:ext cx="304001" cy="303993"/>
                </a:xfrm>
                <a:prstGeom prst="ellipse">
                  <a:avLst/>
                </a:prstGeom>
                <a:solidFill>
                  <a:schemeClr val="accent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5" name="Shape 8841"/>
              <p:cNvSpPr/>
              <p:nvPr/>
            </p:nvSpPr>
            <p:spPr>
              <a:xfrm>
                <a:off x="2602851" y="1174881"/>
                <a:ext cx="297909" cy="3373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smtClean="0">
                    <a:solidFill>
                      <a:schemeClr val="bg1"/>
                    </a:solidFill>
                  </a:rPr>
                  <a:t> </a:t>
                </a:r>
                <a:endParaRPr lang="en-US" sz="1400" dirty="0">
                  <a:solidFill>
                    <a:schemeClr val="bg1"/>
                  </a:solidFill>
                </a:endParaRPr>
              </a:p>
            </p:txBody>
          </p:sp>
        </p:grpSp>
      </p:grpSp>
      <p:sp>
        <p:nvSpPr>
          <p:cNvPr id="68" name="TextBox 67"/>
          <p:cNvSpPr txBox="1"/>
          <p:nvPr/>
        </p:nvSpPr>
        <p:spPr>
          <a:xfrm>
            <a:off x="5474854" y="2623103"/>
            <a:ext cx="6021833" cy="2339088"/>
          </a:xfrm>
          <a:prstGeom prst="rect">
            <a:avLst/>
          </a:prstGeom>
          <a:noFill/>
        </p:spPr>
        <p:txBody>
          <a:bodyPr wrap="square" lIns="121907" tIns="60953" rIns="121907" bIns="60953" rtlCol="0">
            <a:spAutoFit/>
          </a:bodyPr>
          <a:lstStyle/>
          <a:p>
            <a:r>
              <a:rPr lang="en-US" sz="1600" dirty="0" smtClean="0">
                <a:solidFill>
                  <a:schemeClr val="bg1"/>
                </a:solidFill>
              </a:rPr>
              <a:t>Inconsistent Data definition: </a:t>
            </a:r>
            <a:r>
              <a:rPr lang="en-US" sz="1600" dirty="0" smtClean="0"/>
              <a:t>Different </a:t>
            </a:r>
            <a:r>
              <a:rPr lang="en-US" sz="1600" dirty="0"/>
              <a:t>interpretations of metrics/KPIs lead to </a:t>
            </a:r>
            <a:r>
              <a:rPr lang="en-US" sz="1600" dirty="0" smtClean="0"/>
              <a:t>confusion</a:t>
            </a:r>
            <a:endParaRPr lang="en-US" sz="1600" dirty="0"/>
          </a:p>
          <a:p>
            <a:r>
              <a:rPr lang="en-US" sz="1600" dirty="0" smtClean="0">
                <a:solidFill>
                  <a:schemeClr val="bg1"/>
                </a:solidFill>
              </a:rPr>
              <a:t>Data </a:t>
            </a:r>
            <a:r>
              <a:rPr lang="en-US" sz="1600" dirty="0">
                <a:solidFill>
                  <a:schemeClr val="bg1"/>
                </a:solidFill>
              </a:rPr>
              <a:t>Quality Issues</a:t>
            </a:r>
            <a:r>
              <a:rPr lang="en-US" sz="1600" dirty="0"/>
              <a:t>: Inaccurate and incomplete data hinders effective </a:t>
            </a:r>
            <a:r>
              <a:rPr lang="en-US" sz="1600" dirty="0" smtClean="0"/>
              <a:t>decision-making</a:t>
            </a:r>
            <a:endParaRPr lang="en-US" sz="1600" dirty="0"/>
          </a:p>
          <a:p>
            <a:r>
              <a:rPr lang="en-US" sz="1600" dirty="0" smtClean="0">
                <a:solidFill>
                  <a:schemeClr val="bg1"/>
                </a:solidFill>
              </a:rPr>
              <a:t>Lack </a:t>
            </a:r>
            <a:r>
              <a:rPr lang="en-US" sz="1600" dirty="0">
                <a:solidFill>
                  <a:schemeClr val="bg1"/>
                </a:solidFill>
              </a:rPr>
              <a:t>of Traceability</a:t>
            </a:r>
            <a:r>
              <a:rPr lang="en-US" sz="1600" dirty="0"/>
              <a:t>: Unclear data lineage makes it hard to </a:t>
            </a:r>
            <a:r>
              <a:rPr lang="en-US" sz="1600" dirty="0" smtClean="0"/>
              <a:t>trust metrics</a:t>
            </a:r>
            <a:endParaRPr lang="en-US" sz="1600" dirty="0"/>
          </a:p>
          <a:p>
            <a:r>
              <a:rPr lang="en-US" sz="1600" dirty="0" smtClean="0">
                <a:solidFill>
                  <a:schemeClr val="bg1"/>
                </a:solidFill>
              </a:rPr>
              <a:t>Siloed </a:t>
            </a:r>
            <a:r>
              <a:rPr lang="en-US" sz="1600" dirty="0">
                <a:solidFill>
                  <a:schemeClr val="bg1"/>
                </a:solidFill>
              </a:rPr>
              <a:t>Operations</a:t>
            </a:r>
            <a:r>
              <a:rPr lang="en-US" sz="1600" dirty="0"/>
              <a:t>: </a:t>
            </a:r>
            <a:r>
              <a:rPr lang="en-US" sz="1600" dirty="0" smtClean="0"/>
              <a:t>Squad has </a:t>
            </a:r>
            <a:r>
              <a:rPr lang="en-US" sz="1600" dirty="0"/>
              <a:t>not integrated with the broader data lake or adopted best </a:t>
            </a:r>
            <a:r>
              <a:rPr lang="en-US" sz="1600" dirty="0" smtClean="0"/>
              <a:t>practices</a:t>
            </a:r>
            <a:endParaRPr lang="en-US" sz="1600" dirty="0"/>
          </a:p>
          <a:p>
            <a:endParaRPr lang="en-US" sz="1600" dirty="0">
              <a:solidFill>
                <a:schemeClr val="bg1"/>
              </a:solidFill>
            </a:endParaRPr>
          </a:p>
        </p:txBody>
      </p:sp>
    </p:spTree>
    <p:extLst>
      <p:ext uri="{BB962C8B-B14F-4D97-AF65-F5344CB8AC3E}">
        <p14:creationId xmlns:p14="http://schemas.microsoft.com/office/powerpoint/2010/main" val="11315512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6" y="226218"/>
            <a:ext cx="10515600" cy="882696"/>
          </a:xfrm>
        </p:spPr>
        <p:txBody>
          <a:bodyPr/>
          <a:lstStyle/>
          <a:p>
            <a:r>
              <a:rPr lang="en-US" dirty="0" smtClean="0"/>
              <a:t>Squad Collaboration Strategy</a:t>
            </a:r>
            <a:endParaRPr lang="en-US" dirty="0"/>
          </a:p>
        </p:txBody>
      </p:sp>
      <p:sp>
        <p:nvSpPr>
          <p:cNvPr id="3" name="Text Placeholder 2"/>
          <p:cNvSpPr>
            <a:spLocks noGrp="1"/>
          </p:cNvSpPr>
          <p:nvPr>
            <p:ph type="body" idx="1"/>
          </p:nvPr>
        </p:nvSpPr>
        <p:spPr>
          <a:xfrm>
            <a:off x="230776" y="1015727"/>
            <a:ext cx="11275423" cy="4351338"/>
          </a:xfrm>
        </p:spPr>
        <p:txBody>
          <a:bodyPr>
            <a:noAutofit/>
          </a:bodyPr>
          <a:lstStyle/>
          <a:p>
            <a:pPr marL="114300" indent="0">
              <a:buNone/>
            </a:pPr>
            <a:r>
              <a:rPr lang="en-US" sz="1800" dirty="0" smtClean="0"/>
              <a:t>1. Define </a:t>
            </a:r>
            <a:r>
              <a:rPr lang="en-US" sz="1800" dirty="0"/>
              <a:t>Consistent KPIs:</a:t>
            </a:r>
          </a:p>
          <a:p>
            <a:pPr marL="114300" indent="0">
              <a:buNone/>
            </a:pPr>
            <a:r>
              <a:rPr lang="en-US" sz="1800" dirty="0" smtClean="0"/>
              <a:t>Action</a:t>
            </a:r>
            <a:r>
              <a:rPr lang="en-US" sz="1800" dirty="0"/>
              <a:t>: Organize workshops to define and agree on KPIs.</a:t>
            </a:r>
          </a:p>
          <a:p>
            <a:pPr marL="114300" indent="0">
              <a:buNone/>
            </a:pPr>
            <a:r>
              <a:rPr lang="en-US" sz="1800" dirty="0" smtClean="0">
                <a:solidFill>
                  <a:srgbClr val="7030A0"/>
                </a:solidFill>
              </a:rPr>
              <a:t>Outcome</a:t>
            </a:r>
            <a:r>
              <a:rPr lang="en-US" sz="1800" dirty="0">
                <a:solidFill>
                  <a:srgbClr val="7030A0"/>
                </a:solidFill>
              </a:rPr>
              <a:t>: Clear alignment on key metrics.</a:t>
            </a:r>
          </a:p>
          <a:p>
            <a:endParaRPr lang="en-US" sz="1800" dirty="0"/>
          </a:p>
          <a:p>
            <a:pPr marL="114300" indent="0">
              <a:buNone/>
            </a:pPr>
            <a:r>
              <a:rPr lang="en-US" sz="1800" dirty="0"/>
              <a:t>2. Standardize Data Definitions:</a:t>
            </a:r>
          </a:p>
          <a:p>
            <a:pPr marL="114300" indent="0">
              <a:buNone/>
            </a:pPr>
            <a:r>
              <a:rPr lang="en-US" sz="1800" dirty="0" smtClean="0"/>
              <a:t>Action</a:t>
            </a:r>
            <a:r>
              <a:rPr lang="en-US" sz="1800" dirty="0"/>
              <a:t>: Create a data </a:t>
            </a:r>
            <a:r>
              <a:rPr lang="en-US" sz="1800" dirty="0" smtClean="0"/>
              <a:t>dictionary to be owned by stakeholders.</a:t>
            </a:r>
            <a:endParaRPr lang="en-US" sz="1800" dirty="0"/>
          </a:p>
          <a:p>
            <a:pPr marL="114300" indent="0">
              <a:buNone/>
            </a:pPr>
            <a:r>
              <a:rPr lang="en-US" sz="1800" dirty="0" smtClean="0">
                <a:solidFill>
                  <a:srgbClr val="7030A0"/>
                </a:solidFill>
              </a:rPr>
              <a:t>Outcome</a:t>
            </a:r>
            <a:r>
              <a:rPr lang="en-US" sz="1800" dirty="0">
                <a:solidFill>
                  <a:srgbClr val="7030A0"/>
                </a:solidFill>
              </a:rPr>
              <a:t>: Reduced ambiguity in metrics.</a:t>
            </a:r>
          </a:p>
          <a:p>
            <a:endParaRPr lang="en-US" sz="1800" dirty="0"/>
          </a:p>
          <a:p>
            <a:pPr marL="114300" indent="0">
              <a:buNone/>
            </a:pPr>
            <a:r>
              <a:rPr lang="en-US" sz="1800" dirty="0"/>
              <a:t>3. Promote Collaborative Culture:</a:t>
            </a:r>
          </a:p>
          <a:p>
            <a:pPr marL="114300" indent="0">
              <a:buNone/>
            </a:pPr>
            <a:r>
              <a:rPr lang="en-US" sz="1800" dirty="0" smtClean="0"/>
              <a:t>Action</a:t>
            </a:r>
            <a:r>
              <a:rPr lang="en-US" sz="1800" dirty="0"/>
              <a:t>: Regular cross-team meetings to review data </a:t>
            </a:r>
            <a:r>
              <a:rPr lang="en-US" sz="1800" dirty="0" smtClean="0"/>
              <a:t>issues (i.e.: Refining or Planning sessions).</a:t>
            </a:r>
            <a:endParaRPr lang="en-US" sz="1800" dirty="0"/>
          </a:p>
          <a:p>
            <a:pPr marL="114300" indent="0">
              <a:buNone/>
            </a:pPr>
            <a:r>
              <a:rPr lang="en-US" sz="1800" dirty="0" smtClean="0">
                <a:solidFill>
                  <a:srgbClr val="7030A0"/>
                </a:solidFill>
              </a:rPr>
              <a:t>Outcome</a:t>
            </a:r>
            <a:r>
              <a:rPr lang="en-US" sz="1800" dirty="0">
                <a:solidFill>
                  <a:srgbClr val="7030A0"/>
                </a:solidFill>
              </a:rPr>
              <a:t>: Improved communication.</a:t>
            </a:r>
          </a:p>
          <a:p>
            <a:endParaRPr lang="en-US" sz="1800" dirty="0"/>
          </a:p>
          <a:p>
            <a:pPr marL="114300" indent="0">
              <a:buNone/>
            </a:pPr>
            <a:r>
              <a:rPr lang="en-US" sz="1800" dirty="0"/>
              <a:t>4. Foster Accountability:</a:t>
            </a:r>
          </a:p>
          <a:p>
            <a:pPr marL="114300" indent="0">
              <a:buNone/>
            </a:pPr>
            <a:r>
              <a:rPr lang="en-US" sz="1800" dirty="0" smtClean="0"/>
              <a:t>Action</a:t>
            </a:r>
            <a:r>
              <a:rPr lang="en-US" sz="1800" dirty="0"/>
              <a:t>: Implement ownership of data definitions and pipelines.</a:t>
            </a:r>
          </a:p>
          <a:p>
            <a:pPr marL="114300" indent="0">
              <a:buNone/>
            </a:pPr>
            <a:r>
              <a:rPr lang="en-US" sz="1800" dirty="0" smtClean="0">
                <a:solidFill>
                  <a:srgbClr val="7030A0"/>
                </a:solidFill>
              </a:rPr>
              <a:t>Outcome</a:t>
            </a:r>
            <a:r>
              <a:rPr lang="en-US" sz="1800" dirty="0">
                <a:solidFill>
                  <a:srgbClr val="7030A0"/>
                </a:solidFill>
              </a:rPr>
              <a:t>: Enhanced data stewardship.</a:t>
            </a:r>
            <a:endParaRPr lang="en-US" sz="1800" dirty="0">
              <a:solidFill>
                <a:srgbClr val="7030A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pic>
        <p:nvPicPr>
          <p:cNvPr id="6" name="Picture 5"/>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9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88" y="319405"/>
            <a:ext cx="10515600" cy="882696"/>
          </a:xfrm>
        </p:spPr>
        <p:txBody>
          <a:bodyPr/>
          <a:lstStyle/>
          <a:p>
            <a:r>
              <a:rPr lang="en-US" dirty="0" smtClean="0"/>
              <a:t>Data Architecture Improvement Strategy</a:t>
            </a:r>
            <a:endParaRPr lang="en-US" dirty="0"/>
          </a:p>
        </p:txBody>
      </p:sp>
      <p:sp>
        <p:nvSpPr>
          <p:cNvPr id="3" name="Text Placeholder 2"/>
          <p:cNvSpPr>
            <a:spLocks noGrp="1"/>
          </p:cNvSpPr>
          <p:nvPr>
            <p:ph type="body" idx="1"/>
          </p:nvPr>
        </p:nvSpPr>
        <p:spPr>
          <a:xfrm>
            <a:off x="230776" y="1407613"/>
            <a:ext cx="11275423" cy="4351338"/>
          </a:xfrm>
        </p:spPr>
        <p:txBody>
          <a:bodyPr>
            <a:noAutofit/>
          </a:bodyPr>
          <a:lstStyle/>
          <a:p>
            <a:pPr>
              <a:buFont typeface="+mj-lt"/>
              <a:buAutoNum type="arabicPeriod"/>
            </a:pPr>
            <a:r>
              <a:rPr lang="en-US" sz="1800" dirty="0">
                <a:solidFill>
                  <a:srgbClr val="00B050"/>
                </a:solidFill>
              </a:rPr>
              <a:t>Data Modeling Techniques:</a:t>
            </a:r>
          </a:p>
          <a:p>
            <a:pPr marL="114300" indent="0">
              <a:buNone/>
            </a:pPr>
            <a:r>
              <a:rPr lang="en-US" sz="1800" dirty="0" smtClean="0"/>
              <a:t>Implement Modular </a:t>
            </a:r>
            <a:r>
              <a:rPr lang="en-US" sz="1800" dirty="0"/>
              <a:t>Data Models </a:t>
            </a:r>
            <a:r>
              <a:rPr lang="en-US" sz="1800" dirty="0" smtClean="0"/>
              <a:t>with dbt </a:t>
            </a:r>
            <a:r>
              <a:rPr lang="en-US" sz="1800" dirty="0"/>
              <a:t>to break down complex </a:t>
            </a:r>
            <a:r>
              <a:rPr lang="en-US" sz="1800" dirty="0" smtClean="0"/>
              <a:t>models</a:t>
            </a:r>
            <a:endParaRPr lang="en-US" sz="1800" dirty="0"/>
          </a:p>
          <a:p>
            <a:pPr marL="114300" indent="0">
              <a:buNone/>
            </a:pPr>
            <a:endParaRPr lang="en-US" sz="1800" dirty="0"/>
          </a:p>
          <a:p>
            <a:pPr marL="114300" indent="0">
              <a:buNone/>
            </a:pPr>
            <a:r>
              <a:rPr lang="en-US" sz="1800" dirty="0"/>
              <a:t>2. </a:t>
            </a:r>
            <a:r>
              <a:rPr lang="en-US" sz="1800" dirty="0" smtClean="0"/>
              <a:t> </a:t>
            </a:r>
            <a:r>
              <a:rPr lang="en-US" sz="1800" dirty="0" smtClean="0">
                <a:solidFill>
                  <a:srgbClr val="00B050"/>
                </a:solidFill>
              </a:rPr>
              <a:t>Enable Change Data Capture (CDC):</a:t>
            </a:r>
            <a:endParaRPr lang="en-US" sz="1800" dirty="0">
              <a:solidFill>
                <a:srgbClr val="00B050"/>
              </a:solidFill>
            </a:endParaRPr>
          </a:p>
          <a:p>
            <a:pPr marL="114300" indent="0">
              <a:buNone/>
            </a:pPr>
            <a:r>
              <a:rPr lang="en-US" sz="1800" dirty="0" smtClean="0"/>
              <a:t>Leverage </a:t>
            </a:r>
            <a:r>
              <a:rPr lang="en-US" sz="1800" dirty="0"/>
              <a:t>Debezium </a:t>
            </a:r>
            <a:r>
              <a:rPr lang="en-US" sz="1800" dirty="0" smtClean="0"/>
              <a:t>or similar tool for </a:t>
            </a:r>
            <a:r>
              <a:rPr lang="en-US" sz="1800" dirty="0"/>
              <a:t>real-time </a:t>
            </a:r>
            <a:r>
              <a:rPr lang="en-US" sz="1800" dirty="0" smtClean="0"/>
              <a:t>updates to databases to stream them Apache Kafka topics (low    latency and high-throughput data streaming)</a:t>
            </a:r>
            <a:endParaRPr lang="en-US" sz="1800" dirty="0"/>
          </a:p>
          <a:p>
            <a:endParaRPr lang="en-US" sz="1800" dirty="0"/>
          </a:p>
          <a:p>
            <a:pPr marL="114300" indent="0">
              <a:buNone/>
            </a:pPr>
            <a:r>
              <a:rPr lang="en-US" sz="1800" dirty="0" smtClean="0"/>
              <a:t>3. </a:t>
            </a:r>
            <a:r>
              <a:rPr lang="en-US" sz="1800" dirty="0">
                <a:solidFill>
                  <a:srgbClr val="00B050"/>
                </a:solidFill>
              </a:rPr>
              <a:t>Event Streaming </a:t>
            </a:r>
            <a:r>
              <a:rPr lang="en-US" sz="1800" dirty="0" smtClean="0">
                <a:solidFill>
                  <a:srgbClr val="00B050"/>
                </a:solidFill>
              </a:rPr>
              <a:t>Architecture:</a:t>
            </a:r>
          </a:p>
          <a:p>
            <a:pPr marL="114300" indent="0">
              <a:buNone/>
            </a:pPr>
            <a:r>
              <a:rPr lang="en-US" sz="1800" dirty="0" smtClean="0"/>
              <a:t>Use </a:t>
            </a:r>
            <a:r>
              <a:rPr lang="en-US" sz="1800" dirty="0"/>
              <a:t>Kafka streams for real-time </a:t>
            </a:r>
            <a:r>
              <a:rPr lang="en-US" sz="1800" dirty="0" smtClean="0"/>
              <a:t>updates</a:t>
            </a:r>
            <a:endParaRPr lang="en-US" sz="1800" dirty="0"/>
          </a:p>
          <a:p>
            <a:endParaRPr lang="en-US" sz="1800" dirty="0" smtClean="0"/>
          </a:p>
          <a:p>
            <a:pPr marL="114300" indent="0">
              <a:buNone/>
            </a:pPr>
            <a:r>
              <a:rPr lang="en-US" sz="1800" dirty="0" smtClean="0"/>
              <a:t>4. </a:t>
            </a:r>
            <a:r>
              <a:rPr lang="en-US" sz="1800" dirty="0">
                <a:solidFill>
                  <a:srgbClr val="00B050"/>
                </a:solidFill>
              </a:rPr>
              <a:t>Integration with Data Lake:</a:t>
            </a:r>
          </a:p>
          <a:p>
            <a:pPr marL="114300" indent="0">
              <a:buNone/>
            </a:pPr>
            <a:r>
              <a:rPr lang="en-US" sz="1800" dirty="0" smtClean="0"/>
              <a:t>Onboarding data centralized in Company Delta Lake</a:t>
            </a:r>
            <a:endParaRPr lang="en-US" sz="1800" dirty="0"/>
          </a:p>
          <a:p>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7" name="Picture 6"/>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951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88" y="319405"/>
            <a:ext cx="10515600" cy="882696"/>
          </a:xfrm>
        </p:spPr>
        <p:txBody>
          <a:bodyPr>
            <a:normAutofit/>
          </a:bodyPr>
          <a:lstStyle/>
          <a:p>
            <a:r>
              <a:rPr lang="en-US" dirty="0" smtClean="0"/>
              <a:t>Data QA and Traceability Improvements</a:t>
            </a:r>
            <a:endParaRPr lang="en-US" dirty="0"/>
          </a:p>
        </p:txBody>
      </p:sp>
      <p:sp>
        <p:nvSpPr>
          <p:cNvPr id="3" name="Text Placeholder 2"/>
          <p:cNvSpPr>
            <a:spLocks noGrp="1"/>
          </p:cNvSpPr>
          <p:nvPr>
            <p:ph type="body" idx="1"/>
          </p:nvPr>
        </p:nvSpPr>
        <p:spPr>
          <a:xfrm>
            <a:off x="230776" y="1407613"/>
            <a:ext cx="11275423" cy="4351338"/>
          </a:xfrm>
        </p:spPr>
        <p:txBody>
          <a:bodyPr>
            <a:noAutofit/>
          </a:bodyPr>
          <a:lstStyle/>
          <a:p>
            <a:pPr marL="114300" indent="0">
              <a:buNone/>
            </a:pPr>
            <a:r>
              <a:rPr lang="en-US" sz="1800" dirty="0"/>
              <a:t>1. </a:t>
            </a:r>
            <a:r>
              <a:rPr lang="en-US" sz="1800" dirty="0">
                <a:solidFill>
                  <a:srgbClr val="00B050"/>
                </a:solidFill>
              </a:rPr>
              <a:t>Implement Data Quality Checks:</a:t>
            </a:r>
          </a:p>
          <a:p>
            <a:pPr marL="114300" indent="0">
              <a:buNone/>
            </a:pPr>
            <a:r>
              <a:rPr lang="en-US" sz="1800" dirty="0" smtClean="0"/>
              <a:t>Automated </a:t>
            </a:r>
            <a:r>
              <a:rPr lang="en-US" sz="1800" dirty="0"/>
              <a:t>validation using dbt tests.</a:t>
            </a:r>
          </a:p>
          <a:p>
            <a:endParaRPr lang="en-US" sz="1800" dirty="0"/>
          </a:p>
          <a:p>
            <a:pPr marL="114300" indent="0">
              <a:buNone/>
            </a:pPr>
            <a:r>
              <a:rPr lang="en-US" sz="1800" dirty="0"/>
              <a:t>2. </a:t>
            </a:r>
            <a:r>
              <a:rPr lang="en-US" sz="1800" dirty="0">
                <a:solidFill>
                  <a:srgbClr val="00B050"/>
                </a:solidFill>
              </a:rPr>
              <a:t>Data Lineage Tracking:</a:t>
            </a:r>
          </a:p>
          <a:p>
            <a:pPr marL="114300" indent="0">
              <a:buNone/>
            </a:pPr>
            <a:r>
              <a:rPr lang="en-US" sz="1800" dirty="0" smtClean="0"/>
              <a:t>Map </a:t>
            </a:r>
            <a:r>
              <a:rPr lang="en-US" sz="1800" dirty="0"/>
              <a:t>data </a:t>
            </a:r>
            <a:r>
              <a:rPr lang="en-US" sz="1800" dirty="0" smtClean="0"/>
              <a:t>flows </a:t>
            </a:r>
            <a:r>
              <a:rPr lang="en-US" sz="1800" dirty="0"/>
              <a:t>from source to report</a:t>
            </a:r>
            <a:r>
              <a:rPr lang="en-US" sz="1800" dirty="0" smtClean="0"/>
              <a:t>.</a:t>
            </a:r>
          </a:p>
          <a:p>
            <a:pPr marL="114300" indent="0">
              <a:buNone/>
            </a:pPr>
            <a:r>
              <a:rPr lang="es-AR" sz="1800" dirty="0" smtClean="0"/>
              <a:t>Conceptual data flows documentation </a:t>
            </a:r>
            <a:endParaRPr lang="en-US" sz="1800" dirty="0"/>
          </a:p>
          <a:p>
            <a:endParaRPr lang="en-US" sz="1800" dirty="0"/>
          </a:p>
          <a:p>
            <a:pPr marL="114300" indent="0">
              <a:buNone/>
            </a:pPr>
            <a:r>
              <a:rPr lang="en-US" sz="1800" dirty="0"/>
              <a:t>3. </a:t>
            </a:r>
            <a:r>
              <a:rPr lang="en-US" sz="1800" dirty="0">
                <a:solidFill>
                  <a:srgbClr val="00B050"/>
                </a:solidFill>
              </a:rPr>
              <a:t>Data Standardization via Data Contracts:</a:t>
            </a:r>
          </a:p>
          <a:p>
            <a:pPr marL="114300" indent="0">
              <a:buNone/>
            </a:pPr>
            <a:r>
              <a:rPr lang="en-US" sz="1800" dirty="0" smtClean="0"/>
              <a:t>Implement </a:t>
            </a:r>
            <a:r>
              <a:rPr lang="en-US" sz="1800" dirty="0"/>
              <a:t>consistent schemas.</a:t>
            </a:r>
          </a:p>
          <a:p>
            <a:pPr marL="114300" indent="0">
              <a:buNone/>
            </a:pP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6" name="Picture 5"/>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554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0688" y="1443374"/>
            <a:ext cx="10747466" cy="3139321"/>
          </a:xfrm>
          <a:prstGeom prst="rect">
            <a:avLst/>
          </a:prstGeom>
        </p:spPr>
        <p:txBody>
          <a:bodyPr wrap="square">
            <a:spAutoFit/>
          </a:bodyPr>
          <a:lstStyle/>
          <a:p>
            <a:r>
              <a:rPr lang="en-US" sz="1800" dirty="0"/>
              <a:t>1. </a:t>
            </a:r>
            <a:r>
              <a:rPr lang="en-US" sz="1800" dirty="0">
                <a:solidFill>
                  <a:srgbClr val="00B050"/>
                </a:solidFill>
              </a:rPr>
              <a:t>Adopt Best Practices:</a:t>
            </a:r>
          </a:p>
          <a:p>
            <a:r>
              <a:rPr lang="en-US" sz="1800" dirty="0" smtClean="0"/>
              <a:t>Integrate </a:t>
            </a:r>
            <a:r>
              <a:rPr lang="en-US" sz="1800" dirty="0"/>
              <a:t>onboarding data with best practices</a:t>
            </a:r>
            <a:r>
              <a:rPr lang="en-US" sz="1800" dirty="0" smtClean="0"/>
              <a:t>.</a:t>
            </a:r>
          </a:p>
          <a:p>
            <a:r>
              <a:rPr lang="es-AR" sz="1800" dirty="0" smtClean="0"/>
              <a:t>Develop runbooks to be mantained and shared across squad members</a:t>
            </a:r>
            <a:endParaRPr lang="en-US" sz="1800" dirty="0"/>
          </a:p>
          <a:p>
            <a:endParaRPr lang="en-US" sz="1800" dirty="0"/>
          </a:p>
          <a:p>
            <a:r>
              <a:rPr lang="en-US" sz="1800" dirty="0"/>
              <a:t>2. </a:t>
            </a:r>
            <a:r>
              <a:rPr lang="en-US" sz="1800" dirty="0">
                <a:solidFill>
                  <a:srgbClr val="00B050"/>
                </a:solidFill>
              </a:rPr>
              <a:t>Collaboration Tools:</a:t>
            </a:r>
          </a:p>
          <a:p>
            <a:r>
              <a:rPr lang="en-US" sz="1800" dirty="0" smtClean="0"/>
              <a:t>Use </a:t>
            </a:r>
            <a:r>
              <a:rPr lang="en-US" sz="1800" dirty="0"/>
              <a:t>tools like Confluence and GitHub for </a:t>
            </a:r>
            <a:r>
              <a:rPr lang="en-US" sz="1800" dirty="0" smtClean="0"/>
              <a:t>documentation</a:t>
            </a:r>
          </a:p>
          <a:p>
            <a:r>
              <a:rPr lang="es-AR" sz="1800" dirty="0" smtClean="0"/>
              <a:t>Jira or similar to handle and refine backlog ítems (PBIs)</a:t>
            </a:r>
            <a:endParaRPr lang="en-US" sz="1800" dirty="0"/>
          </a:p>
          <a:p>
            <a:endParaRPr lang="en-US" sz="1800" dirty="0"/>
          </a:p>
          <a:p>
            <a:r>
              <a:rPr lang="en-US" sz="1800" dirty="0"/>
              <a:t>3. </a:t>
            </a:r>
            <a:r>
              <a:rPr lang="en-US" sz="1800" dirty="0">
                <a:solidFill>
                  <a:srgbClr val="00B050"/>
                </a:solidFill>
              </a:rPr>
              <a:t>Focus on Metrics Traceability:</a:t>
            </a:r>
          </a:p>
          <a:p>
            <a:r>
              <a:rPr lang="en-US" sz="1800" dirty="0" smtClean="0"/>
              <a:t>Develop </a:t>
            </a:r>
            <a:r>
              <a:rPr lang="en-US" sz="1800" dirty="0"/>
              <a:t>dashboards </a:t>
            </a:r>
            <a:r>
              <a:rPr lang="en-US" sz="1800" dirty="0" smtClean="0"/>
              <a:t>with operations metrics and threshold-triggered alerts to be integrated to communications tools like MS Teams or Slack</a:t>
            </a:r>
            <a:endParaRPr lang="en-US" sz="1800" dirty="0"/>
          </a:p>
        </p:txBody>
      </p:sp>
      <p:sp>
        <p:nvSpPr>
          <p:cNvPr id="9" name="Title 1"/>
          <p:cNvSpPr>
            <a:spLocks noGrp="1"/>
          </p:cNvSpPr>
          <p:nvPr>
            <p:ph type="title"/>
          </p:nvPr>
        </p:nvSpPr>
        <p:spPr>
          <a:xfrm>
            <a:off x="610688" y="319405"/>
            <a:ext cx="10515600" cy="882696"/>
          </a:xfrm>
        </p:spPr>
        <p:txBody>
          <a:bodyPr>
            <a:normAutofit/>
          </a:bodyPr>
          <a:lstStyle/>
          <a:p>
            <a:r>
              <a:rPr lang="en-US" dirty="0" smtClean="0"/>
              <a:t>Onboarding Squad Operations</a:t>
            </a:r>
            <a:endParaRPr lang="en-US" dirty="0"/>
          </a:p>
        </p:txBody>
      </p:sp>
      <p:pic>
        <p:nvPicPr>
          <p:cNvPr id="10" name="Picture 9"/>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49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688" y="319405"/>
            <a:ext cx="10515600" cy="882696"/>
          </a:xfrm>
        </p:spPr>
        <p:txBody>
          <a:bodyPr>
            <a:normAutofit fontScale="90000"/>
          </a:bodyPr>
          <a:lstStyle/>
          <a:p>
            <a:r>
              <a:rPr lang="en-US" dirty="0" smtClean="0"/>
              <a:t>Multi-phase implementation Roadmap (90 days)</a:t>
            </a:r>
            <a:endParaRPr lang="en-US" dirty="0"/>
          </a:p>
        </p:txBody>
      </p:sp>
      <p:pic>
        <p:nvPicPr>
          <p:cNvPr id="9" name="Picture 8"/>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1" name="Group 10"/>
          <p:cNvGrpSpPr/>
          <p:nvPr/>
        </p:nvGrpSpPr>
        <p:grpSpPr>
          <a:xfrm>
            <a:off x="492610" y="1218679"/>
            <a:ext cx="2604077" cy="4076956"/>
            <a:chOff x="369457" y="914009"/>
            <a:chExt cx="1953058" cy="3057716"/>
          </a:xfrm>
        </p:grpSpPr>
        <p:sp>
          <p:nvSpPr>
            <p:cNvPr id="12" name="TextBox 11"/>
            <p:cNvSpPr txBox="1"/>
            <p:nvPr/>
          </p:nvSpPr>
          <p:spPr>
            <a:xfrm>
              <a:off x="369457" y="3102315"/>
              <a:ext cx="1953058" cy="869410"/>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1-3</a:t>
              </a:r>
            </a:p>
            <a:p>
              <a:r>
                <a:rPr lang="en-US" sz="1800" dirty="0">
                  <a:solidFill>
                    <a:srgbClr val="00B050"/>
                  </a:solidFill>
                </a:rPr>
                <a:t>Goal</a:t>
              </a:r>
              <a:r>
                <a:rPr lang="en-US" sz="1800" dirty="0"/>
                <a:t>: Alignment on key metrics</a:t>
              </a:r>
              <a:r>
                <a:rPr lang="en-US" sz="1800" dirty="0" smtClean="0"/>
                <a:t>.</a:t>
              </a:r>
            </a:p>
            <a:p>
              <a:endParaRPr lang="en-US" sz="1333" dirty="0">
                <a:solidFill>
                  <a:schemeClr val="tx2"/>
                </a:solidFill>
                <a:latin typeface="Roboto Light"/>
                <a:cs typeface="Roboto Light"/>
              </a:endParaRPr>
            </a:p>
          </p:txBody>
        </p:sp>
        <p:grpSp>
          <p:nvGrpSpPr>
            <p:cNvPr id="13" name="Group 12"/>
            <p:cNvGrpSpPr/>
            <p:nvPr/>
          </p:nvGrpSpPr>
          <p:grpSpPr>
            <a:xfrm>
              <a:off x="471489" y="914009"/>
              <a:ext cx="1851025" cy="2066639"/>
              <a:chOff x="471488" y="914008"/>
              <a:chExt cx="1851025" cy="2066639"/>
            </a:xfrm>
          </p:grpSpPr>
          <p:sp>
            <p:nvSpPr>
              <p:cNvPr id="14" name="TextBox 13"/>
              <p:cNvSpPr txBox="1"/>
              <p:nvPr/>
            </p:nvSpPr>
            <p:spPr>
              <a:xfrm>
                <a:off x="673353" y="1236011"/>
                <a:ext cx="1456532" cy="992579"/>
              </a:xfrm>
              <a:prstGeom prst="rect">
                <a:avLst/>
              </a:prstGeom>
              <a:noFill/>
              <a:ln>
                <a:noFill/>
              </a:ln>
            </p:spPr>
            <p:txBody>
              <a:bodyPr wrap="square" rtlCol="0">
                <a:spAutoFit/>
              </a:bodyPr>
              <a:lstStyle/>
              <a:p>
                <a:pPr algn="ctr"/>
                <a:r>
                  <a:rPr lang="es-AR" sz="4000" dirty="0" smtClean="0">
                    <a:solidFill>
                      <a:schemeClr val="bg2"/>
                    </a:solidFill>
                    <a:latin typeface="Roboto Black"/>
                    <a:cs typeface="Roboto Black"/>
                  </a:rPr>
                  <a:t>Phase 1</a:t>
                </a:r>
                <a:endParaRPr lang="es-AR" sz="4000" dirty="0">
                  <a:solidFill>
                    <a:schemeClr val="bg2"/>
                  </a:solidFill>
                  <a:latin typeface="Roboto Black"/>
                  <a:cs typeface="Roboto Black"/>
                </a:endParaRPr>
              </a:p>
            </p:txBody>
          </p:sp>
          <p:sp>
            <p:nvSpPr>
              <p:cNvPr id="15"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1"/>
                </a:solidFill>
                <a:prstDash val="solid"/>
                <a:miter lim="400000"/>
              </a:ln>
            </p:spPr>
            <p:txBody>
              <a:bodyPr lIns="0" tIns="0" rIns="0" bIns="0" anchor="ctr"/>
              <a:lstStyle/>
              <a:p>
                <a:pPr lvl="0">
                  <a:defRPr sz="2400"/>
                </a:pPr>
                <a:endParaRPr sz="3200" dirty="0"/>
              </a:p>
            </p:txBody>
          </p:sp>
          <p:sp>
            <p:nvSpPr>
              <p:cNvPr id="16"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sp>
            <p:nvSpPr>
              <p:cNvPr id="17" name="Title 1"/>
              <p:cNvSpPr txBox="1">
                <a:spLocks/>
              </p:cNvSpPr>
              <p:nvPr/>
            </p:nvSpPr>
            <p:spPr>
              <a:xfrm>
                <a:off x="673353" y="1552427"/>
                <a:ext cx="1440822" cy="783921"/>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endParaRPr lang="en-US" sz="1600" b="0" dirty="0"/>
              </a:p>
            </p:txBody>
          </p:sp>
        </p:grpSp>
      </p:grpSp>
      <p:grpSp>
        <p:nvGrpSpPr>
          <p:cNvPr id="19" name="Group 18"/>
          <p:cNvGrpSpPr/>
          <p:nvPr/>
        </p:nvGrpSpPr>
        <p:grpSpPr>
          <a:xfrm>
            <a:off x="3408593" y="1202101"/>
            <a:ext cx="2468033" cy="2755518"/>
            <a:chOff x="471488" y="914008"/>
            <a:chExt cx="1851025" cy="2066639"/>
          </a:xfrm>
        </p:grpSpPr>
        <p:sp>
          <p:nvSpPr>
            <p:cNvPr id="21" name="TextBox 20"/>
            <p:cNvSpPr txBox="1"/>
            <p:nvPr/>
          </p:nvSpPr>
          <p:spPr>
            <a:xfrm>
              <a:off x="702005" y="1235152"/>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2</a:t>
              </a:r>
              <a:endParaRPr lang="en-US" sz="4000" dirty="0">
                <a:solidFill>
                  <a:schemeClr val="bg2"/>
                </a:solidFill>
                <a:latin typeface="Roboto Black"/>
                <a:cs typeface="Roboto Black"/>
              </a:endParaRPr>
            </a:p>
          </p:txBody>
        </p:sp>
        <p:sp>
          <p:nvSpPr>
            <p:cNvPr id="22"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3"/>
              </a:solidFill>
              <a:prstDash val="solid"/>
              <a:miter lim="400000"/>
            </a:ln>
          </p:spPr>
          <p:txBody>
            <a:bodyPr lIns="0" tIns="0" rIns="0" bIns="0" anchor="ctr"/>
            <a:lstStyle/>
            <a:p>
              <a:pPr lvl="0">
                <a:defRPr sz="2400"/>
              </a:pPr>
              <a:endParaRPr sz="3200" dirty="0"/>
            </a:p>
          </p:txBody>
        </p:sp>
        <p:sp>
          <p:nvSpPr>
            <p:cNvPr id="23"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grpSp>
        <p:nvGrpSpPr>
          <p:cNvPr id="26" name="Group 25"/>
          <p:cNvGrpSpPr/>
          <p:nvPr/>
        </p:nvGrpSpPr>
        <p:grpSpPr>
          <a:xfrm>
            <a:off x="6267452" y="1212102"/>
            <a:ext cx="2468033" cy="2755518"/>
            <a:chOff x="471488" y="914008"/>
            <a:chExt cx="1851025" cy="2066639"/>
          </a:xfrm>
        </p:grpSpPr>
        <p:sp>
          <p:nvSpPr>
            <p:cNvPr id="28" name="TextBox 27"/>
            <p:cNvSpPr txBox="1"/>
            <p:nvPr/>
          </p:nvSpPr>
          <p:spPr>
            <a:xfrm>
              <a:off x="702005" y="1255527"/>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3</a:t>
              </a:r>
              <a:endParaRPr lang="en-US" sz="4000" dirty="0">
                <a:solidFill>
                  <a:schemeClr val="bg2"/>
                </a:solidFill>
                <a:latin typeface="Roboto Black"/>
                <a:cs typeface="Roboto Black"/>
              </a:endParaRPr>
            </a:p>
          </p:txBody>
        </p:sp>
        <p:sp>
          <p:nvSpPr>
            <p:cNvPr id="29"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4"/>
              </a:solidFill>
              <a:prstDash val="solid"/>
              <a:miter lim="400000"/>
            </a:ln>
          </p:spPr>
          <p:txBody>
            <a:bodyPr lIns="0" tIns="0" rIns="0" bIns="0" anchor="ctr"/>
            <a:lstStyle/>
            <a:p>
              <a:pPr lvl="0">
                <a:defRPr sz="2400"/>
              </a:pPr>
              <a:endParaRPr sz="3200" dirty="0"/>
            </a:p>
          </p:txBody>
        </p:sp>
        <p:sp>
          <p:nvSpPr>
            <p:cNvPr id="30"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grpSp>
        <p:nvGrpSpPr>
          <p:cNvPr id="33" name="Group 32"/>
          <p:cNvGrpSpPr/>
          <p:nvPr/>
        </p:nvGrpSpPr>
        <p:grpSpPr>
          <a:xfrm>
            <a:off x="9084735" y="1208813"/>
            <a:ext cx="2468033" cy="2755518"/>
            <a:chOff x="471488" y="914008"/>
            <a:chExt cx="1851025" cy="2066639"/>
          </a:xfrm>
        </p:grpSpPr>
        <p:sp>
          <p:nvSpPr>
            <p:cNvPr id="35" name="TextBox 34"/>
            <p:cNvSpPr txBox="1"/>
            <p:nvPr/>
          </p:nvSpPr>
          <p:spPr>
            <a:xfrm>
              <a:off x="702005" y="1257994"/>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4</a:t>
              </a:r>
              <a:endParaRPr lang="en-US" sz="4000" dirty="0">
                <a:solidFill>
                  <a:schemeClr val="bg2"/>
                </a:solidFill>
                <a:latin typeface="Roboto Black"/>
                <a:cs typeface="Roboto Black"/>
              </a:endParaRPr>
            </a:p>
          </p:txBody>
        </p:sp>
        <p:sp>
          <p:nvSpPr>
            <p:cNvPr id="36"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6"/>
              </a:solidFill>
              <a:prstDash val="solid"/>
              <a:miter lim="400000"/>
            </a:ln>
          </p:spPr>
          <p:txBody>
            <a:bodyPr lIns="0" tIns="0" rIns="0" bIns="0" anchor="ctr"/>
            <a:lstStyle/>
            <a:p>
              <a:pPr lvl="0">
                <a:defRPr sz="2400"/>
              </a:pPr>
              <a:endParaRPr sz="3200" dirty="0"/>
            </a:p>
          </p:txBody>
        </p:sp>
        <p:sp>
          <p:nvSpPr>
            <p:cNvPr id="37"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sp>
        <p:nvSpPr>
          <p:cNvPr id="39" name="Title 1"/>
          <p:cNvSpPr txBox="1">
            <a:spLocks/>
          </p:cNvSpPr>
          <p:nvPr/>
        </p:nvSpPr>
        <p:spPr>
          <a:xfrm>
            <a:off x="937854" y="2546511"/>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KPIs &amp; Data Definitions</a:t>
            </a:r>
            <a:endParaRPr lang="en-US" sz="1400" b="0" dirty="0"/>
          </a:p>
        </p:txBody>
      </p:sp>
      <p:sp>
        <p:nvSpPr>
          <p:cNvPr id="40" name="Title 1"/>
          <p:cNvSpPr txBox="1">
            <a:spLocks/>
          </p:cNvSpPr>
          <p:nvPr/>
        </p:nvSpPr>
        <p:spPr>
          <a:xfrm>
            <a:off x="3701139" y="2611064"/>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Data Architecture &amp;</a:t>
            </a:r>
          </a:p>
          <a:p>
            <a:pPr algn="ctr"/>
            <a:r>
              <a:rPr lang="es-AR" sz="1400" b="0" dirty="0" smtClean="0"/>
              <a:t>Integration</a:t>
            </a:r>
            <a:endParaRPr lang="en-US" sz="1400" b="0" dirty="0"/>
          </a:p>
        </p:txBody>
      </p:sp>
      <p:sp>
        <p:nvSpPr>
          <p:cNvPr id="41" name="Title 1"/>
          <p:cNvSpPr txBox="1">
            <a:spLocks/>
          </p:cNvSpPr>
          <p:nvPr/>
        </p:nvSpPr>
        <p:spPr>
          <a:xfrm>
            <a:off x="6520132" y="2586572"/>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Quality &amp;</a:t>
            </a:r>
          </a:p>
          <a:p>
            <a:pPr algn="ctr"/>
            <a:r>
              <a:rPr lang="es-AR" sz="1400" b="0" dirty="0" smtClean="0"/>
              <a:t>Traceability</a:t>
            </a:r>
            <a:endParaRPr lang="en-US" sz="1400" b="0" dirty="0"/>
          </a:p>
        </p:txBody>
      </p:sp>
      <p:sp>
        <p:nvSpPr>
          <p:cNvPr id="42" name="TextBox 41"/>
          <p:cNvSpPr txBox="1"/>
          <p:nvPr/>
        </p:nvSpPr>
        <p:spPr>
          <a:xfrm>
            <a:off x="3340569" y="4115302"/>
            <a:ext cx="2604077" cy="1436213"/>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4-8</a:t>
            </a:r>
          </a:p>
          <a:p>
            <a:r>
              <a:rPr lang="en-US" sz="1800" dirty="0">
                <a:solidFill>
                  <a:srgbClr val="00B050"/>
                </a:solidFill>
              </a:rPr>
              <a:t>Goal</a:t>
            </a:r>
            <a:r>
              <a:rPr lang="en-US" sz="1800" dirty="0"/>
              <a:t>: </a:t>
            </a:r>
            <a:r>
              <a:rPr lang="en-US" sz="1800" dirty="0" smtClean="0"/>
              <a:t>Data Modelling and Delta Lake integration</a:t>
            </a:r>
          </a:p>
          <a:p>
            <a:endParaRPr lang="en-US" sz="1333" dirty="0">
              <a:solidFill>
                <a:schemeClr val="tx2"/>
              </a:solidFill>
              <a:latin typeface="Roboto Light"/>
              <a:cs typeface="Roboto Light"/>
            </a:endParaRPr>
          </a:p>
        </p:txBody>
      </p:sp>
      <p:sp>
        <p:nvSpPr>
          <p:cNvPr id="43" name="TextBox 42"/>
          <p:cNvSpPr txBox="1"/>
          <p:nvPr/>
        </p:nvSpPr>
        <p:spPr>
          <a:xfrm>
            <a:off x="6328622" y="4136421"/>
            <a:ext cx="2604077" cy="1436213"/>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9-12</a:t>
            </a:r>
          </a:p>
          <a:p>
            <a:r>
              <a:rPr lang="en-US" sz="1800" dirty="0">
                <a:solidFill>
                  <a:srgbClr val="00B050"/>
                </a:solidFill>
              </a:rPr>
              <a:t>Goal</a:t>
            </a:r>
            <a:r>
              <a:rPr lang="en-US" sz="1800" dirty="0"/>
              <a:t>: </a:t>
            </a:r>
            <a:r>
              <a:rPr lang="en-US" sz="1800" dirty="0" smtClean="0"/>
              <a:t>Automated validation and lineage tracking</a:t>
            </a:r>
          </a:p>
          <a:p>
            <a:endParaRPr lang="en-US" sz="1333" dirty="0">
              <a:solidFill>
                <a:schemeClr val="tx2"/>
              </a:solidFill>
              <a:latin typeface="Roboto Light"/>
              <a:cs typeface="Roboto Light"/>
            </a:endParaRPr>
          </a:p>
        </p:txBody>
      </p:sp>
      <p:sp>
        <p:nvSpPr>
          <p:cNvPr id="44" name="TextBox 43"/>
          <p:cNvSpPr txBox="1"/>
          <p:nvPr/>
        </p:nvSpPr>
        <p:spPr>
          <a:xfrm>
            <a:off x="9246901" y="4136421"/>
            <a:ext cx="2604077" cy="605216"/>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a:t>
            </a:r>
            <a:r>
              <a:rPr lang="en-US" sz="1800" dirty="0" smtClean="0"/>
              <a:t>Ongoing</a:t>
            </a:r>
          </a:p>
          <a:p>
            <a:endParaRPr lang="en-US" sz="1333" dirty="0">
              <a:solidFill>
                <a:schemeClr val="tx2"/>
              </a:solidFill>
              <a:latin typeface="Roboto Light"/>
              <a:cs typeface="Roboto Light"/>
            </a:endParaRPr>
          </a:p>
        </p:txBody>
      </p:sp>
      <p:sp>
        <p:nvSpPr>
          <p:cNvPr id="45" name="Title 1"/>
          <p:cNvSpPr txBox="1">
            <a:spLocks/>
          </p:cNvSpPr>
          <p:nvPr/>
        </p:nvSpPr>
        <p:spPr>
          <a:xfrm>
            <a:off x="9413037" y="2586572"/>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s-AR" sz="1400" b="0" dirty="0" smtClean="0"/>
              <a:t>Collaboration</a:t>
            </a:r>
            <a:endParaRPr lang="en-US" sz="1400" b="0" dirty="0"/>
          </a:p>
        </p:txBody>
      </p:sp>
    </p:spTree>
    <p:extLst>
      <p:ext uri="{BB962C8B-B14F-4D97-AF65-F5344CB8AC3E}">
        <p14:creationId xmlns:p14="http://schemas.microsoft.com/office/powerpoint/2010/main" val="10452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688" y="319405"/>
            <a:ext cx="10515600" cy="882696"/>
          </a:xfrm>
        </p:spPr>
        <p:txBody>
          <a:bodyPr>
            <a:normAutofit/>
          </a:bodyPr>
          <a:lstStyle/>
          <a:p>
            <a:r>
              <a:rPr lang="en-US" dirty="0" smtClean="0"/>
              <a:t>Expected Outcomes</a:t>
            </a:r>
            <a:endParaRPr lang="en-US" dirty="0"/>
          </a:p>
        </p:txBody>
      </p:sp>
      <p:sp>
        <p:nvSpPr>
          <p:cNvPr id="9" name="Rectangle 8"/>
          <p:cNvSpPr/>
          <p:nvPr/>
        </p:nvSpPr>
        <p:spPr>
          <a:xfrm>
            <a:off x="664029" y="1417061"/>
            <a:ext cx="10530840" cy="2031325"/>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00B050"/>
                </a:solidFill>
              </a:rPr>
              <a:t>Improved Data Quality</a:t>
            </a:r>
            <a:r>
              <a:rPr lang="en-US" sz="1800" dirty="0"/>
              <a:t>: Clear definitions, automated checks.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Stronger </a:t>
            </a:r>
            <a:r>
              <a:rPr lang="en-US" sz="1800" dirty="0">
                <a:solidFill>
                  <a:srgbClr val="00B050"/>
                </a:solidFill>
              </a:rPr>
              <a:t>Collaboration</a:t>
            </a:r>
            <a:r>
              <a:rPr lang="en-US" sz="1800" dirty="0"/>
              <a:t>: Structured communication between teams.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Data </a:t>
            </a:r>
            <a:r>
              <a:rPr lang="en-US" sz="1800" dirty="0">
                <a:solidFill>
                  <a:srgbClr val="00B050"/>
                </a:solidFill>
              </a:rPr>
              <a:t>Traceability</a:t>
            </a:r>
            <a:r>
              <a:rPr lang="en-US" sz="1800" dirty="0"/>
              <a:t>: Documented lineage and standardized processes.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Increased </a:t>
            </a:r>
            <a:r>
              <a:rPr lang="en-US" sz="1800" dirty="0">
                <a:solidFill>
                  <a:srgbClr val="00B050"/>
                </a:solidFill>
              </a:rPr>
              <a:t>Efficiency</a:t>
            </a:r>
            <a:r>
              <a:rPr lang="en-US" sz="1800" dirty="0"/>
              <a:t>: Integrated data pipelines.</a:t>
            </a:r>
            <a:endParaRPr lang="en-US" sz="1800" dirty="0"/>
          </a:p>
        </p:txBody>
      </p:sp>
      <p:sp>
        <p:nvSpPr>
          <p:cNvPr id="10" name="Rectangle 9"/>
          <p:cNvSpPr/>
          <p:nvPr/>
        </p:nvSpPr>
        <p:spPr>
          <a:xfrm>
            <a:off x="1306285" y="4039382"/>
            <a:ext cx="9431383" cy="707886"/>
          </a:xfrm>
          <a:prstGeom prst="rect">
            <a:avLst/>
          </a:prstGeom>
          <a:ln>
            <a:solidFill>
              <a:srgbClr val="FF00FF"/>
            </a:solidFill>
          </a:ln>
        </p:spPr>
        <p:txBody>
          <a:bodyPr wrap="square">
            <a:spAutoFit/>
          </a:bodyPr>
          <a:lstStyle/>
          <a:p>
            <a:r>
              <a:rPr lang="en-US" sz="2000" b="1" dirty="0"/>
              <a:t>Next Steps:</a:t>
            </a:r>
          </a:p>
          <a:p>
            <a:pPr algn="ctr"/>
            <a:r>
              <a:rPr lang="en-US" sz="2000" dirty="0" smtClean="0"/>
              <a:t>Begin Phase-1 </a:t>
            </a:r>
            <a:r>
              <a:rPr lang="en-US" sz="2000" dirty="0"/>
              <a:t>by scheduling KPI workshops and defining data </a:t>
            </a:r>
            <a:r>
              <a:rPr lang="en-US" sz="2000" dirty="0" smtClean="0"/>
              <a:t>standards</a:t>
            </a:r>
            <a:endParaRPr lang="en-US" sz="2000" dirty="0"/>
          </a:p>
        </p:txBody>
      </p:sp>
      <p:pic>
        <p:nvPicPr>
          <p:cNvPr id="11" name="Picture 10"/>
          <p:cNvPicPr>
            <a:picLocks noChangeAspect="1"/>
          </p:cNvPicPr>
          <p:nvPr/>
        </p:nvPicPr>
        <p:blipFill>
          <a:blip r:embed="rId2"/>
          <a:stretch>
            <a:fillRect/>
          </a:stretch>
        </p:blipFill>
        <p:spPr>
          <a:xfrm>
            <a:off x="11009602" y="217721"/>
            <a:ext cx="993193" cy="4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75650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xonMobil_Template_Arial">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9">
      <a:dk1>
        <a:srgbClr val="070707"/>
      </a:dk1>
      <a:lt1>
        <a:srgbClr val="F4F4F4"/>
      </a:lt1>
      <a:dk2>
        <a:srgbClr val="A0A0A3"/>
      </a:dk2>
      <a:lt2>
        <a:srgbClr val="E5E5E5"/>
      </a:lt2>
      <a:accent1>
        <a:srgbClr val="FC395B"/>
      </a:accent1>
      <a:accent2>
        <a:srgbClr val="FB7545"/>
      </a:accent2>
      <a:accent3>
        <a:srgbClr val="E9C944"/>
      </a:accent3>
      <a:accent4>
        <a:srgbClr val="90D049"/>
      </a:accent4>
      <a:accent5>
        <a:srgbClr val="18B96E"/>
      </a:accent5>
      <a:accent6>
        <a:srgbClr val="19C0B4"/>
      </a:accent6>
      <a:hlink>
        <a:srgbClr val="F23990"/>
      </a:hlink>
      <a:folHlink>
        <a:srgbClr val="14A0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552</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Roboto Black</vt:lpstr>
      <vt:lpstr>Roboto</vt:lpstr>
      <vt:lpstr>Calibri Light</vt:lpstr>
      <vt:lpstr>Arial</vt:lpstr>
      <vt:lpstr>FontAwesome</vt:lpstr>
      <vt:lpstr>Roboto Light</vt:lpstr>
      <vt:lpstr>ヒラギノ角ゴ Pro W3</vt:lpstr>
      <vt:lpstr>Roboto Regular</vt:lpstr>
      <vt:lpstr>Calibri</vt:lpstr>
      <vt:lpstr>Office Theme</vt:lpstr>
      <vt:lpstr>ExxonMobil_Template_Arial</vt:lpstr>
      <vt:lpstr>1_Office Theme</vt:lpstr>
      <vt:lpstr>2_Office Theme</vt:lpstr>
      <vt:lpstr>PowerPoint Presentation</vt:lpstr>
      <vt:lpstr>Index</vt:lpstr>
      <vt:lpstr>Case Overview</vt:lpstr>
      <vt:lpstr>Squad Collaboration Strategy</vt:lpstr>
      <vt:lpstr>Data Architecture Improvement Strategy</vt:lpstr>
      <vt:lpstr>Data QA and Traceability Improvements</vt:lpstr>
      <vt:lpstr>Onboarding Squad Operations</vt:lpstr>
      <vt:lpstr>Multi-phase implementation Roadmap (90 days)</vt:lpstr>
      <vt:lpstr>Expected Outcomes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Bitso Demo</dc:title>
  <dc:creator>Pablo P</dc:creator>
  <cp:lastModifiedBy>Microsoft account</cp:lastModifiedBy>
  <cp:revision>49</cp:revision>
  <dcterms:created xsi:type="dcterms:W3CDTF">2018-12-17T23:44:38Z</dcterms:created>
  <dcterms:modified xsi:type="dcterms:W3CDTF">2024-10-21T22:06:42Z</dcterms:modified>
</cp:coreProperties>
</file>